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77" r:id="rId5"/>
    <p:sldId id="278" r:id="rId6"/>
    <p:sldId id="282" r:id="rId7"/>
    <p:sldId id="279" r:id="rId8"/>
    <p:sldId id="280" r:id="rId9"/>
    <p:sldId id="281" r:id="rId10"/>
    <p:sldId id="284" r:id="rId11"/>
    <p:sldId id="283" r:id="rId12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101B00A-32B0-4CAF-9F89-3C63AD2E553A}" type="datetime1">
              <a:rPr lang="hu-HU" smtClean="0"/>
              <a:t>2022.12.07.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143E41-8FAC-495B-8904-B43B013F90A3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91304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E0D3A-CE98-4751-B765-2A7879568A03}" type="datetime1">
              <a:rPr lang="hu-HU" smtClean="0"/>
              <a:pPr/>
              <a:t>2022.12.07.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946CEE3-4835-4F73-BA0B-02C09C038718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2821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5063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noProof="0" smtClean="0"/>
              <a:t>Kattintson ide az alcím mintájának szerkesztéséhez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581986E7-02C8-4727-B176-AE537A0A0F8C}" type="datetime1">
              <a:rPr lang="hu-HU" noProof="0" smtClean="0"/>
              <a:t>2022.12.07.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69DD75-7C66-47CF-879D-AB155124DDEF}" type="datetime1">
              <a:rPr lang="hu-HU" noProof="0" smtClean="0"/>
              <a:t>2022.12.07.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feli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32FAEB-06E7-47D2-A643-A32DC6BC05CC}" type="datetime1">
              <a:rPr lang="hu-HU" noProof="0" smtClean="0"/>
              <a:t>2022.12.07.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Kép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Szövegdoboz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672C8F-A1DC-4B82-B0F7-E5E96FFAEC72}" type="datetime1">
              <a:rPr lang="hu-HU" noProof="0" smtClean="0"/>
              <a:t>2022.12.07.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877DCF-D950-4A91-B113-1D2BA72650AC}" type="datetime1">
              <a:rPr lang="hu-HU" noProof="0" smtClean="0"/>
              <a:t>2022.12.07.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 – idéz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Szövegdoboz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6" name="Cím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B7E944-FF8D-4B73-BFC6-2B2DC30A9019}" type="datetime1">
              <a:rPr lang="hu-HU" noProof="0" smtClean="0"/>
              <a:t>2022.12.07.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D28717-F4D4-4E78-B1B4-9F99DCF42829}" type="datetime1">
              <a:rPr lang="hu-HU" noProof="0" smtClean="0"/>
              <a:t>2022.12.07.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1FFB2D-D4EE-4A4D-AF15-5501EFCAAB69}" type="datetime1">
              <a:rPr lang="hu-HU" noProof="0" smtClean="0"/>
              <a:t>2022.12.07.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8" name="Cím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BCE087-A846-484B-897B-11F7CC976F54}" type="datetime1">
              <a:rPr lang="hu-HU" noProof="0" smtClean="0"/>
              <a:t>2022.12.07.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E16357-68F8-4C89-B164-212D51B5A555}" type="datetime1">
              <a:rPr lang="hu-HU" noProof="0" smtClean="0"/>
              <a:t>2022.12.07.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07BB58-B913-4C78-9AFA-B1393B0D4E62}" type="datetime1">
              <a:rPr lang="hu-HU" noProof="0" smtClean="0"/>
              <a:t>2022.12.07.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BE41FA-5577-4815-90CE-C942195B1D0E}" type="datetime1">
              <a:rPr lang="hu-HU" noProof="0" smtClean="0"/>
              <a:t>2022.12.07.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730967-BB93-416A-ADFF-46D23C7F99DD}" type="datetime1">
              <a:rPr lang="hu-HU" noProof="0" smtClean="0"/>
              <a:t>2022.12.07.</a:t>
            </a:fld>
            <a:endParaRPr lang="hu-HU" noProof="0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271211-68CE-4DC5-95BF-8CCC584CC729}" type="datetime1">
              <a:rPr lang="hu-HU" noProof="0" smtClean="0"/>
              <a:t>2022.12.07.</a:t>
            </a:fld>
            <a:endParaRPr lang="hu-HU" noProof="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C8551B-72FC-465A-B4AA-C8D01144101E}" type="datetime1">
              <a:rPr lang="hu-HU" noProof="0" smtClean="0"/>
              <a:t>2022.12.07.</a:t>
            </a:fld>
            <a:endParaRPr lang="hu-HU" noProof="0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37186-D509-459F-BF98-A410C4CC85E0}" type="datetime1">
              <a:rPr lang="hu-HU" noProof="0" smtClean="0"/>
              <a:t>2022.12.07.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14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2C8249-907F-4F77-8CF5-B0D10B0467C8}" type="datetime1">
              <a:rPr lang="hu-HU" noProof="0" smtClean="0"/>
              <a:t>2022.12.07.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4AD237DC-75F9-4ACB-9DCB-A8FC80DFB04C}" type="datetime1">
              <a:rPr lang="hu-HU" noProof="0" smtClean="0"/>
              <a:t>2022.12.07.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Téglalap 8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 rtlCol="0">
            <a:normAutofit/>
          </a:bodyPr>
          <a:lstStyle/>
          <a:p>
            <a:pPr algn="ctr"/>
            <a:r>
              <a:rPr lang="hu-HU" sz="6000" dirty="0" smtClean="0"/>
              <a:t>Terület kerület térfogat</a:t>
            </a:r>
            <a:endParaRPr lang="hu-HU" sz="6000" dirty="0"/>
          </a:p>
        </p:txBody>
      </p:sp>
      <p:cxnSp>
        <p:nvCxnSpPr>
          <p:cNvPr id="91" name="Egyenes összekötő 9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lcím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6372" y="6135189"/>
            <a:ext cx="5433205" cy="348738"/>
          </a:xfrm>
        </p:spPr>
        <p:txBody>
          <a:bodyPr rtlCol="0">
            <a:normAutofit lnSpcReduction="10000"/>
          </a:bodyPr>
          <a:lstStyle/>
          <a:p>
            <a:pPr algn="ctr" rtl="0"/>
            <a:r>
              <a:rPr lang="hu-HU" dirty="0" smtClean="0"/>
              <a:t>Készítette: Kerék </a:t>
            </a:r>
            <a:r>
              <a:rPr lang="hu-HU" dirty="0" err="1" smtClean="0"/>
              <a:t>ádám</a:t>
            </a:r>
            <a:r>
              <a:rPr lang="hu-HU" dirty="0" smtClean="0"/>
              <a:t> tamás és kertész </a:t>
            </a:r>
            <a:r>
              <a:rPr lang="hu-HU" dirty="0" err="1" smtClean="0"/>
              <a:t>krisztián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itHub Logo and symbol, meaning, history, PNG, bra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09" y="2288475"/>
            <a:ext cx="2745948" cy="154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tlassian, jira, logo Icon in Vector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2" y="2288475"/>
            <a:ext cx="1615978" cy="161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le:Visual Studio Code 1.35 icon.svg - Wikimedia Comm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272" y="2397170"/>
            <a:ext cx="1507283" cy="150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Visual Studio logo and symbol, meaning, history,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127" y="2288475"/>
            <a:ext cx="2585565" cy="161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ile:CSS3 and HTML5 logos and wordmarks.svg - Wikimedia Common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37" y="5182229"/>
            <a:ext cx="2376090" cy="153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js-logo – The International Conference On Mission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519" y="5182229"/>
            <a:ext cx="1610778" cy="161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ile:Microsoft Office Word (2019–present).svg - Wikimedia Common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194" y="5182229"/>
            <a:ext cx="1736586" cy="161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Microsoft PowerPoint logo and symbol, meaning, history, 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272" y="5182229"/>
            <a:ext cx="2585564" cy="161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Download Microsoft Excel Logo in SVG Vector or PNG File Format - Logo.win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521" y="228600"/>
            <a:ext cx="2324929" cy="154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Download Microsoft Teams Logo in SVG Vector or PNG File Format - Logo.win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000" y="103576"/>
            <a:ext cx="27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649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609070"/>
            <a:ext cx="2876550" cy="584835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050" y="609070"/>
            <a:ext cx="315277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1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00039" y="133351"/>
            <a:ext cx="2257424" cy="895416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Weboldal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1" y="1028767"/>
            <a:ext cx="9591674" cy="53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6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1" y="704850"/>
            <a:ext cx="9872129" cy="555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15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628649"/>
            <a:ext cx="10143067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99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609070"/>
            <a:ext cx="2876550" cy="584835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050" y="609070"/>
            <a:ext cx="315277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01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00026" y="89430"/>
            <a:ext cx="2400299" cy="762000"/>
          </a:xfrm>
        </p:spPr>
        <p:txBody>
          <a:bodyPr/>
          <a:lstStyle/>
          <a:p>
            <a:r>
              <a:rPr lang="hu-HU" dirty="0" err="1" smtClean="0"/>
              <a:t>aPPLIKÁCIÓ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1" y="1009898"/>
            <a:ext cx="8786813" cy="532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68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gi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348_TF89606788.potx" id="{02C441CE-99E9-40DE-96D0-64B13D14C6DF}" vid="{64CFFDA1-E5F7-4085-B9A7-FBB0CD40AEC7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6D5668-1971-40BB-BC7C-94C9B101AAB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Égi arculat</Template>
  <TotalTime>0</TotalTime>
  <Words>15</Words>
  <Application>Microsoft Office PowerPoint</Application>
  <PresentationFormat>Szélesvásznú</PresentationFormat>
  <Paragraphs>6</Paragraphs>
  <Slides>8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Égi</vt:lpstr>
      <vt:lpstr>Terület kerület térfogat</vt:lpstr>
      <vt:lpstr>PowerPoint-bemutató</vt:lpstr>
      <vt:lpstr>PowerPoint-bemutató</vt:lpstr>
      <vt:lpstr>Weboldal</vt:lpstr>
      <vt:lpstr>PowerPoint-bemutató</vt:lpstr>
      <vt:lpstr>PowerPoint-bemutató</vt:lpstr>
      <vt:lpstr>PowerPoint-bemutató</vt:lpstr>
      <vt:lpstr>aPPLIKÁCIÓ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2022-12-07T10:55:39Z</dcterms:created>
  <dcterms:modified xsi:type="dcterms:W3CDTF">2022-12-07T11:30:26Z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