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7" r:id="rId5"/>
    <p:sldId id="278" r:id="rId6"/>
    <p:sldId id="282" r:id="rId7"/>
    <p:sldId id="279" r:id="rId8"/>
    <p:sldId id="280" r:id="rId9"/>
    <p:sldId id="281" r:id="rId10"/>
    <p:sldId id="286" r:id="rId11"/>
    <p:sldId id="290" r:id="rId12"/>
    <p:sldId id="291" r:id="rId13"/>
    <p:sldId id="287" r:id="rId14"/>
    <p:sldId id="289" r:id="rId15"/>
    <p:sldId id="288" r:id="rId16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01B00A-32B0-4CAF-9F89-3C63AD2E553A}" type="datetime1">
              <a:rPr lang="hu-HU" smtClean="0"/>
              <a:t>2022.12.08.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143E41-8FAC-495B-8904-B43B013F90A3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130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E0D3A-CE98-4751-B765-2A7879568A03}" type="datetime1">
              <a:rPr lang="hu-HU" smtClean="0"/>
              <a:pPr/>
              <a:t>2022.12.08.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946CEE3-4835-4F73-BA0B-02C09C038718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57908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82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9946CEE3-4835-4F73-BA0B-02C09C038718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50634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hu-HU" noProof="0" smtClean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581986E7-02C8-4727-B176-AE537A0A0F8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969DD75-7C66-47CF-879D-AB155124DDEF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elir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32FAEB-06E7-47D2-A643-A32DC6BC05C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Kép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Szövegdoboz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672C8F-A1DC-4B82-B0F7-E5E96FFAEC72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877DCF-D950-4A91-B113-1D2BA72650A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jegy – idé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Szövegdoboz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hu-HU" sz="8000" noProof="0" dirty="0">
                <a:solidFill>
                  <a:schemeClr val="tx1"/>
                </a:solidFill>
                <a:effectLst/>
              </a:rPr>
              <a:t>„</a:t>
            </a:r>
          </a:p>
        </p:txBody>
      </p:sp>
      <p:sp>
        <p:nvSpPr>
          <p:cNvPr id="16" name="Cím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B7E944-FF8D-4B73-BFC6-2B2DC30A901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hu-HU" noProof="0" smtClean="0"/>
              <a:t>Mintaszöveg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28717-F4D4-4E78-B1B4-9F99DCF4282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1FFB2D-D4EE-4A4D-AF15-5501EFCAAB6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CE087-A846-484B-897B-11F7CC976F54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16357-68F8-4C89-B164-212D51B5A555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7BB58-B913-4C78-9AFA-B1393B0D4E62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E41FA-5577-4815-90CE-C942195B1D0E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730967-BB93-416A-ADFF-46D23C7F99DD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271211-68CE-4DC5-95BF-8CCC584CC729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8551B-72FC-465A-B4AA-C8D01144101E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hu-HU" noProof="0" smtClean="0"/>
              <a:t>Mintaszöveg szerkesztése</a:t>
            </a:r>
          </a:p>
          <a:p>
            <a:pPr lvl="1" rtl="0"/>
            <a:r>
              <a:rPr lang="hu-HU" noProof="0" smtClean="0"/>
              <a:t>Második szint</a:t>
            </a:r>
          </a:p>
          <a:p>
            <a:pPr lvl="2" rtl="0"/>
            <a:r>
              <a:rPr lang="hu-HU" noProof="0" smtClean="0"/>
              <a:t>Harmadik szint</a:t>
            </a:r>
          </a:p>
          <a:p>
            <a:pPr lvl="3" rtl="0"/>
            <a:r>
              <a:rPr lang="hu-HU" noProof="0" smtClean="0"/>
              <a:t>Negyedik szint</a:t>
            </a:r>
          </a:p>
          <a:p>
            <a:pPr lvl="4" rtl="0"/>
            <a:r>
              <a:rPr lang="hu-HU" noProof="0" smtClean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937186-D509-459F-BF98-A410C4CC85E0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hu-HU" noProof="0" smtClean="0"/>
              <a:t>Mintacím szerkesztése</a:t>
            </a:r>
            <a:endParaRPr lang="hu-HU" noProof="0" dirty="0"/>
          </a:p>
        </p:txBody>
      </p:sp>
      <p:sp>
        <p:nvSpPr>
          <p:cNvPr id="14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hu-HU" noProof="0" smtClean="0"/>
              <a:t>Kép beszúrásához kattintson az ikonra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 noProof="0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2C8249-907F-4F77-8CF5-B0D10B0467C8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4AD237DC-75F9-4ACB-9DCB-A8FC80DFB04C}" type="datetime1">
              <a:rPr lang="hu-HU" noProof="0" smtClean="0"/>
              <a:t>2022.12.08.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hu-HU" noProof="0" smtClean="0"/>
              <a:pPr/>
              <a:t>‹#›</a:t>
            </a:fld>
            <a:endParaRPr lang="hu-HU" noProof="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Téglalap 8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3E3F80-D945-4490-916D-6384E6895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3805" y="1354668"/>
            <a:ext cx="8204391" cy="2346475"/>
          </a:xfrm>
        </p:spPr>
        <p:txBody>
          <a:bodyPr rtlCol="0">
            <a:normAutofit/>
          </a:bodyPr>
          <a:lstStyle/>
          <a:p>
            <a:pPr algn="ctr"/>
            <a:r>
              <a:rPr lang="hu-HU" sz="6000" dirty="0" smtClean="0"/>
              <a:t>Terület kerület térfogat</a:t>
            </a:r>
            <a:endParaRPr lang="hu-HU" sz="6000" dirty="0"/>
          </a:p>
        </p:txBody>
      </p: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lcím 2">
            <a:extLst>
              <a:ext uri="{FF2B5EF4-FFF2-40B4-BE49-F238E27FC236}">
                <a16:creationId xmlns:a16="http://schemas.microsoft.com/office/drawing/2014/main" id="{616351BD-4BE1-47AD-8B65-1472A3BE6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6372" y="6135189"/>
            <a:ext cx="5433205" cy="348738"/>
          </a:xfrm>
        </p:spPr>
        <p:txBody>
          <a:bodyPr rtlCol="0">
            <a:normAutofit lnSpcReduction="10000"/>
          </a:bodyPr>
          <a:lstStyle/>
          <a:p>
            <a:pPr algn="ctr" rtl="0"/>
            <a:r>
              <a:rPr lang="hu-HU" dirty="0" smtClean="0"/>
              <a:t>Készítette: Kerék </a:t>
            </a:r>
            <a:r>
              <a:rPr lang="hu-HU" dirty="0" err="1" smtClean="0"/>
              <a:t>ádám</a:t>
            </a:r>
            <a:r>
              <a:rPr lang="hu-HU" dirty="0" smtClean="0"/>
              <a:t> tamás és kertész </a:t>
            </a:r>
            <a:r>
              <a:rPr lang="hu-HU" dirty="0" err="1" smtClean="0"/>
              <a:t>krisztián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3136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1128712"/>
            <a:ext cx="76581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4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31621" y="609600"/>
            <a:ext cx="2439784" cy="1456267"/>
          </a:xfrm>
        </p:spPr>
        <p:txBody>
          <a:bodyPr/>
          <a:lstStyle/>
          <a:p>
            <a:r>
              <a:rPr lang="hu-HU" dirty="0" smtClean="0"/>
              <a:t>Kérdések?</a:t>
            </a:r>
            <a:endParaRPr lang="hu-HU" dirty="0"/>
          </a:p>
        </p:txBody>
      </p:sp>
      <p:sp>
        <p:nvSpPr>
          <p:cNvPr id="4" name="AutoShape 2" descr="Iz der eni kvescsön?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8" name="Picture 4" descr="Lehet, hogy egy képregé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645" y="1885950"/>
            <a:ext cx="4737736" cy="4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zövegdoboz 5"/>
          <p:cNvSpPr txBox="1"/>
          <p:nvPr/>
        </p:nvSpPr>
        <p:spPr>
          <a:xfrm>
            <a:off x="8343900" y="6498966"/>
            <a:ext cx="418147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600" dirty="0" smtClean="0"/>
              <a:t>Forrás:(https</a:t>
            </a:r>
            <a:r>
              <a:rPr lang="hu-HU" sz="600" dirty="0"/>
              <a:t>://www.facebook.com/photo/?</a:t>
            </a:r>
            <a:r>
              <a:rPr lang="hu-HU" sz="600" dirty="0" smtClean="0"/>
              <a:t>fbid=513650037429382&amp;set=a.513650004096052)</a:t>
            </a:r>
            <a:endParaRPr lang="hu-HU" sz="600" dirty="0"/>
          </a:p>
        </p:txBody>
      </p:sp>
    </p:spTree>
    <p:extLst>
      <p:ext uri="{BB962C8B-B14F-4D97-AF65-F5344CB8AC3E}">
        <p14:creationId xmlns:p14="http://schemas.microsoft.com/office/powerpoint/2010/main" val="188230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301183" y="2671157"/>
            <a:ext cx="5017038" cy="1456267"/>
          </a:xfrm>
        </p:spPr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4057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Hub Logo and symbol, meaning, history, PNG, br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24" y="2324166"/>
            <a:ext cx="2745948" cy="154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lassian, jira, logo Icon in Vector 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485" y="2288475"/>
            <a:ext cx="1615978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Visual Studio Code 1.35 icon.svg - Wikimedia Common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73" y="2397170"/>
            <a:ext cx="1507283" cy="150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isual Studio logo and symbol, meaning, history, 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127" y="2288475"/>
            <a:ext cx="2585565" cy="161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ile:CSS3 and HTML5 logos and wordmarks.svg - Wikimedia Common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3" y="4888306"/>
            <a:ext cx="2376090" cy="15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js-logo – The International Conference On Miss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643" y="4866057"/>
            <a:ext cx="1610778" cy="161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ile:Microsoft Office Word (2019–present).svg - Wikimedia Common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15" y="5248730"/>
            <a:ext cx="1418340" cy="131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icrosoft PowerPoint logo and symbol, meaning, history, 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941" y="5193902"/>
            <a:ext cx="2276539" cy="142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wnload Microsoft Excel Logo in SVG Vector or PNG File Format - Logo.wi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511" y="4888306"/>
            <a:ext cx="2954543" cy="196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Download Microsoft Teams Logo in SVG Vector or PNG File Format - Logo.win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73" y="228600"/>
            <a:ext cx="27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Csharp Logo.png - Wikimedia Common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909" y="-34749"/>
            <a:ext cx="2404745" cy="240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64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609070"/>
            <a:ext cx="2876550" cy="584835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609070"/>
            <a:ext cx="3152775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1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 fontScale="90000"/>
          </a:bodyPr>
          <a:lstStyle/>
          <a:p>
            <a:r>
              <a:rPr lang="hu-HU" dirty="0" smtClean="0"/>
              <a:t>Weboldal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1" y="1028767"/>
            <a:ext cx="9591674" cy="53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60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1" y="704850"/>
            <a:ext cx="9872129" cy="55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28649"/>
            <a:ext cx="10143067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099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1" y="1009898"/>
            <a:ext cx="8786813" cy="532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8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2" y="1147762"/>
            <a:ext cx="761047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52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00039" y="133351"/>
            <a:ext cx="2257424" cy="895416"/>
          </a:xfrm>
        </p:spPr>
        <p:txBody>
          <a:bodyPr>
            <a:normAutofit/>
          </a:bodyPr>
          <a:lstStyle/>
          <a:p>
            <a:r>
              <a:rPr lang="hu-HU" dirty="0" err="1" smtClean="0"/>
              <a:t>App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237" y="1138237"/>
            <a:ext cx="76295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7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Égi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48_TF89606788.potx" id="{02C441CE-99E9-40DE-96D0-64B13D14C6DF}" vid="{64CFFDA1-E5F7-4085-B9A7-FBB0CD40AEC7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6D5668-1971-40BB-BC7C-94C9B101AAB7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E57094B-4684-420B-AFE0-4E41CA2AF7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0F4A1-FC59-4361-989F-6C79533DA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Égi arculat</Template>
  <TotalTime>0</TotalTime>
  <Words>31</Words>
  <Application>Microsoft Office PowerPoint</Application>
  <PresentationFormat>Szélesvásznú</PresentationFormat>
  <Paragraphs>12</Paragraphs>
  <Slides>12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Égi</vt:lpstr>
      <vt:lpstr>Terület kerület térfogat</vt:lpstr>
      <vt:lpstr>PowerPoint-bemutató</vt:lpstr>
      <vt:lpstr>PowerPoint-bemutató</vt:lpstr>
      <vt:lpstr>Weboldal</vt:lpstr>
      <vt:lpstr>PowerPoint-bemutató</vt:lpstr>
      <vt:lpstr>PowerPoint-bemutató</vt:lpstr>
      <vt:lpstr>App</vt:lpstr>
      <vt:lpstr>App</vt:lpstr>
      <vt:lpstr>App</vt:lpstr>
      <vt:lpstr>App</vt:lpstr>
      <vt:lpstr>Kérdések?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2022-12-07T10:55:39Z</dcterms:created>
  <dcterms:modified xsi:type="dcterms:W3CDTF">2022-12-08T08:27:19Z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