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81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91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313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759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94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22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837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460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90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29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69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553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4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0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42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9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201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3EFF-4BE3-49E2-9B39-0D357246D167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97B05-F8FF-415F-81DA-CD2CC5B1E2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571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" TargetMode="External"/><Relationship Id="rId3" Type="http://schemas.openxmlformats.org/officeDocument/2006/relationships/hyperlink" Target="https://www.epectec.com/" TargetMode="External"/><Relationship Id="rId7" Type="http://schemas.openxmlformats.org/officeDocument/2006/relationships/hyperlink" Target="https://www.penzcentrum.hu/" TargetMode="External"/><Relationship Id="rId2" Type="http://schemas.openxmlformats.org/officeDocument/2006/relationships/hyperlink" Target="https://usabilitygeek.com/touchscreen-desktops-yay-na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eruser.com/" TargetMode="External"/><Relationship Id="rId11" Type="http://schemas.openxmlformats.org/officeDocument/2006/relationships/hyperlink" Target="https://www.techtarget.com/searchmobilecomputing/definition/touch-pad" TargetMode="External"/><Relationship Id="rId5" Type="http://schemas.openxmlformats.org/officeDocument/2006/relationships/hyperlink" Target="https://arstechnica.com/" TargetMode="External"/><Relationship Id="rId10" Type="http://schemas.openxmlformats.org/officeDocument/2006/relationships/hyperlink" Target="https://www.iop.org/explore-physics/physics-around-you/technology-our-lives/touchscreen#gref" TargetMode="External"/><Relationship Id="rId4" Type="http://schemas.openxmlformats.org/officeDocument/2006/relationships/hyperlink" Target="https://www.notebookcheck.net/" TargetMode="External"/><Relationship Id="rId9" Type="http://schemas.openxmlformats.org/officeDocument/2006/relationships/hyperlink" Target="https://www.tech-recip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00200" y="1800754"/>
            <a:ext cx="11150600" cy="239024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Értintő képernyők, </a:t>
            </a:r>
            <a:r>
              <a:rPr lang="hu-HU" dirty="0" err="1" smtClean="0"/>
              <a:t>Touchpadek</a:t>
            </a:r>
            <a:r>
              <a:rPr lang="hu-HU" dirty="0" smtClean="0"/>
              <a:t>, </a:t>
            </a:r>
            <a:r>
              <a:rPr lang="hu-HU" dirty="0" err="1" smtClean="0"/>
              <a:t>Biometrikus</a:t>
            </a:r>
            <a:r>
              <a:rPr lang="hu-HU" dirty="0" smtClean="0"/>
              <a:t> zárak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/>
              <a:t>ඞ</a:t>
            </a:r>
            <a:endParaRPr lang="hu-HU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5854700" y="6446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Készítette: Kerék Ádám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34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71700" y="-367242"/>
            <a:ext cx="11150600" cy="2390246"/>
          </a:xfrm>
        </p:spPr>
        <p:txBody>
          <a:bodyPr>
            <a:normAutofit/>
          </a:bodyPr>
          <a:lstStyle/>
          <a:p>
            <a:r>
              <a:rPr lang="hu-HU" dirty="0" smtClean="0"/>
              <a:t>Érintő </a:t>
            </a:r>
            <a:r>
              <a:rPr lang="hu-HU" dirty="0" err="1" smtClean="0"/>
              <a:t>képrenyő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 smtClean="0"/>
              <a:t>ඞ</a:t>
            </a:r>
            <a:r>
              <a:rPr lang="si-LK" dirty="0"/>
              <a:t>ඞ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 descr="Touchscreen Desktops: Yay or Nay? - Usability Ge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557843"/>
            <a:ext cx="5153025" cy="288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chnology within Touch Panels - How Do Touch Screens Actually Work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2429065"/>
            <a:ext cx="52387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9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71700" y="-367242"/>
            <a:ext cx="11150600" cy="2390246"/>
          </a:xfrm>
        </p:spPr>
        <p:txBody>
          <a:bodyPr>
            <a:normAutofit/>
          </a:bodyPr>
          <a:lstStyle/>
          <a:p>
            <a:r>
              <a:rPr lang="hu-HU" dirty="0" smtClean="0"/>
              <a:t>Érintő </a:t>
            </a:r>
            <a:r>
              <a:rPr lang="hu-HU" dirty="0" err="1" smtClean="0"/>
              <a:t>képrenyő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 smtClean="0"/>
              <a:t>ඞඞ</a:t>
            </a:r>
            <a:r>
              <a:rPr lang="si-LK" dirty="0"/>
              <a:t>ඞ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2050" name="Picture 2" descr="LG G Flex Review: form over even basic function | Ars Tech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429065"/>
            <a:ext cx="3960302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thumb/4/43/Touchscreen_IMG_2796.jpg/1280px-Touchscreen_IMG_27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75" y="2429065"/>
            <a:ext cx="4543425" cy="34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71700" y="-367242"/>
            <a:ext cx="11150600" cy="2390246"/>
          </a:xfrm>
        </p:spPr>
        <p:txBody>
          <a:bodyPr>
            <a:normAutofit/>
          </a:bodyPr>
          <a:lstStyle/>
          <a:p>
            <a:r>
              <a:rPr lang="hu-HU" dirty="0" err="1" smtClean="0"/>
              <a:t>Touchpadek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 smtClean="0"/>
              <a:t>ඞඞඞඞ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6" name="Picture 4" descr="How to install Precision Touchpad Drivers on Windows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439542"/>
            <a:ext cx="5626100" cy="274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ow does touchpad in laptop detect a tap? - Super 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13" y="2277893"/>
            <a:ext cx="3886973" cy="290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05000" y="460639"/>
            <a:ext cx="11150600" cy="2390246"/>
          </a:xfrm>
        </p:spPr>
        <p:txBody>
          <a:bodyPr>
            <a:normAutofit/>
          </a:bodyPr>
          <a:lstStyle/>
          <a:p>
            <a:r>
              <a:rPr lang="hu-HU" dirty="0" smtClean="0"/>
              <a:t>Egyéb érintőképernyős eszközök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 smtClean="0"/>
              <a:t>ඞඞඞඞඞ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098" name="Picture 2" descr="Egyre többet használjuk az önkiszolgáló kasszák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50885"/>
            <a:ext cx="6451600" cy="364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is watch turns your arm into a touch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078" y="2976562"/>
            <a:ext cx="4574820" cy="25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71700" y="-367242"/>
            <a:ext cx="11150600" cy="2390246"/>
          </a:xfrm>
        </p:spPr>
        <p:txBody>
          <a:bodyPr>
            <a:normAutofit/>
          </a:bodyPr>
          <a:lstStyle/>
          <a:p>
            <a:r>
              <a:rPr lang="hu-HU" dirty="0" err="1" smtClean="0"/>
              <a:t>Biometrikus</a:t>
            </a:r>
            <a:r>
              <a:rPr lang="hu-HU" dirty="0" smtClean="0"/>
              <a:t> zárak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 smtClean="0"/>
              <a:t>ඞඞඞඞඞඞ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2052" name="Picture 4" descr="The fingerprint scanner market's value is set to double over the next 5  years - NotebookCheck.net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58" y="3166203"/>
            <a:ext cx="4430940" cy="20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ometrics: movies: 2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725738"/>
            <a:ext cx="6824133" cy="29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71700" y="-367242"/>
            <a:ext cx="11150600" cy="2390246"/>
          </a:xfrm>
        </p:spPr>
        <p:txBody>
          <a:bodyPr>
            <a:normAutofit/>
          </a:bodyPr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si-LK" dirty="0" smtClean="0"/>
              <a:t>ඞඞඞඞඞඞ</a:t>
            </a:r>
            <a:r>
              <a:rPr lang="si-LK" dirty="0"/>
              <a:t>ඞඞ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5854700" y="6446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Készítette: Kerék Ádám 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57300" y="2656946"/>
            <a:ext cx="7810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usabilitygeek.com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www.epectec.com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hlinkClick r:id="rId4"/>
              </a:rPr>
              <a:t>https://www.notebookcheck.net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https://arstechnica.com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6"/>
              </a:rPr>
              <a:t>https://superuser.com</a:t>
            </a:r>
            <a:r>
              <a:rPr lang="hu-HU" dirty="0" smtClean="0">
                <a:hlinkClick r:id="rId6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7"/>
              </a:rPr>
              <a:t>https://www.penzcentrum.hu</a:t>
            </a:r>
            <a:r>
              <a:rPr lang="hu-HU" dirty="0" smtClean="0">
                <a:hlinkClick r:id="rId7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8"/>
              </a:rPr>
              <a:t>https://hu.wikipedia.org</a:t>
            </a:r>
            <a:r>
              <a:rPr lang="hu-HU" dirty="0" smtClean="0">
                <a:hlinkClick r:id="rId8"/>
              </a:rPr>
              <a:t>/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9"/>
              </a:rPr>
              <a:t>https://www.tech-recipes.com</a:t>
            </a:r>
            <a:r>
              <a:rPr lang="hu-HU" dirty="0" smtClean="0">
                <a:hlinkClick r:id="rId9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10"/>
              </a:rPr>
              <a:t>https://</a:t>
            </a:r>
            <a:r>
              <a:rPr lang="hu-HU" dirty="0" smtClean="0">
                <a:hlinkClick r:id="rId10"/>
              </a:rPr>
              <a:t>www.iop.org/explore-physics/physics-around-you/technology-our-lives/touchscreen#gref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11"/>
              </a:rPr>
              <a:t>https://</a:t>
            </a:r>
            <a:r>
              <a:rPr lang="hu-HU" dirty="0" smtClean="0">
                <a:hlinkClick r:id="rId11"/>
              </a:rPr>
              <a:t>www.techtarget.com/searchmobilecomputing/definition/touch-pad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59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108</TotalTime>
  <Words>68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Iskoola Pota</vt:lpstr>
      <vt:lpstr>Kondenzcsík</vt:lpstr>
      <vt:lpstr>Értintő képernyők, Touchpadek, Biometrikus zárak</vt:lpstr>
      <vt:lpstr>Érintő képrenyő</vt:lpstr>
      <vt:lpstr>Érintő képrenyő</vt:lpstr>
      <vt:lpstr>Touchpadek</vt:lpstr>
      <vt:lpstr>Egyéb érintőképernyős eszközök</vt:lpstr>
      <vt:lpstr>Biometrikus zárak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Értintő képernyők, Touchpadek, Biometrikus zárak</dc:title>
  <dc:creator>Kerék Ádám Tamás</dc:creator>
  <cp:lastModifiedBy>Kerék Ádám Tamás</cp:lastModifiedBy>
  <cp:revision>5</cp:revision>
  <dcterms:created xsi:type="dcterms:W3CDTF">2022-09-09T10:08:44Z</dcterms:created>
  <dcterms:modified xsi:type="dcterms:W3CDTF">2022-09-13T07:39:37Z</dcterms:modified>
</cp:coreProperties>
</file>