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8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9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31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5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94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22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37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4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6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55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4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0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4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9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01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3EFF-4BE3-49E2-9B39-0D357246D167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57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" TargetMode="External"/><Relationship Id="rId3" Type="http://schemas.openxmlformats.org/officeDocument/2006/relationships/hyperlink" Target="https://www.epectec.com/" TargetMode="External"/><Relationship Id="rId7" Type="http://schemas.openxmlformats.org/officeDocument/2006/relationships/hyperlink" Target="https://www.penzcentrum.hu/" TargetMode="External"/><Relationship Id="rId2" Type="http://schemas.openxmlformats.org/officeDocument/2006/relationships/hyperlink" Target="https://usabilitygeek.com/touchscreen-desktops-yay-na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eruser.com/" TargetMode="External"/><Relationship Id="rId11" Type="http://schemas.openxmlformats.org/officeDocument/2006/relationships/hyperlink" Target="https://www.techtarget.com/searchmobilecomputing/definition/touch-pad" TargetMode="External"/><Relationship Id="rId5" Type="http://schemas.openxmlformats.org/officeDocument/2006/relationships/hyperlink" Target="https://arstechnica.com/" TargetMode="External"/><Relationship Id="rId10" Type="http://schemas.openxmlformats.org/officeDocument/2006/relationships/hyperlink" Target="https://www.iop.org/explore-physics/physics-around-you/technology-our-lives/touchscreen#gref" TargetMode="External"/><Relationship Id="rId4" Type="http://schemas.openxmlformats.org/officeDocument/2006/relationships/hyperlink" Target="https://www.notebookcheck.net/" TargetMode="External"/><Relationship Id="rId9" Type="http://schemas.openxmlformats.org/officeDocument/2006/relationships/hyperlink" Target="https://www.tech-recip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0200" y="1800754"/>
            <a:ext cx="11150600" cy="239024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Értintő képernyők, </a:t>
            </a:r>
            <a:r>
              <a:rPr lang="hu-HU" dirty="0" err="1" smtClean="0"/>
              <a:t>Touchpadek</a:t>
            </a:r>
            <a:r>
              <a:rPr lang="hu-HU" dirty="0" smtClean="0"/>
              <a:t>, </a:t>
            </a:r>
            <a:r>
              <a:rPr lang="hu-HU" dirty="0" err="1" smtClean="0"/>
              <a:t>Biometrikus</a:t>
            </a:r>
            <a:r>
              <a:rPr lang="hu-HU" dirty="0" smtClean="0"/>
              <a:t> zárak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/>
              <a:t>ඞ</a:t>
            </a:r>
            <a:endParaRPr lang="hu-HU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5854700" y="644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Készítette: Kerék Ádám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4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Érintő </a:t>
            </a:r>
            <a:r>
              <a:rPr lang="hu-HU" dirty="0" err="1" smtClean="0"/>
              <a:t>képrenyő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</a:t>
            </a:r>
            <a:r>
              <a:rPr lang="si-LK" dirty="0"/>
              <a:t>ඞ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Touchscreen Desktops: Yay or Nay? - Usability G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557843"/>
            <a:ext cx="5153025" cy="28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logy within Touch Panels - How Do Touch Screens Actually Wo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429065"/>
            <a:ext cx="5238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Érintő </a:t>
            </a:r>
            <a:r>
              <a:rPr lang="hu-HU" dirty="0" err="1" smtClean="0"/>
              <a:t>képrenyő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</a:t>
            </a:r>
            <a:r>
              <a:rPr lang="si-LK" dirty="0"/>
              <a:t>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LG G Flex Review: form over even basic function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429065"/>
            <a:ext cx="396030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4/43/Touchscreen_IMG_2796.jpg/1280px-Touchscreen_IMG_27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2429065"/>
            <a:ext cx="4543425" cy="3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err="1" smtClean="0"/>
              <a:t>Touchpadek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6" name="Picture 4" descr="How to install Precision Touchpad Drivers on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439542"/>
            <a:ext cx="5626100" cy="27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does touchpad in laptop detect a tap? - Supe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13" y="2277893"/>
            <a:ext cx="3886973" cy="290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05000" y="460639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Egyéb érintőképernyős eszközök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098" name="Picture 2" descr="Egyre többet használjuk az önkiszolgáló kasszá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0885"/>
            <a:ext cx="6451600" cy="36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is watch turns your arm into a touch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78" y="2976562"/>
            <a:ext cx="4574820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err="1" smtClean="0"/>
              <a:t>Biometrikus</a:t>
            </a:r>
            <a:r>
              <a:rPr lang="hu-HU" dirty="0" smtClean="0"/>
              <a:t> zárak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ඞඞඞඞඞඞ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 descr="LG G Flex Review: form over even basic function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429065"/>
            <a:ext cx="396030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fingerprint scanner market's value is set to double over the next 5  years - NotebookCheck.net 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7" y="2641980"/>
            <a:ext cx="6396162" cy="29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ඞඞඞඞඞඞ</a:t>
            </a:r>
            <a:r>
              <a:rPr lang="si-LK" dirty="0"/>
              <a:t>ඞඞ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5854700" y="644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Készítette: Kerék Ádám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57300" y="2656946"/>
            <a:ext cx="7810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usabilitygeek.com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www.epectec.com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4"/>
              </a:rPr>
              <a:t>https://www.notebookcheck.net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https://arstechnica.com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https://superuser.com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7"/>
              </a:rPr>
              <a:t>https://www.penzcentrum.hu</a:t>
            </a:r>
            <a:r>
              <a:rPr lang="hu-HU" dirty="0" smtClean="0">
                <a:hlinkClick r:id="rId7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8"/>
              </a:rPr>
              <a:t>https://hu.wikipedia.org</a:t>
            </a:r>
            <a:r>
              <a:rPr lang="hu-HU" dirty="0" smtClean="0">
                <a:hlinkClick r:id="rId8"/>
              </a:rPr>
              <a:t>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9"/>
              </a:rPr>
              <a:t>https://www.tech-recipes.com</a:t>
            </a:r>
            <a:r>
              <a:rPr lang="hu-HU" dirty="0" smtClean="0">
                <a:hlinkClick r:id="rId9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0"/>
              </a:rPr>
              <a:t>https://</a:t>
            </a:r>
            <a:r>
              <a:rPr lang="hu-HU" dirty="0" smtClean="0">
                <a:hlinkClick r:id="rId10"/>
              </a:rPr>
              <a:t>www.iop.org/explore-physics/physics-around-you/technology-our-lives/touchscreen#gref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1"/>
              </a:rPr>
              <a:t>https://</a:t>
            </a:r>
            <a:r>
              <a:rPr lang="hu-HU" dirty="0" smtClean="0">
                <a:hlinkClick r:id="rId11"/>
              </a:rPr>
              <a:t>www.techtarget.com/searchmobilecomputing/definition/touch-pad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5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18</TotalTime>
  <Words>68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Iskoola Pota</vt:lpstr>
      <vt:lpstr>Kondenzcsík</vt:lpstr>
      <vt:lpstr>Értintő képernyők, Touchpadek, Biometrikus zárak</vt:lpstr>
      <vt:lpstr>Érintő képrenyő</vt:lpstr>
      <vt:lpstr>Érintő képrenyő</vt:lpstr>
      <vt:lpstr>Touchpadek</vt:lpstr>
      <vt:lpstr>Egyéb érintőképernyős eszközök</vt:lpstr>
      <vt:lpstr>Biometrikus zárak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Értintő képernyők, Touchpadek, Biometrikus zárak</dc:title>
  <dc:creator>Kerék Ádám Tamás</dc:creator>
  <cp:lastModifiedBy>Kerék Ádám Tamás</cp:lastModifiedBy>
  <cp:revision>3</cp:revision>
  <dcterms:created xsi:type="dcterms:W3CDTF">2022-09-09T10:08:44Z</dcterms:created>
  <dcterms:modified xsi:type="dcterms:W3CDTF">2022-09-09T10:27:17Z</dcterms:modified>
</cp:coreProperties>
</file>