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537"/>
    <a:srgbClr val="FFB025"/>
    <a:srgbClr val="4472C4"/>
    <a:srgbClr val="B47400"/>
    <a:srgbClr val="1CEAE3"/>
    <a:srgbClr val="CFD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FDC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8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11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6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71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4B559-4B99-4D39-ADCC-E5C2B1D7CADE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2F3A7-8EEB-4583-B72F-287A8F06F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bcgoodfood.com/howto/guide/most-popular-pancake-recip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4E18786-F069-31BD-3F43-A6DC77A1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13" y="3269083"/>
            <a:ext cx="9457143" cy="7114286"/>
          </a:xfrm>
          <a:prstGeom prst="rect">
            <a:avLst/>
          </a:prstGeom>
        </p:spPr>
      </p:pic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3F42BCA-AD39-0966-605E-F375EBBEB05D}"/>
              </a:ext>
            </a:extLst>
          </p:cNvPr>
          <p:cNvGrpSpPr/>
          <p:nvPr/>
        </p:nvGrpSpPr>
        <p:grpSpPr>
          <a:xfrm>
            <a:off x="567567" y="304953"/>
            <a:ext cx="6302005" cy="2323949"/>
            <a:chOff x="567567" y="304953"/>
            <a:chExt cx="6302005" cy="23239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B47427-6B60-91F0-A191-1D5EBCC6CE3F}"/>
                </a:ext>
              </a:extLst>
            </p:cNvPr>
            <p:cNvSpPr txBox="1"/>
            <p:nvPr/>
          </p:nvSpPr>
          <p:spPr>
            <a:xfrm>
              <a:off x="567567" y="304953"/>
              <a:ext cx="5131614" cy="1862048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>
                <a:lnSpc>
                  <a:spcPts val="4600"/>
                </a:lnSpc>
              </a:pPr>
              <a:r>
                <a:rPr lang="en-GB" sz="4000" spc="3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NOT ALL </a:t>
              </a:r>
              <a:r>
                <a:rPr lang="en-GB" sz="4000" spc="600" dirty="0">
                  <a:solidFill>
                    <a:srgbClr val="FFB025"/>
                  </a:solidFill>
                  <a:latin typeface="Impact" panose="020B0806030902050204" pitchFamily="34" charset="0"/>
                </a:rPr>
                <a:t>PANCAKES</a:t>
              </a:r>
              <a:r>
                <a:rPr lang="en-GB" sz="4000" spc="3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 </a:t>
              </a:r>
            </a:p>
            <a:p>
              <a:pPr>
                <a:lnSpc>
                  <a:spcPts val="4600"/>
                </a:lnSpc>
              </a:pPr>
              <a:r>
                <a:rPr lang="en-GB" sz="4000" spc="3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ARE CREATED EQUAL</a:t>
              </a:r>
              <a:br>
                <a:rPr lang="en-GB" sz="4000" spc="300" dirty="0">
                  <a:solidFill>
                    <a:schemeClr val="bg1">
                      <a:lumMod val="95000"/>
                    </a:schemeClr>
                  </a:solidFill>
                </a:rPr>
              </a:br>
              <a:endParaRPr lang="en-GB" sz="4000" spc="3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008C6B-ED0F-6274-41EB-202A2D0E758F}"/>
                </a:ext>
              </a:extLst>
            </p:cNvPr>
            <p:cNvSpPr txBox="1"/>
            <p:nvPr/>
          </p:nvSpPr>
          <p:spPr>
            <a:xfrm>
              <a:off x="5624692" y="304953"/>
              <a:ext cx="1244880" cy="18158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600" b="1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</a:rPr>
                <a:t>This year, </a:t>
              </a:r>
              <a:r>
                <a:rPr lang="en-GB" sz="1600" b="1" dirty="0" err="1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</a:rPr>
                <a:t>Pankcake</a:t>
              </a:r>
              <a:r>
                <a:rPr lang="en-GB" sz="1600" b="1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</a:rPr>
                <a:t> Day falls on the 21</a:t>
              </a:r>
              <a:r>
                <a:rPr lang="en-GB" sz="1600" b="1" baseline="30000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</a:rPr>
                <a:t>st</a:t>
              </a:r>
              <a:r>
                <a:rPr lang="en-GB" sz="1600" b="1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</a:rPr>
                <a:t> February 2023</a:t>
              </a:r>
            </a:p>
            <a:p>
              <a:endParaRPr lang="en-GB" sz="16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71A0F7-68C9-E8DA-B53E-7529B80F21F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392085"/>
              <a:ext cx="0" cy="2160615"/>
            </a:xfrm>
            <a:prstGeom prst="line">
              <a:avLst/>
            </a:prstGeom>
            <a:ln w="57150">
              <a:solidFill>
                <a:srgbClr val="FFB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5CC22A-F26D-CE04-E69A-9F04B1776275}"/>
                </a:ext>
              </a:extLst>
            </p:cNvPr>
            <p:cNvSpPr txBox="1"/>
            <p:nvPr/>
          </p:nvSpPr>
          <p:spPr>
            <a:xfrm>
              <a:off x="640003" y="1534179"/>
              <a:ext cx="4529910" cy="10947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GB" sz="1050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Shrove Tuesday was traditionally the last opportunity to use up eggs and fats before embarking on the Lenten fast and pancakes were the perfect solution!</a:t>
              </a:r>
            </a:p>
            <a:p>
              <a:pPr>
                <a:lnSpc>
                  <a:spcPts val="1600"/>
                </a:lnSpc>
              </a:pPr>
              <a:endParaRPr lang="en-GB" sz="105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GB" sz="1050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Here are the 11 most popular pancake recipes according to  BBB Good Food</a:t>
              </a:r>
            </a:p>
          </p:txBody>
        </p:sp>
      </p:grpSp>
      <p:pic>
        <p:nvPicPr>
          <p:cNvPr id="408" name="Picture 407" descr="A picture containing slice, piece, orange, half&#10;&#10;Description automatically generated">
            <a:extLst>
              <a:ext uri="{FF2B5EF4-FFF2-40B4-BE49-F238E27FC236}">
                <a16:creationId xmlns:a16="http://schemas.microsoft.com/office/drawing/2014/main" id="{344B36B1-7153-15FE-F982-16A0508B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8051" y="553175"/>
            <a:ext cx="2968988" cy="2393232"/>
          </a:xfrm>
          <a:prstGeom prst="rect">
            <a:avLst/>
          </a:prstGeom>
        </p:spPr>
      </p:pic>
      <p:sp>
        <p:nvSpPr>
          <p:cNvPr id="409" name="TextBox 408">
            <a:extLst>
              <a:ext uri="{FF2B5EF4-FFF2-40B4-BE49-F238E27FC236}">
                <a16:creationId xmlns:a16="http://schemas.microsoft.com/office/drawing/2014/main" id="{F66A5084-4B24-814D-C3FF-008DD331CFDD}"/>
              </a:ext>
            </a:extLst>
          </p:cNvPr>
          <p:cNvSpPr txBox="1"/>
          <p:nvPr/>
        </p:nvSpPr>
        <p:spPr>
          <a:xfrm>
            <a:off x="202335" y="10319625"/>
            <a:ext cx="4967578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>
                <a:solidFill>
                  <a:schemeClr val="bg1">
                    <a:lumMod val="95000"/>
                  </a:schemeClr>
                </a:solidFill>
              </a:rPr>
              <a:t>Dataviz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</a:rPr>
              <a:t>: 	Dav Bacci</a:t>
            </a:r>
          </a:p>
          <a:p>
            <a:r>
              <a:rPr lang="en-GB" sz="900" dirty="0">
                <a:solidFill>
                  <a:schemeClr val="bg1">
                    <a:lumMod val="95000"/>
                  </a:schemeClr>
                </a:solidFill>
              </a:rPr>
              <a:t>Source</a:t>
            </a:r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: 	</a:t>
            </a:r>
            <a:r>
              <a:rPr lang="en-GB" sz="1050" b="0" i="0" u="sng" strike="noStrike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https://www.bbcgoodfood.com/howto/guide/most-popular-pancake-recipes</a:t>
            </a:r>
            <a:r>
              <a:rPr lang="en-GB" sz="7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endParaRPr lang="en-GB" sz="7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71438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315</TotalTime>
  <Words>78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Bacci</dc:creator>
  <cp:lastModifiedBy>Davide Bacci</cp:lastModifiedBy>
  <cp:revision>4</cp:revision>
  <dcterms:created xsi:type="dcterms:W3CDTF">2023-02-13T19:02:23Z</dcterms:created>
  <dcterms:modified xsi:type="dcterms:W3CDTF">2023-02-18T14:00:25Z</dcterms:modified>
</cp:coreProperties>
</file>