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430000" cy="17135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064"/>
    <a:srgbClr val="E8AD01"/>
    <a:srgbClr val="192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978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804349"/>
            <a:ext cx="9715500" cy="5965684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9000092"/>
            <a:ext cx="8572500" cy="4137105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0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37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912305"/>
            <a:ext cx="2464594" cy="145215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912305"/>
            <a:ext cx="7250906" cy="145215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3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2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4271974"/>
            <a:ext cx="9858375" cy="7127880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11467287"/>
            <a:ext cx="9858375" cy="374838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6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4561527"/>
            <a:ext cx="4857750" cy="10872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4561527"/>
            <a:ext cx="4857750" cy="10872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70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912309"/>
            <a:ext cx="9858375" cy="3312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4200572"/>
            <a:ext cx="4835425" cy="205863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6259208"/>
            <a:ext cx="4835425" cy="92063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4200572"/>
            <a:ext cx="4859239" cy="205863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6259208"/>
            <a:ext cx="4859239" cy="92063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37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79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142365"/>
            <a:ext cx="3686473" cy="399827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2467195"/>
            <a:ext cx="5786438" cy="1217729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5140643"/>
            <a:ext cx="3686473" cy="9523676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142365"/>
            <a:ext cx="3686473" cy="399827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2467195"/>
            <a:ext cx="5786438" cy="12177294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5140643"/>
            <a:ext cx="3686473" cy="9523676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6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912309"/>
            <a:ext cx="9858375" cy="3312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4561527"/>
            <a:ext cx="9858375" cy="1087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5882051"/>
            <a:ext cx="2571750" cy="91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6388-3FC0-48DF-BD73-3504402F53CB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5882051"/>
            <a:ext cx="3857625" cy="91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5882051"/>
            <a:ext cx="2571750" cy="91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EF0D-9EA8-41A2-AB2F-E7047F7D9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9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rrow">
            <a:extLst>
              <a:ext uri="{FF2B5EF4-FFF2-40B4-BE49-F238E27FC236}">
                <a16:creationId xmlns:a16="http://schemas.microsoft.com/office/drawing/2014/main" id="{D1F22CD4-AB91-8F93-57A5-3941780F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848"/>
            <a:ext cx="11430000" cy="14645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505CC3-6D92-4C9A-C3F6-376DAFAB9134}"/>
              </a:ext>
            </a:extLst>
          </p:cNvPr>
          <p:cNvSpPr txBox="1"/>
          <p:nvPr/>
        </p:nvSpPr>
        <p:spPr>
          <a:xfrm>
            <a:off x="1366945" y="410558"/>
            <a:ext cx="8696131" cy="134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</a:rPr>
              <a:t>History in the Making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C7AE4-EABA-2882-E18A-E94328565209}"/>
              </a:ext>
            </a:extLst>
          </p:cNvPr>
          <p:cNvSpPr txBox="1"/>
          <p:nvPr/>
        </p:nvSpPr>
        <p:spPr>
          <a:xfrm>
            <a:off x="2227541" y="1853474"/>
            <a:ext cx="6974939" cy="10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GB" sz="1400" b="1" kern="100" dirty="0">
                <a:solidFill>
                  <a:srgbClr val="1B9E77"/>
                </a:solidFill>
                <a:latin typeface="Calibri" panose="020F0502020204030204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King Charles III </a:t>
            </a:r>
            <a:r>
              <a:rPr lang="en-GB" sz="1400" kern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became monarch at the age of 73 and is the </a:t>
            </a:r>
            <a:r>
              <a:rPr lang="en-GB" sz="1400" b="1" kern="100" dirty="0">
                <a:solidFill>
                  <a:srgbClr val="1B9E77"/>
                </a:solidFill>
                <a:latin typeface="Calibri" panose="020F0502020204030204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oldest</a:t>
            </a:r>
            <a:r>
              <a:rPr lang="en-GB" sz="1400" kern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 person ever to ascend the throne. </a:t>
            </a:r>
            <a:r>
              <a:rPr lang="en-GB" sz="1400" kern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King Charles will </a:t>
            </a:r>
            <a:r>
              <a:rPr lang="en-GB" sz="1400" kern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be coronated on the 6</a:t>
            </a:r>
            <a:r>
              <a:rPr lang="en-GB" sz="1400" kern="100" baseline="30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th</a:t>
            </a:r>
            <a:r>
              <a:rPr lang="en-GB" sz="1400" kern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 May 2023. By contrast, the </a:t>
            </a:r>
            <a:r>
              <a:rPr lang="en-GB" sz="1400" b="1" kern="100" dirty="0">
                <a:solidFill>
                  <a:srgbClr val="1B9E77"/>
                </a:solidFill>
                <a:latin typeface="Calibri" panose="020F0502020204030204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youngest</a:t>
            </a:r>
            <a:r>
              <a:rPr lang="en-GB" sz="1400" kern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 monarch to ever ascend the throne was </a:t>
            </a:r>
            <a:r>
              <a:rPr lang="en-GB" sz="1400" b="1" kern="100" dirty="0">
                <a:solidFill>
                  <a:srgbClr val="1B9E77"/>
                </a:solidFill>
                <a:latin typeface="Calibri" panose="020F0502020204030204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Henry VI </a:t>
            </a:r>
            <a:r>
              <a:rPr lang="en-GB" sz="1400" kern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Lato" panose="020F0502020204030203" pitchFamily="34" charset="0"/>
                <a:cs typeface="Times New Roman" panose="02020603050405020304" pitchFamily="18" charset="0"/>
              </a:rPr>
              <a:t>in 1422 who was aged just 9 months </a:t>
            </a:r>
            <a:r>
              <a:rPr lang="en-GB" sz="1400" kern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old. </a:t>
            </a:r>
          </a:p>
          <a:p>
            <a:pPr algn="just">
              <a:lnSpc>
                <a:spcPts val="1800"/>
              </a:lnSpc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F686CD-EB0C-2E6D-F846-A022DF27FB30}"/>
              </a:ext>
            </a:extLst>
          </p:cNvPr>
          <p:cNvSpPr/>
          <p:nvPr/>
        </p:nvSpPr>
        <p:spPr>
          <a:xfrm>
            <a:off x="2144025" y="1920905"/>
            <a:ext cx="54000" cy="648000"/>
          </a:xfrm>
          <a:prstGeom prst="rect">
            <a:avLst/>
          </a:prstGeom>
          <a:solidFill>
            <a:srgbClr val="1B9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4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60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Vivaldi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Bacci</dc:creator>
  <cp:lastModifiedBy>Davide Bacci</cp:lastModifiedBy>
  <cp:revision>4</cp:revision>
  <dcterms:created xsi:type="dcterms:W3CDTF">2023-04-22T10:29:54Z</dcterms:created>
  <dcterms:modified xsi:type="dcterms:W3CDTF">2023-04-22T14:13:31Z</dcterms:modified>
</cp:coreProperties>
</file>