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5" r:id="rId9"/>
    <p:sldId id="266" r:id="rId10"/>
    <p:sldId id="264" r:id="rId11"/>
    <p:sldId id="262" r:id="rId12"/>
    <p:sldId id="267" r:id="rId13"/>
    <p:sldId id="270" r:id="rId14"/>
    <p:sldId id="269" r:id="rId15"/>
    <p:sldId id="271" r:id="rId16"/>
    <p:sldId id="272" r:id="rId17"/>
    <p:sldId id="268" r:id="rId18"/>
    <p:sldId id="273" r:id="rId19"/>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F9D6C7-5B7E-4002-B24C-9D066C14EAB4}" v="48" dt="2024-05-01T16:53:20.1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ew Adetayo" userId="9d0497ba-2968-434b-9abe-46bd9f1ff47e" providerId="ADAL" clId="{ACF9D6C7-5B7E-4002-B24C-9D066C14EAB4}"/>
    <pc:docChg chg="undo redo custSel addSld modSld sldOrd">
      <pc:chgData name="Mattew Adetayo" userId="9d0497ba-2968-434b-9abe-46bd9f1ff47e" providerId="ADAL" clId="{ACF9D6C7-5B7E-4002-B24C-9D066C14EAB4}" dt="2024-05-01T16:53:20.171" v="2071"/>
      <pc:docMkLst>
        <pc:docMk/>
      </pc:docMkLst>
      <pc:sldChg chg="addSp modSp">
        <pc:chgData name="Mattew Adetayo" userId="9d0497ba-2968-434b-9abe-46bd9f1ff47e" providerId="ADAL" clId="{ACF9D6C7-5B7E-4002-B24C-9D066C14EAB4}" dt="2024-05-01T16:53:20.171" v="2071"/>
        <pc:sldMkLst>
          <pc:docMk/>
          <pc:sldMk cId="953712151" sldId="256"/>
        </pc:sldMkLst>
        <pc:picChg chg="add mod">
          <ac:chgData name="Mattew Adetayo" userId="9d0497ba-2968-434b-9abe-46bd9f1ff47e" providerId="ADAL" clId="{ACF9D6C7-5B7E-4002-B24C-9D066C14EAB4}" dt="2024-05-01T16:53:20.171" v="2071"/>
          <ac:picMkLst>
            <pc:docMk/>
            <pc:sldMk cId="953712151" sldId="256"/>
            <ac:picMk id="7" creationId="{76DFD6B7-8C73-756F-05EB-11185E4567AD}"/>
          </ac:picMkLst>
        </pc:picChg>
      </pc:sldChg>
      <pc:sldChg chg="addSp modSp">
        <pc:chgData name="Mattew Adetayo" userId="9d0497ba-2968-434b-9abe-46bd9f1ff47e" providerId="ADAL" clId="{ACF9D6C7-5B7E-4002-B24C-9D066C14EAB4}" dt="2024-05-01T16:53:20.171" v="2071"/>
        <pc:sldMkLst>
          <pc:docMk/>
          <pc:sldMk cId="1241125742" sldId="257"/>
        </pc:sldMkLst>
        <pc:picChg chg="add mod">
          <ac:chgData name="Mattew Adetayo" userId="9d0497ba-2968-434b-9abe-46bd9f1ff47e" providerId="ADAL" clId="{ACF9D6C7-5B7E-4002-B24C-9D066C14EAB4}" dt="2024-05-01T16:53:20.171" v="2071"/>
          <ac:picMkLst>
            <pc:docMk/>
            <pc:sldMk cId="1241125742" sldId="257"/>
            <ac:picMk id="7" creationId="{7CFD273C-3D3F-6C9C-7865-E5FE367A19FA}"/>
          </ac:picMkLst>
        </pc:picChg>
      </pc:sldChg>
      <pc:sldChg chg="addSp delSp modSp mod">
        <pc:chgData name="Mattew Adetayo" userId="9d0497ba-2968-434b-9abe-46bd9f1ff47e" providerId="ADAL" clId="{ACF9D6C7-5B7E-4002-B24C-9D066C14EAB4}" dt="2024-05-01T16:53:20.171" v="2071"/>
        <pc:sldMkLst>
          <pc:docMk/>
          <pc:sldMk cId="1856663697" sldId="258"/>
        </pc:sldMkLst>
        <pc:spChg chg="del">
          <ac:chgData name="Mattew Adetayo" userId="9d0497ba-2968-434b-9abe-46bd9f1ff47e" providerId="ADAL" clId="{ACF9D6C7-5B7E-4002-B24C-9D066C14EAB4}" dt="2024-04-28T18:50:10.914" v="34" actId="478"/>
          <ac:spMkLst>
            <pc:docMk/>
            <pc:sldMk cId="1856663697" sldId="258"/>
            <ac:spMk id="11" creationId="{C1F41BC8-C9FC-E508-0873-04BAE1DC5341}"/>
          </ac:spMkLst>
        </pc:spChg>
        <pc:spChg chg="del mod">
          <ac:chgData name="Mattew Adetayo" userId="9d0497ba-2968-434b-9abe-46bd9f1ff47e" providerId="ADAL" clId="{ACF9D6C7-5B7E-4002-B24C-9D066C14EAB4}" dt="2024-04-28T18:50:08.199" v="33" actId="478"/>
          <ac:spMkLst>
            <pc:docMk/>
            <pc:sldMk cId="1856663697" sldId="258"/>
            <ac:spMk id="14" creationId="{8466D226-B9DB-42D1-6D74-530D25CFFCEC}"/>
          </ac:spMkLst>
        </pc:spChg>
        <pc:picChg chg="add mod">
          <ac:chgData name="Mattew Adetayo" userId="9d0497ba-2968-434b-9abe-46bd9f1ff47e" providerId="ADAL" clId="{ACF9D6C7-5B7E-4002-B24C-9D066C14EAB4}" dt="2024-05-01T16:53:20.171" v="2071"/>
          <ac:picMkLst>
            <pc:docMk/>
            <pc:sldMk cId="1856663697" sldId="258"/>
            <ac:picMk id="6" creationId="{898CCC8E-05A2-901F-0CAF-97BBF233F24B}"/>
          </ac:picMkLst>
        </pc:picChg>
      </pc:sldChg>
      <pc:sldChg chg="delSp modSp mod">
        <pc:chgData name="Mattew Adetayo" userId="9d0497ba-2968-434b-9abe-46bd9f1ff47e" providerId="ADAL" clId="{ACF9D6C7-5B7E-4002-B24C-9D066C14EAB4}" dt="2024-04-28T18:58:22.902" v="80" actId="1076"/>
        <pc:sldMkLst>
          <pc:docMk/>
          <pc:sldMk cId="2108595276" sldId="259"/>
        </pc:sldMkLst>
        <pc:spChg chg="mod">
          <ac:chgData name="Mattew Adetayo" userId="9d0497ba-2968-434b-9abe-46bd9f1ff47e" providerId="ADAL" clId="{ACF9D6C7-5B7E-4002-B24C-9D066C14EAB4}" dt="2024-04-28T18:58:13.184" v="78" actId="14100"/>
          <ac:spMkLst>
            <pc:docMk/>
            <pc:sldMk cId="2108595276" sldId="259"/>
            <ac:spMk id="2" creationId="{056C5FC1-EB2C-3166-A984-517878CF9A15}"/>
          </ac:spMkLst>
        </pc:spChg>
        <pc:spChg chg="del mod">
          <ac:chgData name="Mattew Adetayo" userId="9d0497ba-2968-434b-9abe-46bd9f1ff47e" providerId="ADAL" clId="{ACF9D6C7-5B7E-4002-B24C-9D066C14EAB4}" dt="2024-04-28T18:57:49.325" v="74" actId="478"/>
          <ac:spMkLst>
            <pc:docMk/>
            <pc:sldMk cId="2108595276" sldId="259"/>
            <ac:spMk id="14" creationId="{46B80CE3-8C05-C1F5-CE85-AE5A9975AD1E}"/>
          </ac:spMkLst>
        </pc:spChg>
        <pc:graphicFrameChg chg="mod modGraphic">
          <ac:chgData name="Mattew Adetayo" userId="9d0497ba-2968-434b-9abe-46bd9f1ff47e" providerId="ADAL" clId="{ACF9D6C7-5B7E-4002-B24C-9D066C14EAB4}" dt="2024-04-28T18:58:22.902" v="80" actId="1076"/>
          <ac:graphicFrameMkLst>
            <pc:docMk/>
            <pc:sldMk cId="2108595276" sldId="259"/>
            <ac:graphicFrameMk id="15" creationId="{6023FCE8-CA25-9B37-929F-8EBBBBF69C1D}"/>
          </ac:graphicFrameMkLst>
        </pc:graphicFrameChg>
      </pc:sldChg>
      <pc:sldChg chg="addSp delSp modSp new mod">
        <pc:chgData name="Mattew Adetayo" userId="9d0497ba-2968-434b-9abe-46bd9f1ff47e" providerId="ADAL" clId="{ACF9D6C7-5B7E-4002-B24C-9D066C14EAB4}" dt="2024-04-28T19:11:30.160" v="215" actId="20577"/>
        <pc:sldMkLst>
          <pc:docMk/>
          <pc:sldMk cId="160614007" sldId="260"/>
        </pc:sldMkLst>
        <pc:spChg chg="del mod">
          <ac:chgData name="Mattew Adetayo" userId="9d0497ba-2968-434b-9abe-46bd9f1ff47e" providerId="ADAL" clId="{ACF9D6C7-5B7E-4002-B24C-9D066C14EAB4}" dt="2024-04-28T19:05:10.531" v="115" actId="21"/>
          <ac:spMkLst>
            <pc:docMk/>
            <pc:sldMk cId="160614007" sldId="260"/>
            <ac:spMk id="2" creationId="{636FDDFD-CFBE-23E4-7463-5DF94C00417A}"/>
          </ac:spMkLst>
        </pc:spChg>
        <pc:spChg chg="del">
          <ac:chgData name="Mattew Adetayo" userId="9d0497ba-2968-434b-9abe-46bd9f1ff47e" providerId="ADAL" clId="{ACF9D6C7-5B7E-4002-B24C-9D066C14EAB4}" dt="2024-04-28T19:02:32.664" v="94" actId="478"/>
          <ac:spMkLst>
            <pc:docMk/>
            <pc:sldMk cId="160614007" sldId="260"/>
            <ac:spMk id="3" creationId="{A83B3C34-D0A1-3D13-5ACA-40865CD8A020}"/>
          </ac:spMkLst>
        </pc:spChg>
        <pc:spChg chg="add del mod">
          <ac:chgData name="Mattew Adetayo" userId="9d0497ba-2968-434b-9abe-46bd9f1ff47e" providerId="ADAL" clId="{ACF9D6C7-5B7E-4002-B24C-9D066C14EAB4}" dt="2024-04-28T19:05:15.265" v="116" actId="478"/>
          <ac:spMkLst>
            <pc:docMk/>
            <pc:sldMk cId="160614007" sldId="260"/>
            <ac:spMk id="9" creationId="{5017F78C-CC55-7E63-0FCC-69E7A779A486}"/>
          </ac:spMkLst>
        </pc:spChg>
        <pc:spChg chg="add mod">
          <ac:chgData name="Mattew Adetayo" userId="9d0497ba-2968-434b-9abe-46bd9f1ff47e" providerId="ADAL" clId="{ACF9D6C7-5B7E-4002-B24C-9D066C14EAB4}" dt="2024-04-28T19:05:32.827" v="119" actId="14100"/>
          <ac:spMkLst>
            <pc:docMk/>
            <pc:sldMk cId="160614007" sldId="260"/>
            <ac:spMk id="10" creationId="{056DCD4E-BB59-818E-ED99-20F465E5E9E5}"/>
          </ac:spMkLst>
        </pc:spChg>
        <pc:spChg chg="add mod">
          <ac:chgData name="Mattew Adetayo" userId="9d0497ba-2968-434b-9abe-46bd9f1ff47e" providerId="ADAL" clId="{ACF9D6C7-5B7E-4002-B24C-9D066C14EAB4}" dt="2024-04-28T19:11:30.160" v="215" actId="20577"/>
          <ac:spMkLst>
            <pc:docMk/>
            <pc:sldMk cId="160614007" sldId="260"/>
            <ac:spMk id="11" creationId="{636FDDFD-CFBE-23E4-7463-5DF94C00417A}"/>
          </ac:spMkLst>
        </pc:spChg>
        <pc:picChg chg="add del mod">
          <ac:chgData name="Mattew Adetayo" userId="9d0497ba-2968-434b-9abe-46bd9f1ff47e" providerId="ADAL" clId="{ACF9D6C7-5B7E-4002-B24C-9D066C14EAB4}" dt="2024-04-28T19:04:25.544" v="106" actId="478"/>
          <ac:picMkLst>
            <pc:docMk/>
            <pc:sldMk cId="160614007" sldId="260"/>
            <ac:picMk id="5" creationId="{31B6242B-6FE2-2025-7428-7D0AC3A90190}"/>
          </ac:picMkLst>
        </pc:picChg>
        <pc:picChg chg="add mod">
          <ac:chgData name="Mattew Adetayo" userId="9d0497ba-2968-434b-9abe-46bd9f1ff47e" providerId="ADAL" clId="{ACF9D6C7-5B7E-4002-B24C-9D066C14EAB4}" dt="2024-04-28T19:04:52.037" v="114" actId="14100"/>
          <ac:picMkLst>
            <pc:docMk/>
            <pc:sldMk cId="160614007" sldId="260"/>
            <ac:picMk id="7" creationId="{53BD9B6C-359B-9E6C-C45E-001B7548D743}"/>
          </ac:picMkLst>
        </pc:picChg>
      </pc:sldChg>
      <pc:sldChg chg="addSp delSp modSp new mod">
        <pc:chgData name="Mattew Adetayo" userId="9d0497ba-2968-434b-9abe-46bd9f1ff47e" providerId="ADAL" clId="{ACF9D6C7-5B7E-4002-B24C-9D066C14EAB4}" dt="2024-05-01T16:52:18.782" v="2070"/>
        <pc:sldMkLst>
          <pc:docMk/>
          <pc:sldMk cId="434238542" sldId="261"/>
        </pc:sldMkLst>
        <pc:spChg chg="add del mod">
          <ac:chgData name="Mattew Adetayo" userId="9d0497ba-2968-434b-9abe-46bd9f1ff47e" providerId="ADAL" clId="{ACF9D6C7-5B7E-4002-B24C-9D066C14EAB4}" dt="2024-04-28T19:13:35.903" v="260" actId="27636"/>
          <ac:spMkLst>
            <pc:docMk/>
            <pc:sldMk cId="434238542" sldId="261"/>
            <ac:spMk id="2" creationId="{7D02C85C-F4CE-0E77-9275-226C16CCAE38}"/>
          </ac:spMkLst>
        </pc:spChg>
        <pc:spChg chg="del mod">
          <ac:chgData name="Mattew Adetayo" userId="9d0497ba-2968-434b-9abe-46bd9f1ff47e" providerId="ADAL" clId="{ACF9D6C7-5B7E-4002-B24C-9D066C14EAB4}" dt="2024-04-28T19:10:04.106" v="196" actId="478"/>
          <ac:spMkLst>
            <pc:docMk/>
            <pc:sldMk cId="434238542" sldId="261"/>
            <ac:spMk id="3" creationId="{DF057F40-1F71-15B5-B7B5-199EF7E59D80}"/>
          </ac:spMkLst>
        </pc:spChg>
        <pc:picChg chg="add mod">
          <ac:chgData name="Mattew Adetayo" userId="9d0497ba-2968-434b-9abe-46bd9f1ff47e" providerId="ADAL" clId="{ACF9D6C7-5B7E-4002-B24C-9D066C14EAB4}" dt="2024-04-28T19:11:03.545" v="209" actId="14100"/>
          <ac:picMkLst>
            <pc:docMk/>
            <pc:sldMk cId="434238542" sldId="261"/>
            <ac:picMk id="5" creationId="{A259D090-41D3-419D-23A4-14401D83A142}"/>
          </ac:picMkLst>
        </pc:picChg>
        <pc:picChg chg="add mod">
          <ac:chgData name="Mattew Adetayo" userId="9d0497ba-2968-434b-9abe-46bd9f1ff47e" providerId="ADAL" clId="{ACF9D6C7-5B7E-4002-B24C-9D066C14EAB4}" dt="2024-05-01T16:52:18.782" v="2070"/>
          <ac:picMkLst>
            <pc:docMk/>
            <pc:sldMk cId="434238542" sldId="261"/>
            <ac:picMk id="6" creationId="{D7AB60DB-F612-FF75-14BA-AB7DEE2102AD}"/>
          </ac:picMkLst>
        </pc:picChg>
      </pc:sldChg>
      <pc:sldChg chg="addSp modSp new mod">
        <pc:chgData name="Mattew Adetayo" userId="9d0497ba-2968-434b-9abe-46bd9f1ff47e" providerId="ADAL" clId="{ACF9D6C7-5B7E-4002-B24C-9D066C14EAB4}" dt="2024-04-29T07:27:40.321" v="1308" actId="14100"/>
        <pc:sldMkLst>
          <pc:docMk/>
          <pc:sldMk cId="1954817388" sldId="262"/>
        </pc:sldMkLst>
        <pc:spChg chg="mod">
          <ac:chgData name="Mattew Adetayo" userId="9d0497ba-2968-434b-9abe-46bd9f1ff47e" providerId="ADAL" clId="{ACF9D6C7-5B7E-4002-B24C-9D066C14EAB4}" dt="2024-04-29T07:16:25.662" v="992" actId="20577"/>
          <ac:spMkLst>
            <pc:docMk/>
            <pc:sldMk cId="1954817388" sldId="262"/>
            <ac:spMk id="2" creationId="{A9C467DB-3222-9BB1-8BAD-09C0B8084DF6}"/>
          </ac:spMkLst>
        </pc:spChg>
        <pc:spChg chg="mod">
          <ac:chgData name="Mattew Adetayo" userId="9d0497ba-2968-434b-9abe-46bd9f1ff47e" providerId="ADAL" clId="{ACF9D6C7-5B7E-4002-B24C-9D066C14EAB4}" dt="2024-04-29T07:27:34.070" v="1307" actId="27636"/>
          <ac:spMkLst>
            <pc:docMk/>
            <pc:sldMk cId="1954817388" sldId="262"/>
            <ac:spMk id="3" creationId="{98BAAB93-DE0E-B562-97AA-827E44E458A2}"/>
          </ac:spMkLst>
        </pc:spChg>
        <pc:picChg chg="add mod">
          <ac:chgData name="Mattew Adetayo" userId="9d0497ba-2968-434b-9abe-46bd9f1ff47e" providerId="ADAL" clId="{ACF9D6C7-5B7E-4002-B24C-9D066C14EAB4}" dt="2024-04-29T07:27:40.321" v="1308" actId="14100"/>
          <ac:picMkLst>
            <pc:docMk/>
            <pc:sldMk cId="1954817388" sldId="262"/>
            <ac:picMk id="5" creationId="{2E8E2044-A627-02CA-8FED-BF07D94FD9C2}"/>
          </ac:picMkLst>
        </pc:picChg>
      </pc:sldChg>
      <pc:sldChg chg="addSp delSp modSp add mod">
        <pc:chgData name="Mattew Adetayo" userId="9d0497ba-2968-434b-9abe-46bd9f1ff47e" providerId="ADAL" clId="{ACF9D6C7-5B7E-4002-B24C-9D066C14EAB4}" dt="2024-04-28T19:25:22.609" v="401" actId="14100"/>
        <pc:sldMkLst>
          <pc:docMk/>
          <pc:sldMk cId="3880898202" sldId="263"/>
        </pc:sldMkLst>
        <pc:spChg chg="mod">
          <ac:chgData name="Mattew Adetayo" userId="9d0497ba-2968-434b-9abe-46bd9f1ff47e" providerId="ADAL" clId="{ACF9D6C7-5B7E-4002-B24C-9D066C14EAB4}" dt="2024-04-28T19:25:05.489" v="400" actId="1076"/>
          <ac:spMkLst>
            <pc:docMk/>
            <pc:sldMk cId="3880898202" sldId="263"/>
            <ac:spMk id="2" creationId="{7D02C85C-F4CE-0E77-9275-226C16CCAE38}"/>
          </ac:spMkLst>
        </pc:spChg>
        <pc:spChg chg="add del">
          <ac:chgData name="Mattew Adetayo" userId="9d0497ba-2968-434b-9abe-46bd9f1ff47e" providerId="ADAL" clId="{ACF9D6C7-5B7E-4002-B24C-9D066C14EAB4}" dt="2024-04-28T19:18:36.702" v="271" actId="478"/>
          <ac:spMkLst>
            <pc:docMk/>
            <pc:sldMk cId="3880898202" sldId="263"/>
            <ac:spMk id="6" creationId="{AB80FED3-4450-4BF7-1A3E-E32C5F7F83C1}"/>
          </ac:spMkLst>
        </pc:spChg>
        <pc:spChg chg="add mod">
          <ac:chgData name="Mattew Adetayo" userId="9d0497ba-2968-434b-9abe-46bd9f1ff47e" providerId="ADAL" clId="{ACF9D6C7-5B7E-4002-B24C-9D066C14EAB4}" dt="2024-04-28T19:23:41.100" v="299" actId="14100"/>
          <ac:spMkLst>
            <pc:docMk/>
            <pc:sldMk cId="3880898202" sldId="263"/>
            <ac:spMk id="7" creationId="{DFCE12B5-20F1-216D-1828-B6E3F809D61B}"/>
          </ac:spMkLst>
        </pc:spChg>
        <pc:spChg chg="add del mod">
          <ac:chgData name="Mattew Adetayo" userId="9d0497ba-2968-434b-9abe-46bd9f1ff47e" providerId="ADAL" clId="{ACF9D6C7-5B7E-4002-B24C-9D066C14EAB4}" dt="2024-04-28T19:20:42.150" v="286" actId="478"/>
          <ac:spMkLst>
            <pc:docMk/>
            <pc:sldMk cId="3880898202" sldId="263"/>
            <ac:spMk id="8" creationId="{D964BA76-EA7B-3C5C-70E2-F4CEA97A0C5C}"/>
          </ac:spMkLst>
        </pc:spChg>
        <pc:spChg chg="add mod">
          <ac:chgData name="Mattew Adetayo" userId="9d0497ba-2968-434b-9abe-46bd9f1ff47e" providerId="ADAL" clId="{ACF9D6C7-5B7E-4002-B24C-9D066C14EAB4}" dt="2024-04-28T19:25:22.609" v="401" actId="14100"/>
          <ac:spMkLst>
            <pc:docMk/>
            <pc:sldMk cId="3880898202" sldId="263"/>
            <ac:spMk id="9" creationId="{0271203E-B2C1-B44F-7400-F5FFBD9D9AD0}"/>
          </ac:spMkLst>
        </pc:spChg>
        <pc:picChg chg="add mod">
          <ac:chgData name="Mattew Adetayo" userId="9d0497ba-2968-434b-9abe-46bd9f1ff47e" providerId="ADAL" clId="{ACF9D6C7-5B7E-4002-B24C-9D066C14EAB4}" dt="2024-04-28T19:20:36.851" v="284" actId="14100"/>
          <ac:picMkLst>
            <pc:docMk/>
            <pc:sldMk cId="3880898202" sldId="263"/>
            <ac:picMk id="4" creationId="{F7244EA6-3F3F-0ADA-E8B7-C67BF318A8C8}"/>
          </ac:picMkLst>
        </pc:picChg>
        <pc:picChg chg="del">
          <ac:chgData name="Mattew Adetayo" userId="9d0497ba-2968-434b-9abe-46bd9f1ff47e" providerId="ADAL" clId="{ACF9D6C7-5B7E-4002-B24C-9D066C14EAB4}" dt="2024-04-28T19:17:22.891" v="263" actId="478"/>
          <ac:picMkLst>
            <pc:docMk/>
            <pc:sldMk cId="3880898202" sldId="263"/>
            <ac:picMk id="5" creationId="{A259D090-41D3-419D-23A4-14401D83A142}"/>
          </ac:picMkLst>
        </pc:picChg>
        <pc:picChg chg="add mod">
          <ac:chgData name="Mattew Adetayo" userId="9d0497ba-2968-434b-9abe-46bd9f1ff47e" providerId="ADAL" clId="{ACF9D6C7-5B7E-4002-B24C-9D066C14EAB4}" dt="2024-04-28T19:24:50.112" v="394" actId="14100"/>
          <ac:picMkLst>
            <pc:docMk/>
            <pc:sldMk cId="3880898202" sldId="263"/>
            <ac:picMk id="11" creationId="{C750774C-819D-A59F-47D1-CE4830ADF2A2}"/>
          </ac:picMkLst>
        </pc:picChg>
      </pc:sldChg>
      <pc:sldChg chg="addSp delSp modSp new mod">
        <pc:chgData name="Mattew Adetayo" userId="9d0497ba-2968-434b-9abe-46bd9f1ff47e" providerId="ADAL" clId="{ACF9D6C7-5B7E-4002-B24C-9D066C14EAB4}" dt="2024-04-29T07:15:05.780" v="974" actId="207"/>
        <pc:sldMkLst>
          <pc:docMk/>
          <pc:sldMk cId="226549558" sldId="264"/>
        </pc:sldMkLst>
        <pc:spChg chg="mod">
          <ac:chgData name="Mattew Adetayo" userId="9d0497ba-2968-434b-9abe-46bd9f1ff47e" providerId="ADAL" clId="{ACF9D6C7-5B7E-4002-B24C-9D066C14EAB4}" dt="2024-04-29T07:07:56.908" v="821" actId="20577"/>
          <ac:spMkLst>
            <pc:docMk/>
            <pc:sldMk cId="226549558" sldId="264"/>
            <ac:spMk id="2" creationId="{9A222EE4-ED34-C52B-938E-A6693E72C3D4}"/>
          </ac:spMkLst>
        </pc:spChg>
        <pc:spChg chg="del">
          <ac:chgData name="Mattew Adetayo" userId="9d0497ba-2968-434b-9abe-46bd9f1ff47e" providerId="ADAL" clId="{ACF9D6C7-5B7E-4002-B24C-9D066C14EAB4}" dt="2024-04-29T07:05:24.997" v="757" actId="478"/>
          <ac:spMkLst>
            <pc:docMk/>
            <pc:sldMk cId="226549558" sldId="264"/>
            <ac:spMk id="3" creationId="{7F084828-E2A5-FDB8-11E6-097FE2A7B50D}"/>
          </ac:spMkLst>
        </pc:spChg>
        <pc:spChg chg="add del mod">
          <ac:chgData name="Mattew Adetayo" userId="9d0497ba-2968-434b-9abe-46bd9f1ff47e" providerId="ADAL" clId="{ACF9D6C7-5B7E-4002-B24C-9D066C14EAB4}" dt="2024-04-29T07:08:10.768" v="822" actId="478"/>
          <ac:spMkLst>
            <pc:docMk/>
            <pc:sldMk cId="226549558" sldId="264"/>
            <ac:spMk id="6" creationId="{485005B5-E84C-9B28-9803-D087411801B8}"/>
          </ac:spMkLst>
        </pc:spChg>
        <pc:spChg chg="add del mod">
          <ac:chgData name="Mattew Adetayo" userId="9d0497ba-2968-434b-9abe-46bd9f1ff47e" providerId="ADAL" clId="{ACF9D6C7-5B7E-4002-B24C-9D066C14EAB4}" dt="2024-04-29T07:08:10.768" v="822" actId="478"/>
          <ac:spMkLst>
            <pc:docMk/>
            <pc:sldMk cId="226549558" sldId="264"/>
            <ac:spMk id="7" creationId="{35094A69-B462-30A7-B15F-C43FFAA3C8FF}"/>
          </ac:spMkLst>
        </pc:spChg>
        <pc:spChg chg="add del mod">
          <ac:chgData name="Mattew Adetayo" userId="9d0497ba-2968-434b-9abe-46bd9f1ff47e" providerId="ADAL" clId="{ACF9D6C7-5B7E-4002-B24C-9D066C14EAB4}" dt="2024-04-29T07:08:10.768" v="822" actId="478"/>
          <ac:spMkLst>
            <pc:docMk/>
            <pc:sldMk cId="226549558" sldId="264"/>
            <ac:spMk id="8" creationId="{290DCA24-EDCE-DB1C-1BDB-4F29B4A66A62}"/>
          </ac:spMkLst>
        </pc:spChg>
        <pc:spChg chg="add del mod">
          <ac:chgData name="Mattew Adetayo" userId="9d0497ba-2968-434b-9abe-46bd9f1ff47e" providerId="ADAL" clId="{ACF9D6C7-5B7E-4002-B24C-9D066C14EAB4}" dt="2024-04-29T07:08:10.768" v="822" actId="478"/>
          <ac:spMkLst>
            <pc:docMk/>
            <pc:sldMk cId="226549558" sldId="264"/>
            <ac:spMk id="9" creationId="{2E367FD9-3F0A-1693-419F-5F135AEA815A}"/>
          </ac:spMkLst>
        </pc:spChg>
        <pc:spChg chg="add del mod">
          <ac:chgData name="Mattew Adetayo" userId="9d0497ba-2968-434b-9abe-46bd9f1ff47e" providerId="ADAL" clId="{ACF9D6C7-5B7E-4002-B24C-9D066C14EAB4}" dt="2024-04-29T07:08:10.768" v="822" actId="478"/>
          <ac:spMkLst>
            <pc:docMk/>
            <pc:sldMk cId="226549558" sldId="264"/>
            <ac:spMk id="10" creationId="{BBF36857-433A-7D91-2C5F-FDDC3BF2D98A}"/>
          </ac:spMkLst>
        </pc:spChg>
        <pc:spChg chg="add del mod">
          <ac:chgData name="Mattew Adetayo" userId="9d0497ba-2968-434b-9abe-46bd9f1ff47e" providerId="ADAL" clId="{ACF9D6C7-5B7E-4002-B24C-9D066C14EAB4}" dt="2024-04-29T07:08:10.768" v="822" actId="478"/>
          <ac:spMkLst>
            <pc:docMk/>
            <pc:sldMk cId="226549558" sldId="264"/>
            <ac:spMk id="11" creationId="{126F6207-C654-ECB3-8285-BB3AD1DB2E33}"/>
          </ac:spMkLst>
        </pc:spChg>
        <pc:spChg chg="add del mod">
          <ac:chgData name="Mattew Adetayo" userId="9d0497ba-2968-434b-9abe-46bd9f1ff47e" providerId="ADAL" clId="{ACF9D6C7-5B7E-4002-B24C-9D066C14EAB4}" dt="2024-04-29T07:08:10.768" v="822" actId="478"/>
          <ac:spMkLst>
            <pc:docMk/>
            <pc:sldMk cId="226549558" sldId="264"/>
            <ac:spMk id="12" creationId="{49EFF6E9-88CB-A1B0-0534-16B84053EB05}"/>
          </ac:spMkLst>
        </pc:spChg>
        <pc:spChg chg="add mod">
          <ac:chgData name="Mattew Adetayo" userId="9d0497ba-2968-434b-9abe-46bd9f1ff47e" providerId="ADAL" clId="{ACF9D6C7-5B7E-4002-B24C-9D066C14EAB4}" dt="2024-04-29T07:10:55.924" v="960" actId="20577"/>
          <ac:spMkLst>
            <pc:docMk/>
            <pc:sldMk cId="226549558" sldId="264"/>
            <ac:spMk id="13" creationId="{929860F1-5B5A-67E5-F066-AE7383AE3390}"/>
          </ac:spMkLst>
        </pc:spChg>
        <pc:spChg chg="add mod">
          <ac:chgData name="Mattew Adetayo" userId="9d0497ba-2968-434b-9abe-46bd9f1ff47e" providerId="ADAL" clId="{ACF9D6C7-5B7E-4002-B24C-9D066C14EAB4}" dt="2024-04-29T07:15:05.780" v="974" actId="207"/>
          <ac:spMkLst>
            <pc:docMk/>
            <pc:sldMk cId="226549558" sldId="264"/>
            <ac:spMk id="16" creationId="{4121D5F4-C96D-F41D-B284-4BCC9CD5F936}"/>
          </ac:spMkLst>
        </pc:spChg>
        <pc:graphicFrameChg chg="add del modGraphic">
          <ac:chgData name="Mattew Adetayo" userId="9d0497ba-2968-434b-9abe-46bd9f1ff47e" providerId="ADAL" clId="{ACF9D6C7-5B7E-4002-B24C-9D066C14EAB4}" dt="2024-04-28T19:28:35.718" v="404" actId="478"/>
          <ac:graphicFrameMkLst>
            <pc:docMk/>
            <pc:sldMk cId="226549558" sldId="264"/>
            <ac:graphicFrameMk id="5" creationId="{67991333-F539-D613-A4BB-9D95087F278F}"/>
          </ac:graphicFrameMkLst>
        </pc:graphicFrameChg>
        <pc:picChg chg="add mod">
          <ac:chgData name="Mattew Adetayo" userId="9d0497ba-2968-434b-9abe-46bd9f1ff47e" providerId="ADAL" clId="{ACF9D6C7-5B7E-4002-B24C-9D066C14EAB4}" dt="2024-04-29T07:14:17.636" v="965" actId="1076"/>
          <ac:picMkLst>
            <pc:docMk/>
            <pc:sldMk cId="226549558" sldId="264"/>
            <ac:picMk id="5" creationId="{B0F8E1D7-48A6-B3DA-FB23-EEBAA869005C}"/>
          </ac:picMkLst>
        </pc:picChg>
        <pc:picChg chg="add mod">
          <ac:chgData name="Mattew Adetayo" userId="9d0497ba-2968-434b-9abe-46bd9f1ff47e" providerId="ADAL" clId="{ACF9D6C7-5B7E-4002-B24C-9D066C14EAB4}" dt="2024-04-29T07:14:45.637" v="970" actId="1076"/>
          <ac:picMkLst>
            <pc:docMk/>
            <pc:sldMk cId="226549558" sldId="264"/>
            <ac:picMk id="15" creationId="{CE4D2E09-1259-ED5C-7194-6FC72D466F45}"/>
          </ac:picMkLst>
        </pc:picChg>
      </pc:sldChg>
      <pc:sldChg chg="addSp delSp modSp add mod">
        <pc:chgData name="Mattew Adetayo" userId="9d0497ba-2968-434b-9abe-46bd9f1ff47e" providerId="ADAL" clId="{ACF9D6C7-5B7E-4002-B24C-9D066C14EAB4}" dt="2024-04-28T19:30:27.385" v="471" actId="14100"/>
        <pc:sldMkLst>
          <pc:docMk/>
          <pc:sldMk cId="38446179" sldId="265"/>
        </pc:sldMkLst>
        <pc:spChg chg="mod">
          <ac:chgData name="Mattew Adetayo" userId="9d0497ba-2968-434b-9abe-46bd9f1ff47e" providerId="ADAL" clId="{ACF9D6C7-5B7E-4002-B24C-9D066C14EAB4}" dt="2024-04-28T19:30:27.385" v="471" actId="14100"/>
          <ac:spMkLst>
            <pc:docMk/>
            <pc:sldMk cId="38446179" sldId="265"/>
            <ac:spMk id="2" creationId="{7D02C85C-F4CE-0E77-9275-226C16CCAE38}"/>
          </ac:spMkLst>
        </pc:spChg>
        <pc:spChg chg="del">
          <ac:chgData name="Mattew Adetayo" userId="9d0497ba-2968-434b-9abe-46bd9f1ff47e" providerId="ADAL" clId="{ACF9D6C7-5B7E-4002-B24C-9D066C14EAB4}" dt="2024-04-28T19:28:52.732" v="407" actId="478"/>
          <ac:spMkLst>
            <pc:docMk/>
            <pc:sldMk cId="38446179" sldId="265"/>
            <ac:spMk id="7" creationId="{DFCE12B5-20F1-216D-1828-B6E3F809D61B}"/>
          </ac:spMkLst>
        </pc:spChg>
        <pc:spChg chg="mod">
          <ac:chgData name="Mattew Adetayo" userId="9d0497ba-2968-434b-9abe-46bd9f1ff47e" providerId="ADAL" clId="{ACF9D6C7-5B7E-4002-B24C-9D066C14EAB4}" dt="2024-04-28T19:29:36.948" v="426" actId="1076"/>
          <ac:spMkLst>
            <pc:docMk/>
            <pc:sldMk cId="38446179" sldId="265"/>
            <ac:spMk id="9" creationId="{0271203E-B2C1-B44F-7400-F5FFBD9D9AD0}"/>
          </ac:spMkLst>
        </pc:spChg>
        <pc:picChg chg="del">
          <ac:chgData name="Mattew Adetayo" userId="9d0497ba-2968-434b-9abe-46bd9f1ff47e" providerId="ADAL" clId="{ACF9D6C7-5B7E-4002-B24C-9D066C14EAB4}" dt="2024-04-28T19:28:56.442" v="408" actId="478"/>
          <ac:picMkLst>
            <pc:docMk/>
            <pc:sldMk cId="38446179" sldId="265"/>
            <ac:picMk id="4" creationId="{F7244EA6-3F3F-0ADA-E8B7-C67BF318A8C8}"/>
          </ac:picMkLst>
        </pc:picChg>
        <pc:picChg chg="add mod ord">
          <ac:chgData name="Mattew Adetayo" userId="9d0497ba-2968-434b-9abe-46bd9f1ff47e" providerId="ADAL" clId="{ACF9D6C7-5B7E-4002-B24C-9D066C14EAB4}" dt="2024-04-28T19:29:40.737" v="427" actId="166"/>
          <ac:picMkLst>
            <pc:docMk/>
            <pc:sldMk cId="38446179" sldId="265"/>
            <ac:picMk id="5" creationId="{AA476C9C-6CF7-C8C6-24B4-213DDCA92041}"/>
          </ac:picMkLst>
        </pc:picChg>
        <pc:picChg chg="del">
          <ac:chgData name="Mattew Adetayo" userId="9d0497ba-2968-434b-9abe-46bd9f1ff47e" providerId="ADAL" clId="{ACF9D6C7-5B7E-4002-B24C-9D066C14EAB4}" dt="2024-04-28T19:28:51.025" v="406" actId="478"/>
          <ac:picMkLst>
            <pc:docMk/>
            <pc:sldMk cId="38446179" sldId="265"/>
            <ac:picMk id="11" creationId="{C750774C-819D-A59F-47D1-CE4830ADF2A2}"/>
          </ac:picMkLst>
        </pc:picChg>
      </pc:sldChg>
      <pc:sldChg chg="delSp modSp add mod">
        <pc:chgData name="Mattew Adetayo" userId="9d0497ba-2968-434b-9abe-46bd9f1ff47e" providerId="ADAL" clId="{ACF9D6C7-5B7E-4002-B24C-9D066C14EAB4}" dt="2024-04-29T07:03:04.506" v="733" actId="20577"/>
        <pc:sldMkLst>
          <pc:docMk/>
          <pc:sldMk cId="2186799284" sldId="266"/>
        </pc:sldMkLst>
        <pc:spChg chg="mod">
          <ac:chgData name="Mattew Adetayo" userId="9d0497ba-2968-434b-9abe-46bd9f1ff47e" providerId="ADAL" clId="{ACF9D6C7-5B7E-4002-B24C-9D066C14EAB4}" dt="2024-04-29T07:03:04.506" v="733" actId="20577"/>
          <ac:spMkLst>
            <pc:docMk/>
            <pc:sldMk cId="2186799284" sldId="266"/>
            <ac:spMk id="2" creationId="{7D02C85C-F4CE-0E77-9275-226C16CCAE38}"/>
          </ac:spMkLst>
        </pc:spChg>
        <pc:spChg chg="del">
          <ac:chgData name="Mattew Adetayo" userId="9d0497ba-2968-434b-9abe-46bd9f1ff47e" providerId="ADAL" clId="{ACF9D6C7-5B7E-4002-B24C-9D066C14EAB4}" dt="2024-04-28T19:31:16.962" v="474" actId="478"/>
          <ac:spMkLst>
            <pc:docMk/>
            <pc:sldMk cId="2186799284" sldId="266"/>
            <ac:spMk id="9" creationId="{0271203E-B2C1-B44F-7400-F5FFBD9D9AD0}"/>
          </ac:spMkLst>
        </pc:spChg>
        <pc:picChg chg="del">
          <ac:chgData name="Mattew Adetayo" userId="9d0497ba-2968-434b-9abe-46bd9f1ff47e" providerId="ADAL" clId="{ACF9D6C7-5B7E-4002-B24C-9D066C14EAB4}" dt="2024-04-28T19:31:14.462" v="473" actId="478"/>
          <ac:picMkLst>
            <pc:docMk/>
            <pc:sldMk cId="2186799284" sldId="266"/>
            <ac:picMk id="5" creationId="{AA476C9C-6CF7-C8C6-24B4-213DDCA92041}"/>
          </ac:picMkLst>
        </pc:picChg>
      </pc:sldChg>
      <pc:sldChg chg="addSp delSp modSp add mod setBg">
        <pc:chgData name="Mattew Adetayo" userId="9d0497ba-2968-434b-9abe-46bd9f1ff47e" providerId="ADAL" clId="{ACF9D6C7-5B7E-4002-B24C-9D066C14EAB4}" dt="2024-04-30T08:40:15.512" v="1754"/>
        <pc:sldMkLst>
          <pc:docMk/>
          <pc:sldMk cId="3584059136" sldId="267"/>
        </pc:sldMkLst>
        <pc:spChg chg="mod">
          <ac:chgData name="Mattew Adetayo" userId="9d0497ba-2968-434b-9abe-46bd9f1ff47e" providerId="ADAL" clId="{ACF9D6C7-5B7E-4002-B24C-9D066C14EAB4}" dt="2024-04-30T08:40:07.147" v="1753" actId="207"/>
          <ac:spMkLst>
            <pc:docMk/>
            <pc:sldMk cId="3584059136" sldId="267"/>
            <ac:spMk id="2" creationId="{A9C467DB-3222-9BB1-8BAD-09C0B8084DF6}"/>
          </ac:spMkLst>
        </pc:spChg>
        <pc:spChg chg="mod">
          <ac:chgData name="Mattew Adetayo" userId="9d0497ba-2968-434b-9abe-46bd9f1ff47e" providerId="ADAL" clId="{ACF9D6C7-5B7E-4002-B24C-9D066C14EAB4}" dt="2024-04-29T07:32:26.883" v="1464" actId="20577"/>
          <ac:spMkLst>
            <pc:docMk/>
            <pc:sldMk cId="3584059136" sldId="267"/>
            <ac:spMk id="3" creationId="{98BAAB93-DE0E-B562-97AA-827E44E458A2}"/>
          </ac:spMkLst>
        </pc:spChg>
        <pc:picChg chg="del">
          <ac:chgData name="Mattew Adetayo" userId="9d0497ba-2968-434b-9abe-46bd9f1ff47e" providerId="ADAL" clId="{ACF9D6C7-5B7E-4002-B24C-9D066C14EAB4}" dt="2024-04-29T07:29:10.331" v="1310" actId="478"/>
          <ac:picMkLst>
            <pc:docMk/>
            <pc:sldMk cId="3584059136" sldId="267"/>
            <ac:picMk id="5" creationId="{2E8E2044-A627-02CA-8FED-BF07D94FD9C2}"/>
          </ac:picMkLst>
        </pc:picChg>
        <pc:picChg chg="add mod">
          <ac:chgData name="Mattew Adetayo" userId="9d0497ba-2968-434b-9abe-46bd9f1ff47e" providerId="ADAL" clId="{ACF9D6C7-5B7E-4002-B24C-9D066C14EAB4}" dt="2024-04-29T07:29:25.365" v="1314" actId="1076"/>
          <ac:picMkLst>
            <pc:docMk/>
            <pc:sldMk cId="3584059136" sldId="267"/>
            <ac:picMk id="6" creationId="{27204132-7F03-8101-5CCC-9E7EEF924D5E}"/>
          </ac:picMkLst>
        </pc:picChg>
      </pc:sldChg>
      <pc:sldChg chg="new">
        <pc:chgData name="Mattew Adetayo" userId="9d0497ba-2968-434b-9abe-46bd9f1ff47e" providerId="ADAL" clId="{ACF9D6C7-5B7E-4002-B24C-9D066C14EAB4}" dt="2024-04-29T07:34:09.268" v="1465" actId="680"/>
        <pc:sldMkLst>
          <pc:docMk/>
          <pc:sldMk cId="2905655272" sldId="268"/>
        </pc:sldMkLst>
      </pc:sldChg>
      <pc:sldChg chg="addSp delSp modSp add mod ord setBg">
        <pc:chgData name="Mattew Adetayo" userId="9d0497ba-2968-434b-9abe-46bd9f1ff47e" providerId="ADAL" clId="{ACF9D6C7-5B7E-4002-B24C-9D066C14EAB4}" dt="2024-04-30T08:41:09.059" v="1761" actId="14100"/>
        <pc:sldMkLst>
          <pc:docMk/>
          <pc:sldMk cId="2767143649" sldId="269"/>
        </pc:sldMkLst>
        <pc:spChg chg="mod">
          <ac:chgData name="Mattew Adetayo" userId="9d0497ba-2968-434b-9abe-46bd9f1ff47e" providerId="ADAL" clId="{ACF9D6C7-5B7E-4002-B24C-9D066C14EAB4}" dt="2024-04-30T08:40:55.720" v="1759" actId="207"/>
          <ac:spMkLst>
            <pc:docMk/>
            <pc:sldMk cId="2767143649" sldId="269"/>
            <ac:spMk id="2" creationId="{A9C467DB-3222-9BB1-8BAD-09C0B8084DF6}"/>
          </ac:spMkLst>
        </pc:spChg>
        <pc:spChg chg="mod">
          <ac:chgData name="Mattew Adetayo" userId="9d0497ba-2968-434b-9abe-46bd9f1ff47e" providerId="ADAL" clId="{ACF9D6C7-5B7E-4002-B24C-9D066C14EAB4}" dt="2024-04-30T08:40:59.558" v="1760" actId="207"/>
          <ac:spMkLst>
            <pc:docMk/>
            <pc:sldMk cId="2767143649" sldId="269"/>
            <ac:spMk id="3" creationId="{98BAAB93-DE0E-B562-97AA-827E44E458A2}"/>
          </ac:spMkLst>
        </pc:spChg>
        <pc:picChg chg="add del mod">
          <ac:chgData name="Mattew Adetayo" userId="9d0497ba-2968-434b-9abe-46bd9f1ff47e" providerId="ADAL" clId="{ACF9D6C7-5B7E-4002-B24C-9D066C14EAB4}" dt="2024-04-30T08:41:09.059" v="1761" actId="14100"/>
          <ac:picMkLst>
            <pc:docMk/>
            <pc:sldMk cId="2767143649" sldId="269"/>
            <ac:picMk id="5" creationId="{52648135-B589-A2AF-EB4D-29E3D721BC6F}"/>
          </ac:picMkLst>
        </pc:picChg>
        <pc:picChg chg="del">
          <ac:chgData name="Mattew Adetayo" userId="9d0497ba-2968-434b-9abe-46bd9f1ff47e" providerId="ADAL" clId="{ACF9D6C7-5B7E-4002-B24C-9D066C14EAB4}" dt="2024-04-29T07:34:16.755" v="1467" actId="478"/>
          <ac:picMkLst>
            <pc:docMk/>
            <pc:sldMk cId="2767143649" sldId="269"/>
            <ac:picMk id="6" creationId="{27204132-7F03-8101-5CCC-9E7EEF924D5E}"/>
          </ac:picMkLst>
        </pc:picChg>
      </pc:sldChg>
      <pc:sldChg chg="addSp delSp modSp add mod setBg">
        <pc:chgData name="Mattew Adetayo" userId="9d0497ba-2968-434b-9abe-46bd9f1ff47e" providerId="ADAL" clId="{ACF9D6C7-5B7E-4002-B24C-9D066C14EAB4}" dt="2024-04-30T08:40:34.079" v="1756" actId="207"/>
        <pc:sldMkLst>
          <pc:docMk/>
          <pc:sldMk cId="2192177702" sldId="270"/>
        </pc:sldMkLst>
        <pc:spChg chg="mod">
          <ac:chgData name="Mattew Adetayo" userId="9d0497ba-2968-434b-9abe-46bd9f1ff47e" providerId="ADAL" clId="{ACF9D6C7-5B7E-4002-B24C-9D066C14EAB4}" dt="2024-04-30T08:40:34.079" v="1756" actId="207"/>
          <ac:spMkLst>
            <pc:docMk/>
            <pc:sldMk cId="2192177702" sldId="270"/>
            <ac:spMk id="2" creationId="{A9C467DB-3222-9BB1-8BAD-09C0B8084DF6}"/>
          </ac:spMkLst>
        </pc:spChg>
        <pc:spChg chg="mod">
          <ac:chgData name="Mattew Adetayo" userId="9d0497ba-2968-434b-9abe-46bd9f1ff47e" providerId="ADAL" clId="{ACF9D6C7-5B7E-4002-B24C-9D066C14EAB4}" dt="2024-04-30T08:37:35.979" v="1750" actId="20577"/>
          <ac:spMkLst>
            <pc:docMk/>
            <pc:sldMk cId="2192177702" sldId="270"/>
            <ac:spMk id="3" creationId="{98BAAB93-DE0E-B562-97AA-827E44E458A2}"/>
          </ac:spMkLst>
        </pc:spChg>
        <pc:picChg chg="del">
          <ac:chgData name="Mattew Adetayo" userId="9d0497ba-2968-434b-9abe-46bd9f1ff47e" providerId="ADAL" clId="{ACF9D6C7-5B7E-4002-B24C-9D066C14EAB4}" dt="2024-04-30T08:34:30.029" v="1627" actId="478"/>
          <ac:picMkLst>
            <pc:docMk/>
            <pc:sldMk cId="2192177702" sldId="270"/>
            <ac:picMk id="5" creationId="{52648135-B589-A2AF-EB4D-29E3D721BC6F}"/>
          </ac:picMkLst>
        </pc:picChg>
        <pc:picChg chg="add mod">
          <ac:chgData name="Mattew Adetayo" userId="9d0497ba-2968-434b-9abe-46bd9f1ff47e" providerId="ADAL" clId="{ACF9D6C7-5B7E-4002-B24C-9D066C14EAB4}" dt="2024-04-30T08:36:24.613" v="1645" actId="14100"/>
          <ac:picMkLst>
            <pc:docMk/>
            <pc:sldMk cId="2192177702" sldId="270"/>
            <ac:picMk id="6" creationId="{9F17579E-92B0-AC81-0EF3-C6E89E99370A}"/>
          </ac:picMkLst>
        </pc:picChg>
      </pc:sldChg>
      <pc:sldChg chg="addSp delSp modSp add mod">
        <pc:chgData name="Mattew Adetayo" userId="9d0497ba-2968-434b-9abe-46bd9f1ff47e" providerId="ADAL" clId="{ACF9D6C7-5B7E-4002-B24C-9D066C14EAB4}" dt="2024-04-30T08:46:29.922" v="1901" actId="1076"/>
        <pc:sldMkLst>
          <pc:docMk/>
          <pc:sldMk cId="2216620789" sldId="271"/>
        </pc:sldMkLst>
        <pc:spChg chg="mod">
          <ac:chgData name="Mattew Adetayo" userId="9d0497ba-2968-434b-9abe-46bd9f1ff47e" providerId="ADAL" clId="{ACF9D6C7-5B7E-4002-B24C-9D066C14EAB4}" dt="2024-04-30T08:46:29.922" v="1901" actId="1076"/>
          <ac:spMkLst>
            <pc:docMk/>
            <pc:sldMk cId="2216620789" sldId="271"/>
            <ac:spMk id="3" creationId="{98BAAB93-DE0E-B562-97AA-827E44E458A2}"/>
          </ac:spMkLst>
        </pc:spChg>
        <pc:picChg chg="del">
          <ac:chgData name="Mattew Adetayo" userId="9d0497ba-2968-434b-9abe-46bd9f1ff47e" providerId="ADAL" clId="{ACF9D6C7-5B7E-4002-B24C-9D066C14EAB4}" dt="2024-04-30T08:44:10.146" v="1763" actId="478"/>
          <ac:picMkLst>
            <pc:docMk/>
            <pc:sldMk cId="2216620789" sldId="271"/>
            <ac:picMk id="5" creationId="{52648135-B589-A2AF-EB4D-29E3D721BC6F}"/>
          </ac:picMkLst>
        </pc:picChg>
        <pc:picChg chg="add mod">
          <ac:chgData name="Mattew Adetayo" userId="9d0497ba-2968-434b-9abe-46bd9f1ff47e" providerId="ADAL" clId="{ACF9D6C7-5B7E-4002-B24C-9D066C14EAB4}" dt="2024-04-30T08:44:48.788" v="1769" actId="1076"/>
          <ac:picMkLst>
            <pc:docMk/>
            <pc:sldMk cId="2216620789" sldId="271"/>
            <ac:picMk id="6" creationId="{D769C1C6-3E85-5715-5C1A-376EBB1FE08A}"/>
          </ac:picMkLst>
        </pc:picChg>
      </pc:sldChg>
      <pc:sldChg chg="addSp delSp modSp add mod">
        <pc:chgData name="Mattew Adetayo" userId="9d0497ba-2968-434b-9abe-46bd9f1ff47e" providerId="ADAL" clId="{ACF9D6C7-5B7E-4002-B24C-9D066C14EAB4}" dt="2024-04-30T08:51:48.564" v="2069" actId="207"/>
        <pc:sldMkLst>
          <pc:docMk/>
          <pc:sldMk cId="1104899602" sldId="272"/>
        </pc:sldMkLst>
        <pc:spChg chg="mod">
          <ac:chgData name="Mattew Adetayo" userId="9d0497ba-2968-434b-9abe-46bd9f1ff47e" providerId="ADAL" clId="{ACF9D6C7-5B7E-4002-B24C-9D066C14EAB4}" dt="2024-04-30T08:51:48.564" v="2069" actId="207"/>
          <ac:spMkLst>
            <pc:docMk/>
            <pc:sldMk cId="1104899602" sldId="272"/>
            <ac:spMk id="3" creationId="{98BAAB93-DE0E-B562-97AA-827E44E458A2}"/>
          </ac:spMkLst>
        </pc:spChg>
        <pc:picChg chg="add mod">
          <ac:chgData name="Mattew Adetayo" userId="9d0497ba-2968-434b-9abe-46bd9f1ff47e" providerId="ADAL" clId="{ACF9D6C7-5B7E-4002-B24C-9D066C14EAB4}" dt="2024-04-30T08:49:25.569" v="1907" actId="1076"/>
          <ac:picMkLst>
            <pc:docMk/>
            <pc:sldMk cId="1104899602" sldId="272"/>
            <ac:picMk id="5" creationId="{DA6F15CC-46C7-2ABD-4A10-2B82986F6F5C}"/>
          </ac:picMkLst>
        </pc:picChg>
        <pc:picChg chg="del">
          <ac:chgData name="Mattew Adetayo" userId="9d0497ba-2968-434b-9abe-46bd9f1ff47e" providerId="ADAL" clId="{ACF9D6C7-5B7E-4002-B24C-9D066C14EAB4}" dt="2024-04-30T08:48:43.659" v="1903" actId="478"/>
          <ac:picMkLst>
            <pc:docMk/>
            <pc:sldMk cId="1104899602" sldId="272"/>
            <ac:picMk id="6" creationId="{D769C1C6-3E85-5715-5C1A-376EBB1FE08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8ECB0-8066-538E-B483-F8E166BB42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6620A97F-A925-E2F3-BB47-C5E7307684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218FC3DF-2455-4EF6-8919-EFA638DDB531}"/>
              </a:ext>
            </a:extLst>
          </p:cNvPr>
          <p:cNvSpPr>
            <a:spLocks noGrp="1"/>
          </p:cNvSpPr>
          <p:nvPr>
            <p:ph type="dt" sz="half" idx="10"/>
          </p:nvPr>
        </p:nvSpPr>
        <p:spPr/>
        <p:txBody>
          <a:bodyPr/>
          <a:lstStyle/>
          <a:p>
            <a:fld id="{A81CBC48-9733-41D4-AE2C-D87F40BA894A}" type="datetimeFigureOut">
              <a:rPr lang="en-NG" smtClean="0"/>
              <a:t>05/05/2024</a:t>
            </a:fld>
            <a:endParaRPr lang="en-NG"/>
          </a:p>
        </p:txBody>
      </p:sp>
      <p:sp>
        <p:nvSpPr>
          <p:cNvPr id="5" name="Footer Placeholder 4">
            <a:extLst>
              <a:ext uri="{FF2B5EF4-FFF2-40B4-BE49-F238E27FC236}">
                <a16:creationId xmlns:a16="http://schemas.microsoft.com/office/drawing/2014/main" id="{535A32B0-9CD6-A98F-37FF-6F34E9A27166}"/>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08A5876E-EB89-75D2-6D3F-A9AB14CB49FD}"/>
              </a:ext>
            </a:extLst>
          </p:cNvPr>
          <p:cNvSpPr>
            <a:spLocks noGrp="1"/>
          </p:cNvSpPr>
          <p:nvPr>
            <p:ph type="sldNum" sz="quarter" idx="12"/>
          </p:nvPr>
        </p:nvSpPr>
        <p:spPr/>
        <p:txBody>
          <a:bodyPr/>
          <a:lstStyle/>
          <a:p>
            <a:fld id="{E7859838-8551-459C-9208-EF60526F4BD9}" type="slidenum">
              <a:rPr lang="en-NG" smtClean="0"/>
              <a:t>‹#›</a:t>
            </a:fld>
            <a:endParaRPr lang="en-NG"/>
          </a:p>
        </p:txBody>
      </p:sp>
    </p:spTree>
    <p:extLst>
      <p:ext uri="{BB962C8B-B14F-4D97-AF65-F5344CB8AC3E}">
        <p14:creationId xmlns:p14="http://schemas.microsoft.com/office/powerpoint/2010/main" val="2499423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52B24-B438-1983-E84E-5D6A5B05B135}"/>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6644C6D9-7090-AC1F-A939-E05DE83EC1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8D42BD66-6F18-8269-CE08-60E7F50E46F0}"/>
              </a:ext>
            </a:extLst>
          </p:cNvPr>
          <p:cNvSpPr>
            <a:spLocks noGrp="1"/>
          </p:cNvSpPr>
          <p:nvPr>
            <p:ph type="dt" sz="half" idx="10"/>
          </p:nvPr>
        </p:nvSpPr>
        <p:spPr/>
        <p:txBody>
          <a:bodyPr/>
          <a:lstStyle/>
          <a:p>
            <a:fld id="{A81CBC48-9733-41D4-AE2C-D87F40BA894A}" type="datetimeFigureOut">
              <a:rPr lang="en-NG" smtClean="0"/>
              <a:t>05/05/2024</a:t>
            </a:fld>
            <a:endParaRPr lang="en-NG"/>
          </a:p>
        </p:txBody>
      </p:sp>
      <p:sp>
        <p:nvSpPr>
          <p:cNvPr id="5" name="Footer Placeholder 4">
            <a:extLst>
              <a:ext uri="{FF2B5EF4-FFF2-40B4-BE49-F238E27FC236}">
                <a16:creationId xmlns:a16="http://schemas.microsoft.com/office/drawing/2014/main" id="{F641E64D-82D9-92E7-BD0E-DDF801B7C88F}"/>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41977DCD-5E3F-797E-1661-4E8711AB48FC}"/>
              </a:ext>
            </a:extLst>
          </p:cNvPr>
          <p:cNvSpPr>
            <a:spLocks noGrp="1"/>
          </p:cNvSpPr>
          <p:nvPr>
            <p:ph type="sldNum" sz="quarter" idx="12"/>
          </p:nvPr>
        </p:nvSpPr>
        <p:spPr/>
        <p:txBody>
          <a:bodyPr/>
          <a:lstStyle/>
          <a:p>
            <a:fld id="{E7859838-8551-459C-9208-EF60526F4BD9}" type="slidenum">
              <a:rPr lang="en-NG" smtClean="0"/>
              <a:t>‹#›</a:t>
            </a:fld>
            <a:endParaRPr lang="en-NG"/>
          </a:p>
        </p:txBody>
      </p:sp>
    </p:spTree>
    <p:extLst>
      <p:ext uri="{BB962C8B-B14F-4D97-AF65-F5344CB8AC3E}">
        <p14:creationId xmlns:p14="http://schemas.microsoft.com/office/powerpoint/2010/main" val="253180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A4CBCA-189E-E096-DF15-979309103D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28043871-6785-B781-D209-57AE274411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149CE9BD-8373-264C-A84B-A73B5CB2B7BC}"/>
              </a:ext>
            </a:extLst>
          </p:cNvPr>
          <p:cNvSpPr>
            <a:spLocks noGrp="1"/>
          </p:cNvSpPr>
          <p:nvPr>
            <p:ph type="dt" sz="half" idx="10"/>
          </p:nvPr>
        </p:nvSpPr>
        <p:spPr/>
        <p:txBody>
          <a:bodyPr/>
          <a:lstStyle/>
          <a:p>
            <a:fld id="{A81CBC48-9733-41D4-AE2C-D87F40BA894A}" type="datetimeFigureOut">
              <a:rPr lang="en-NG" smtClean="0"/>
              <a:t>05/05/2024</a:t>
            </a:fld>
            <a:endParaRPr lang="en-NG"/>
          </a:p>
        </p:txBody>
      </p:sp>
      <p:sp>
        <p:nvSpPr>
          <p:cNvPr id="5" name="Footer Placeholder 4">
            <a:extLst>
              <a:ext uri="{FF2B5EF4-FFF2-40B4-BE49-F238E27FC236}">
                <a16:creationId xmlns:a16="http://schemas.microsoft.com/office/drawing/2014/main" id="{CF60F34F-4101-5D3C-2208-A0A5823E758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A010F6C9-7091-3C76-984E-ECC414238994}"/>
              </a:ext>
            </a:extLst>
          </p:cNvPr>
          <p:cNvSpPr>
            <a:spLocks noGrp="1"/>
          </p:cNvSpPr>
          <p:nvPr>
            <p:ph type="sldNum" sz="quarter" idx="12"/>
          </p:nvPr>
        </p:nvSpPr>
        <p:spPr/>
        <p:txBody>
          <a:bodyPr/>
          <a:lstStyle/>
          <a:p>
            <a:fld id="{E7859838-8551-459C-9208-EF60526F4BD9}" type="slidenum">
              <a:rPr lang="en-NG" smtClean="0"/>
              <a:t>‹#›</a:t>
            </a:fld>
            <a:endParaRPr lang="en-NG"/>
          </a:p>
        </p:txBody>
      </p:sp>
    </p:spTree>
    <p:extLst>
      <p:ext uri="{BB962C8B-B14F-4D97-AF65-F5344CB8AC3E}">
        <p14:creationId xmlns:p14="http://schemas.microsoft.com/office/powerpoint/2010/main" val="1311236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DD859-AE4F-4726-490B-68F4E5EAA3FD}"/>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BA374CCB-CDDD-6EAE-9D7D-FF2BA739FE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C2DC2F14-752C-B107-F21F-A741AF1B0B69}"/>
              </a:ext>
            </a:extLst>
          </p:cNvPr>
          <p:cNvSpPr>
            <a:spLocks noGrp="1"/>
          </p:cNvSpPr>
          <p:nvPr>
            <p:ph type="dt" sz="half" idx="10"/>
          </p:nvPr>
        </p:nvSpPr>
        <p:spPr/>
        <p:txBody>
          <a:bodyPr/>
          <a:lstStyle/>
          <a:p>
            <a:fld id="{A81CBC48-9733-41D4-AE2C-D87F40BA894A}" type="datetimeFigureOut">
              <a:rPr lang="en-NG" smtClean="0"/>
              <a:t>05/05/2024</a:t>
            </a:fld>
            <a:endParaRPr lang="en-NG"/>
          </a:p>
        </p:txBody>
      </p:sp>
      <p:sp>
        <p:nvSpPr>
          <p:cNvPr id="5" name="Footer Placeholder 4">
            <a:extLst>
              <a:ext uri="{FF2B5EF4-FFF2-40B4-BE49-F238E27FC236}">
                <a16:creationId xmlns:a16="http://schemas.microsoft.com/office/drawing/2014/main" id="{3596CE4A-163C-A3CE-0214-925745586B68}"/>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1B6F09C9-8489-715C-9957-F7C2BAD1A72E}"/>
              </a:ext>
            </a:extLst>
          </p:cNvPr>
          <p:cNvSpPr>
            <a:spLocks noGrp="1"/>
          </p:cNvSpPr>
          <p:nvPr>
            <p:ph type="sldNum" sz="quarter" idx="12"/>
          </p:nvPr>
        </p:nvSpPr>
        <p:spPr/>
        <p:txBody>
          <a:bodyPr/>
          <a:lstStyle/>
          <a:p>
            <a:fld id="{E7859838-8551-459C-9208-EF60526F4BD9}" type="slidenum">
              <a:rPr lang="en-NG" smtClean="0"/>
              <a:t>‹#›</a:t>
            </a:fld>
            <a:endParaRPr lang="en-NG"/>
          </a:p>
        </p:txBody>
      </p:sp>
    </p:spTree>
    <p:extLst>
      <p:ext uri="{BB962C8B-B14F-4D97-AF65-F5344CB8AC3E}">
        <p14:creationId xmlns:p14="http://schemas.microsoft.com/office/powerpoint/2010/main" val="148247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80821-A0FB-BE13-7551-F13CA19234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45F871D3-CFF9-27E6-3A97-905F77591C9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B2548E-B7D7-B21A-16DC-A0DA42CD6BE8}"/>
              </a:ext>
            </a:extLst>
          </p:cNvPr>
          <p:cNvSpPr>
            <a:spLocks noGrp="1"/>
          </p:cNvSpPr>
          <p:nvPr>
            <p:ph type="dt" sz="half" idx="10"/>
          </p:nvPr>
        </p:nvSpPr>
        <p:spPr/>
        <p:txBody>
          <a:bodyPr/>
          <a:lstStyle/>
          <a:p>
            <a:fld id="{A81CBC48-9733-41D4-AE2C-D87F40BA894A}" type="datetimeFigureOut">
              <a:rPr lang="en-NG" smtClean="0"/>
              <a:t>05/05/2024</a:t>
            </a:fld>
            <a:endParaRPr lang="en-NG"/>
          </a:p>
        </p:txBody>
      </p:sp>
      <p:sp>
        <p:nvSpPr>
          <p:cNvPr id="5" name="Footer Placeholder 4">
            <a:extLst>
              <a:ext uri="{FF2B5EF4-FFF2-40B4-BE49-F238E27FC236}">
                <a16:creationId xmlns:a16="http://schemas.microsoft.com/office/drawing/2014/main" id="{9C485C53-3C9E-291E-8B94-443F6FD5D681}"/>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30DF723B-61F6-F216-3EDF-FF9E045A672A}"/>
              </a:ext>
            </a:extLst>
          </p:cNvPr>
          <p:cNvSpPr>
            <a:spLocks noGrp="1"/>
          </p:cNvSpPr>
          <p:nvPr>
            <p:ph type="sldNum" sz="quarter" idx="12"/>
          </p:nvPr>
        </p:nvSpPr>
        <p:spPr/>
        <p:txBody>
          <a:bodyPr/>
          <a:lstStyle/>
          <a:p>
            <a:fld id="{E7859838-8551-459C-9208-EF60526F4BD9}" type="slidenum">
              <a:rPr lang="en-NG" smtClean="0"/>
              <a:t>‹#›</a:t>
            </a:fld>
            <a:endParaRPr lang="en-NG"/>
          </a:p>
        </p:txBody>
      </p:sp>
    </p:spTree>
    <p:extLst>
      <p:ext uri="{BB962C8B-B14F-4D97-AF65-F5344CB8AC3E}">
        <p14:creationId xmlns:p14="http://schemas.microsoft.com/office/powerpoint/2010/main" val="339238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FDADF-3A29-477B-61E3-C4F39C314794}"/>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B658A8EE-33CC-B148-559B-17F270B155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DFEACF08-72EB-B369-4115-78A79700B0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66771B68-706D-DCBE-43E5-1243C2D20CC3}"/>
              </a:ext>
            </a:extLst>
          </p:cNvPr>
          <p:cNvSpPr>
            <a:spLocks noGrp="1"/>
          </p:cNvSpPr>
          <p:nvPr>
            <p:ph type="dt" sz="half" idx="10"/>
          </p:nvPr>
        </p:nvSpPr>
        <p:spPr/>
        <p:txBody>
          <a:bodyPr/>
          <a:lstStyle/>
          <a:p>
            <a:fld id="{A81CBC48-9733-41D4-AE2C-D87F40BA894A}" type="datetimeFigureOut">
              <a:rPr lang="en-NG" smtClean="0"/>
              <a:t>05/05/2024</a:t>
            </a:fld>
            <a:endParaRPr lang="en-NG"/>
          </a:p>
        </p:txBody>
      </p:sp>
      <p:sp>
        <p:nvSpPr>
          <p:cNvPr id="6" name="Footer Placeholder 5">
            <a:extLst>
              <a:ext uri="{FF2B5EF4-FFF2-40B4-BE49-F238E27FC236}">
                <a16:creationId xmlns:a16="http://schemas.microsoft.com/office/drawing/2014/main" id="{03019490-0C8D-A3BF-ECA0-A11B35AA0212}"/>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93372D28-44C3-1350-C3AC-125EFACC42DE}"/>
              </a:ext>
            </a:extLst>
          </p:cNvPr>
          <p:cNvSpPr>
            <a:spLocks noGrp="1"/>
          </p:cNvSpPr>
          <p:nvPr>
            <p:ph type="sldNum" sz="quarter" idx="12"/>
          </p:nvPr>
        </p:nvSpPr>
        <p:spPr/>
        <p:txBody>
          <a:bodyPr/>
          <a:lstStyle/>
          <a:p>
            <a:fld id="{E7859838-8551-459C-9208-EF60526F4BD9}" type="slidenum">
              <a:rPr lang="en-NG" smtClean="0"/>
              <a:t>‹#›</a:t>
            </a:fld>
            <a:endParaRPr lang="en-NG"/>
          </a:p>
        </p:txBody>
      </p:sp>
    </p:spTree>
    <p:extLst>
      <p:ext uri="{BB962C8B-B14F-4D97-AF65-F5344CB8AC3E}">
        <p14:creationId xmlns:p14="http://schemas.microsoft.com/office/powerpoint/2010/main" val="3666709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5D024-E8B4-68BF-07FE-454B2B119007}"/>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D26A4685-4A9E-B87F-30F6-83176B3726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9E08E0-58E1-E976-68D5-CBDB82D9FB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F223FDD4-79D7-7887-939C-E79940B274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1E29C-977F-6925-47CE-D322A07019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254DB6E8-BCBB-4C18-E21F-CA8E780DFA92}"/>
              </a:ext>
            </a:extLst>
          </p:cNvPr>
          <p:cNvSpPr>
            <a:spLocks noGrp="1"/>
          </p:cNvSpPr>
          <p:nvPr>
            <p:ph type="dt" sz="half" idx="10"/>
          </p:nvPr>
        </p:nvSpPr>
        <p:spPr/>
        <p:txBody>
          <a:bodyPr/>
          <a:lstStyle/>
          <a:p>
            <a:fld id="{A81CBC48-9733-41D4-AE2C-D87F40BA894A}" type="datetimeFigureOut">
              <a:rPr lang="en-NG" smtClean="0"/>
              <a:t>05/05/2024</a:t>
            </a:fld>
            <a:endParaRPr lang="en-NG"/>
          </a:p>
        </p:txBody>
      </p:sp>
      <p:sp>
        <p:nvSpPr>
          <p:cNvPr id="8" name="Footer Placeholder 7">
            <a:extLst>
              <a:ext uri="{FF2B5EF4-FFF2-40B4-BE49-F238E27FC236}">
                <a16:creationId xmlns:a16="http://schemas.microsoft.com/office/drawing/2014/main" id="{A47465F1-9DF9-B6DC-93AC-8241118F356D}"/>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BF18DCC3-EE96-98A0-CC41-9FAEFC1D546E}"/>
              </a:ext>
            </a:extLst>
          </p:cNvPr>
          <p:cNvSpPr>
            <a:spLocks noGrp="1"/>
          </p:cNvSpPr>
          <p:nvPr>
            <p:ph type="sldNum" sz="quarter" idx="12"/>
          </p:nvPr>
        </p:nvSpPr>
        <p:spPr/>
        <p:txBody>
          <a:bodyPr/>
          <a:lstStyle/>
          <a:p>
            <a:fld id="{E7859838-8551-459C-9208-EF60526F4BD9}" type="slidenum">
              <a:rPr lang="en-NG" smtClean="0"/>
              <a:t>‹#›</a:t>
            </a:fld>
            <a:endParaRPr lang="en-NG"/>
          </a:p>
        </p:txBody>
      </p:sp>
    </p:spTree>
    <p:extLst>
      <p:ext uri="{BB962C8B-B14F-4D97-AF65-F5344CB8AC3E}">
        <p14:creationId xmlns:p14="http://schemas.microsoft.com/office/powerpoint/2010/main" val="2019283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EA9C0-6306-9B2D-3CDA-E7FAC2EB1444}"/>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B671734E-277A-CE06-74B4-4B482EF1E6B7}"/>
              </a:ext>
            </a:extLst>
          </p:cNvPr>
          <p:cNvSpPr>
            <a:spLocks noGrp="1"/>
          </p:cNvSpPr>
          <p:nvPr>
            <p:ph type="dt" sz="half" idx="10"/>
          </p:nvPr>
        </p:nvSpPr>
        <p:spPr/>
        <p:txBody>
          <a:bodyPr/>
          <a:lstStyle/>
          <a:p>
            <a:fld id="{A81CBC48-9733-41D4-AE2C-D87F40BA894A}" type="datetimeFigureOut">
              <a:rPr lang="en-NG" smtClean="0"/>
              <a:t>05/05/2024</a:t>
            </a:fld>
            <a:endParaRPr lang="en-NG"/>
          </a:p>
        </p:txBody>
      </p:sp>
      <p:sp>
        <p:nvSpPr>
          <p:cNvPr id="4" name="Footer Placeholder 3">
            <a:extLst>
              <a:ext uri="{FF2B5EF4-FFF2-40B4-BE49-F238E27FC236}">
                <a16:creationId xmlns:a16="http://schemas.microsoft.com/office/drawing/2014/main" id="{14DE0A67-425D-0FB1-3978-7A906F8C06CB}"/>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013A5D19-FFD8-0FF3-133F-A684100A7D47}"/>
              </a:ext>
            </a:extLst>
          </p:cNvPr>
          <p:cNvSpPr>
            <a:spLocks noGrp="1"/>
          </p:cNvSpPr>
          <p:nvPr>
            <p:ph type="sldNum" sz="quarter" idx="12"/>
          </p:nvPr>
        </p:nvSpPr>
        <p:spPr/>
        <p:txBody>
          <a:bodyPr/>
          <a:lstStyle/>
          <a:p>
            <a:fld id="{E7859838-8551-459C-9208-EF60526F4BD9}" type="slidenum">
              <a:rPr lang="en-NG" smtClean="0"/>
              <a:t>‹#›</a:t>
            </a:fld>
            <a:endParaRPr lang="en-NG"/>
          </a:p>
        </p:txBody>
      </p:sp>
    </p:spTree>
    <p:extLst>
      <p:ext uri="{BB962C8B-B14F-4D97-AF65-F5344CB8AC3E}">
        <p14:creationId xmlns:p14="http://schemas.microsoft.com/office/powerpoint/2010/main" val="214180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7D246F-0D36-BD71-EBE2-ABBF03B4CEEC}"/>
              </a:ext>
            </a:extLst>
          </p:cNvPr>
          <p:cNvSpPr>
            <a:spLocks noGrp="1"/>
          </p:cNvSpPr>
          <p:nvPr>
            <p:ph type="dt" sz="half" idx="10"/>
          </p:nvPr>
        </p:nvSpPr>
        <p:spPr/>
        <p:txBody>
          <a:bodyPr/>
          <a:lstStyle/>
          <a:p>
            <a:fld id="{A81CBC48-9733-41D4-AE2C-D87F40BA894A}" type="datetimeFigureOut">
              <a:rPr lang="en-NG" smtClean="0"/>
              <a:t>05/05/2024</a:t>
            </a:fld>
            <a:endParaRPr lang="en-NG"/>
          </a:p>
        </p:txBody>
      </p:sp>
      <p:sp>
        <p:nvSpPr>
          <p:cNvPr id="3" name="Footer Placeholder 2">
            <a:extLst>
              <a:ext uri="{FF2B5EF4-FFF2-40B4-BE49-F238E27FC236}">
                <a16:creationId xmlns:a16="http://schemas.microsoft.com/office/drawing/2014/main" id="{26E12456-88DB-63E5-B13C-960443A474F9}"/>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0CCD44E9-B929-71CB-F34B-CA2470F63213}"/>
              </a:ext>
            </a:extLst>
          </p:cNvPr>
          <p:cNvSpPr>
            <a:spLocks noGrp="1"/>
          </p:cNvSpPr>
          <p:nvPr>
            <p:ph type="sldNum" sz="quarter" idx="12"/>
          </p:nvPr>
        </p:nvSpPr>
        <p:spPr/>
        <p:txBody>
          <a:bodyPr/>
          <a:lstStyle/>
          <a:p>
            <a:fld id="{E7859838-8551-459C-9208-EF60526F4BD9}" type="slidenum">
              <a:rPr lang="en-NG" smtClean="0"/>
              <a:t>‹#›</a:t>
            </a:fld>
            <a:endParaRPr lang="en-NG"/>
          </a:p>
        </p:txBody>
      </p:sp>
    </p:spTree>
    <p:extLst>
      <p:ext uri="{BB962C8B-B14F-4D97-AF65-F5344CB8AC3E}">
        <p14:creationId xmlns:p14="http://schemas.microsoft.com/office/powerpoint/2010/main" val="1113286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91EBB-39CD-3AD3-0137-541068016D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D6E065A0-4EE2-0BDB-79BB-8695753F86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CDA6F00F-1F0D-7ADD-43B8-441D405AF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8466EE-C4CC-A9FD-9137-77469F23AB2A}"/>
              </a:ext>
            </a:extLst>
          </p:cNvPr>
          <p:cNvSpPr>
            <a:spLocks noGrp="1"/>
          </p:cNvSpPr>
          <p:nvPr>
            <p:ph type="dt" sz="half" idx="10"/>
          </p:nvPr>
        </p:nvSpPr>
        <p:spPr/>
        <p:txBody>
          <a:bodyPr/>
          <a:lstStyle/>
          <a:p>
            <a:fld id="{A81CBC48-9733-41D4-AE2C-D87F40BA894A}" type="datetimeFigureOut">
              <a:rPr lang="en-NG" smtClean="0"/>
              <a:t>05/05/2024</a:t>
            </a:fld>
            <a:endParaRPr lang="en-NG"/>
          </a:p>
        </p:txBody>
      </p:sp>
      <p:sp>
        <p:nvSpPr>
          <p:cNvPr id="6" name="Footer Placeholder 5">
            <a:extLst>
              <a:ext uri="{FF2B5EF4-FFF2-40B4-BE49-F238E27FC236}">
                <a16:creationId xmlns:a16="http://schemas.microsoft.com/office/drawing/2014/main" id="{59496674-6F7F-7063-7BB8-897621C262F5}"/>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635A815B-3C53-4368-834B-CE37B9A2EF1C}"/>
              </a:ext>
            </a:extLst>
          </p:cNvPr>
          <p:cNvSpPr>
            <a:spLocks noGrp="1"/>
          </p:cNvSpPr>
          <p:nvPr>
            <p:ph type="sldNum" sz="quarter" idx="12"/>
          </p:nvPr>
        </p:nvSpPr>
        <p:spPr/>
        <p:txBody>
          <a:bodyPr/>
          <a:lstStyle/>
          <a:p>
            <a:fld id="{E7859838-8551-459C-9208-EF60526F4BD9}" type="slidenum">
              <a:rPr lang="en-NG" smtClean="0"/>
              <a:t>‹#›</a:t>
            </a:fld>
            <a:endParaRPr lang="en-NG"/>
          </a:p>
        </p:txBody>
      </p:sp>
    </p:spTree>
    <p:extLst>
      <p:ext uri="{BB962C8B-B14F-4D97-AF65-F5344CB8AC3E}">
        <p14:creationId xmlns:p14="http://schemas.microsoft.com/office/powerpoint/2010/main" val="1110898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239AE-C9F8-7AD6-C014-CB73024EAB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D3E0BD8B-A54C-3202-DFBC-619F0A1B9F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8A30ACCF-E5BF-A40B-1637-37034F235E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3516DA-64BF-82A4-7B56-27D4EFAF91E6}"/>
              </a:ext>
            </a:extLst>
          </p:cNvPr>
          <p:cNvSpPr>
            <a:spLocks noGrp="1"/>
          </p:cNvSpPr>
          <p:nvPr>
            <p:ph type="dt" sz="half" idx="10"/>
          </p:nvPr>
        </p:nvSpPr>
        <p:spPr/>
        <p:txBody>
          <a:bodyPr/>
          <a:lstStyle/>
          <a:p>
            <a:fld id="{A81CBC48-9733-41D4-AE2C-D87F40BA894A}" type="datetimeFigureOut">
              <a:rPr lang="en-NG" smtClean="0"/>
              <a:t>05/05/2024</a:t>
            </a:fld>
            <a:endParaRPr lang="en-NG"/>
          </a:p>
        </p:txBody>
      </p:sp>
      <p:sp>
        <p:nvSpPr>
          <p:cNvPr id="6" name="Footer Placeholder 5">
            <a:extLst>
              <a:ext uri="{FF2B5EF4-FFF2-40B4-BE49-F238E27FC236}">
                <a16:creationId xmlns:a16="http://schemas.microsoft.com/office/drawing/2014/main" id="{43712BE9-1D52-EE73-F619-5CB09D711D8F}"/>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D322839B-E540-A2AA-CF3B-6D8DC16CB306}"/>
              </a:ext>
            </a:extLst>
          </p:cNvPr>
          <p:cNvSpPr>
            <a:spLocks noGrp="1"/>
          </p:cNvSpPr>
          <p:nvPr>
            <p:ph type="sldNum" sz="quarter" idx="12"/>
          </p:nvPr>
        </p:nvSpPr>
        <p:spPr/>
        <p:txBody>
          <a:bodyPr/>
          <a:lstStyle/>
          <a:p>
            <a:fld id="{E7859838-8551-459C-9208-EF60526F4BD9}" type="slidenum">
              <a:rPr lang="en-NG" smtClean="0"/>
              <a:t>‹#›</a:t>
            </a:fld>
            <a:endParaRPr lang="en-NG"/>
          </a:p>
        </p:txBody>
      </p:sp>
    </p:spTree>
    <p:extLst>
      <p:ext uri="{BB962C8B-B14F-4D97-AF65-F5344CB8AC3E}">
        <p14:creationId xmlns:p14="http://schemas.microsoft.com/office/powerpoint/2010/main" val="2631609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61773F-5975-6129-E938-5B23198D94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6BE67090-1F42-88DF-546B-EA72728FDD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E4323758-77E4-4434-875C-81EE60B607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81CBC48-9733-41D4-AE2C-D87F40BA894A}" type="datetimeFigureOut">
              <a:rPr lang="en-NG" smtClean="0"/>
              <a:t>05/05/2024</a:t>
            </a:fld>
            <a:endParaRPr lang="en-NG"/>
          </a:p>
        </p:txBody>
      </p:sp>
      <p:sp>
        <p:nvSpPr>
          <p:cNvPr id="5" name="Footer Placeholder 4">
            <a:extLst>
              <a:ext uri="{FF2B5EF4-FFF2-40B4-BE49-F238E27FC236}">
                <a16:creationId xmlns:a16="http://schemas.microsoft.com/office/drawing/2014/main" id="{0DA006D1-ABA4-4031-7E9E-5EE3B9B4B1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G"/>
          </a:p>
        </p:txBody>
      </p:sp>
      <p:sp>
        <p:nvSpPr>
          <p:cNvPr id="6" name="Slide Number Placeholder 5">
            <a:extLst>
              <a:ext uri="{FF2B5EF4-FFF2-40B4-BE49-F238E27FC236}">
                <a16:creationId xmlns:a16="http://schemas.microsoft.com/office/drawing/2014/main" id="{5B7B9411-9688-915B-6E82-7A2D39BABB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7859838-8551-459C-9208-EF60526F4BD9}" type="slidenum">
              <a:rPr lang="en-NG" smtClean="0"/>
              <a:t>‹#›</a:t>
            </a:fld>
            <a:endParaRPr lang="en-NG"/>
          </a:p>
        </p:txBody>
      </p:sp>
    </p:spTree>
    <p:extLst>
      <p:ext uri="{BB962C8B-B14F-4D97-AF65-F5344CB8AC3E}">
        <p14:creationId xmlns:p14="http://schemas.microsoft.com/office/powerpoint/2010/main" val="1465632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F247E-A030-3D33-A7FB-1A09F554181A}"/>
              </a:ext>
            </a:extLst>
          </p:cNvPr>
          <p:cNvSpPr>
            <a:spLocks noGrp="1"/>
          </p:cNvSpPr>
          <p:nvPr>
            <p:ph type="ctrTitle"/>
          </p:nvPr>
        </p:nvSpPr>
        <p:spPr/>
        <p:txBody>
          <a:bodyPr/>
          <a:lstStyle/>
          <a:p>
            <a:r>
              <a:rPr lang="en-US" dirty="0">
                <a:solidFill>
                  <a:schemeClr val="bg1"/>
                </a:solidFill>
              </a:rPr>
              <a:t>MENTORENESS INTERNSHIP PROGRAM</a:t>
            </a:r>
            <a:endParaRPr lang="en-NG" dirty="0">
              <a:solidFill>
                <a:schemeClr val="bg1"/>
              </a:solidFill>
            </a:endParaRPr>
          </a:p>
        </p:txBody>
      </p:sp>
      <p:sp>
        <p:nvSpPr>
          <p:cNvPr id="3" name="Subtitle 2">
            <a:extLst>
              <a:ext uri="{FF2B5EF4-FFF2-40B4-BE49-F238E27FC236}">
                <a16:creationId xmlns:a16="http://schemas.microsoft.com/office/drawing/2014/main" id="{BE1C60F1-04C9-85C6-D07B-9838FED0C9B4}"/>
              </a:ext>
            </a:extLst>
          </p:cNvPr>
          <p:cNvSpPr>
            <a:spLocks noGrp="1"/>
          </p:cNvSpPr>
          <p:nvPr>
            <p:ph type="subTitle" idx="1"/>
          </p:nvPr>
        </p:nvSpPr>
        <p:spPr/>
        <p:txBody>
          <a:bodyPr/>
          <a:lstStyle/>
          <a:p>
            <a:endParaRPr lang="en-US" dirty="0">
              <a:solidFill>
                <a:schemeClr val="bg1"/>
              </a:solidFill>
            </a:endParaRPr>
          </a:p>
          <a:p>
            <a:r>
              <a:rPr lang="en-US" dirty="0">
                <a:solidFill>
                  <a:schemeClr val="bg1"/>
                </a:solidFill>
              </a:rPr>
              <a:t>AIRPLANE CRASH ANALYSIS REPORT</a:t>
            </a:r>
          </a:p>
          <a:p>
            <a:endParaRPr lang="en-NG" dirty="0">
              <a:solidFill>
                <a:schemeClr val="bg1"/>
              </a:solidFill>
            </a:endParaRPr>
          </a:p>
        </p:txBody>
      </p:sp>
    </p:spTree>
    <p:extLst>
      <p:ext uri="{BB962C8B-B14F-4D97-AF65-F5344CB8AC3E}">
        <p14:creationId xmlns:p14="http://schemas.microsoft.com/office/powerpoint/2010/main" val="953712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222EE4-ED34-C52B-938E-A6693E72C3D4}"/>
              </a:ext>
            </a:extLst>
          </p:cNvPr>
          <p:cNvSpPr>
            <a:spLocks noGrp="1"/>
          </p:cNvSpPr>
          <p:nvPr>
            <p:ph type="title"/>
          </p:nvPr>
        </p:nvSpPr>
        <p:spPr>
          <a:xfrm>
            <a:off x="517889" y="4883544"/>
            <a:ext cx="3876086" cy="1556907"/>
          </a:xfrm>
        </p:spPr>
        <p:txBody>
          <a:bodyPr vert="horz" lIns="91440" tIns="45720" rIns="91440" bIns="45720" rtlCol="0" anchor="ctr">
            <a:normAutofit/>
          </a:bodyPr>
          <a:lstStyle/>
          <a:p>
            <a:r>
              <a:rPr lang="en-US" sz="3200" b="1" kern="1200">
                <a:solidFill>
                  <a:schemeClr val="tx1"/>
                </a:solidFill>
                <a:latin typeface="+mj-lt"/>
                <a:ea typeface="+mj-ea"/>
                <a:cs typeface="+mj-cs"/>
              </a:rPr>
              <a:t>DATA TRANSFORMATION 5 </a:t>
            </a:r>
            <a:r>
              <a:rPr lang="en-US" sz="3200" kern="1200">
                <a:solidFill>
                  <a:schemeClr val="tx1"/>
                </a:solidFill>
                <a:latin typeface="+mj-lt"/>
                <a:ea typeface="+mj-ea"/>
                <a:cs typeface="+mj-cs"/>
              </a:rPr>
              <a:t>: Change of data type</a:t>
            </a:r>
          </a:p>
        </p:txBody>
      </p:sp>
      <p:sp>
        <p:nvSpPr>
          <p:cNvPr id="23" name="Rectangle 22">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29860F1-5B5A-67E5-F066-AE7383AE3390}"/>
              </a:ext>
            </a:extLst>
          </p:cNvPr>
          <p:cNvSpPr txBox="1"/>
          <p:nvPr/>
        </p:nvSpPr>
        <p:spPr>
          <a:xfrm>
            <a:off x="5162719" y="4883544"/>
            <a:ext cx="6586915" cy="155690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I converted wrong data type for some of the data for my analysis for example fatalities from text to Int</a:t>
            </a:r>
            <a:endParaRPr lang="en-US"/>
          </a:p>
        </p:txBody>
      </p:sp>
      <p:pic>
        <p:nvPicPr>
          <p:cNvPr id="5" name="Picture 4">
            <a:extLst>
              <a:ext uri="{FF2B5EF4-FFF2-40B4-BE49-F238E27FC236}">
                <a16:creationId xmlns:a16="http://schemas.microsoft.com/office/drawing/2014/main" id="{B0F8E1D7-48A6-B3DA-FB23-EEBAA86900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700" y="364142"/>
            <a:ext cx="9100780" cy="1275015"/>
          </a:xfrm>
          <a:prstGeom prst="rect">
            <a:avLst/>
          </a:prstGeom>
        </p:spPr>
      </p:pic>
      <p:pic>
        <p:nvPicPr>
          <p:cNvPr id="15" name="Picture 14">
            <a:extLst>
              <a:ext uri="{FF2B5EF4-FFF2-40B4-BE49-F238E27FC236}">
                <a16:creationId xmlns:a16="http://schemas.microsoft.com/office/drawing/2014/main" id="{CE4D2E09-1259-ED5C-7194-6FC72D466F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3120" y="2266448"/>
            <a:ext cx="6945938" cy="1927199"/>
          </a:xfrm>
          <a:prstGeom prst="rect">
            <a:avLst/>
          </a:prstGeom>
        </p:spPr>
      </p:pic>
      <p:sp>
        <p:nvSpPr>
          <p:cNvPr id="16" name="Arrow: Down 15">
            <a:extLst>
              <a:ext uri="{FF2B5EF4-FFF2-40B4-BE49-F238E27FC236}">
                <a16:creationId xmlns:a16="http://schemas.microsoft.com/office/drawing/2014/main" id="{4121D5F4-C96D-F41D-B284-4BCC9CD5F936}"/>
              </a:ext>
            </a:extLst>
          </p:cNvPr>
          <p:cNvSpPr/>
          <p:nvPr/>
        </p:nvSpPr>
        <p:spPr>
          <a:xfrm>
            <a:off x="5470170" y="1796311"/>
            <a:ext cx="315919" cy="403157"/>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226549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22F19F4-FE70-43DC-856F-2CE5F521DC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C467DB-3222-9BB1-8BAD-09C0B8084DF6}"/>
              </a:ext>
            </a:extLst>
          </p:cNvPr>
          <p:cNvSpPr>
            <a:spLocks noGrp="1"/>
          </p:cNvSpPr>
          <p:nvPr>
            <p:ph type="title"/>
          </p:nvPr>
        </p:nvSpPr>
        <p:spPr>
          <a:xfrm>
            <a:off x="1043631" y="873940"/>
            <a:ext cx="4928291" cy="1035781"/>
          </a:xfrm>
        </p:spPr>
        <p:txBody>
          <a:bodyPr anchor="ctr">
            <a:normAutofit/>
          </a:bodyPr>
          <a:lstStyle/>
          <a:p>
            <a:r>
              <a:rPr lang="en-US" sz="3600"/>
              <a:t>ANALYSIS USING DAX</a:t>
            </a:r>
            <a:endParaRPr lang="en-NG" sz="3600"/>
          </a:p>
        </p:txBody>
      </p:sp>
      <p:sp>
        <p:nvSpPr>
          <p:cNvPr id="3" name="Content Placeholder 2">
            <a:extLst>
              <a:ext uri="{FF2B5EF4-FFF2-40B4-BE49-F238E27FC236}">
                <a16:creationId xmlns:a16="http://schemas.microsoft.com/office/drawing/2014/main" id="{98BAAB93-DE0E-B562-97AA-827E44E458A2}"/>
              </a:ext>
            </a:extLst>
          </p:cNvPr>
          <p:cNvSpPr>
            <a:spLocks noGrp="1"/>
          </p:cNvSpPr>
          <p:nvPr>
            <p:ph idx="1"/>
          </p:nvPr>
        </p:nvSpPr>
        <p:spPr>
          <a:xfrm>
            <a:off x="1045029" y="2524721"/>
            <a:ext cx="4991629" cy="3677123"/>
          </a:xfrm>
        </p:spPr>
        <p:txBody>
          <a:bodyPr anchor="ctr">
            <a:normAutofit/>
          </a:bodyPr>
          <a:lstStyle/>
          <a:p>
            <a:r>
              <a:rPr lang="en-US" sz="1800" b="0">
                <a:effectLst/>
                <a:highlight>
                  <a:srgbClr val="FFFFFF"/>
                </a:highlight>
                <a:latin typeface="Consolas" panose="020B0609020204030204" pitchFamily="49" charset="0"/>
              </a:rPr>
              <a:t>Accidents = COUNTROWS('Airplane datasets’)</a:t>
            </a:r>
          </a:p>
          <a:p>
            <a:r>
              <a:rPr lang="en-US" sz="1800" b="0">
                <a:effectLst/>
                <a:highlight>
                  <a:srgbClr val="FFFFFF"/>
                </a:highlight>
                <a:latin typeface="Consolas" panose="020B0609020204030204" pitchFamily="49" charset="0"/>
              </a:rPr>
              <a:t>This </a:t>
            </a:r>
            <a:r>
              <a:rPr lang="en-US" sz="1800">
                <a:highlight>
                  <a:srgbClr val="FFFFFF"/>
                </a:highlight>
                <a:latin typeface="Consolas" panose="020B0609020204030204" pitchFamily="49" charset="0"/>
              </a:rPr>
              <a:t>Gives the total number of incidents recorded in our data sets</a:t>
            </a:r>
          </a:p>
          <a:p>
            <a:r>
              <a:rPr lang="en-US" sz="1800">
                <a:highlight>
                  <a:srgbClr val="FFFFFF"/>
                </a:highlight>
                <a:latin typeface="Consolas" panose="020B0609020204030204" pitchFamily="49" charset="0"/>
              </a:rPr>
              <a:t>Then visualizing the cumulative accidents recorded over the years . </a:t>
            </a:r>
          </a:p>
          <a:p>
            <a:r>
              <a:rPr lang="en-US" sz="1800" b="0">
                <a:effectLst/>
                <a:highlight>
                  <a:srgbClr val="FFFFFF"/>
                </a:highlight>
                <a:latin typeface="Consolas" panose="020B0609020204030204" pitchFamily="49" charset="0"/>
              </a:rPr>
              <a:t>From the line chart 1946 recorded the highest number of accidents </a:t>
            </a:r>
          </a:p>
          <a:p>
            <a:endParaRPr lang="en-NG" sz="1800"/>
          </a:p>
        </p:txBody>
      </p:sp>
      <p:sp>
        <p:nvSpPr>
          <p:cNvPr id="20" name="Rectangle 19">
            <a:extLst>
              <a:ext uri="{FF2B5EF4-FFF2-40B4-BE49-F238E27FC236}">
                <a16:creationId xmlns:a16="http://schemas.microsoft.com/office/drawing/2014/main" id="{395ECC94-3D5E-46A7-A7A1-DE807E156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658367"/>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E549738-9961-462D-81B7-4A7A44691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3530966"/>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E8E2044-A627-02CA-8FED-BF07D94FD9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1066" y="3731948"/>
            <a:ext cx="4305905" cy="2260600"/>
          </a:xfrm>
          <a:prstGeom prst="rect">
            <a:avLst/>
          </a:prstGeom>
        </p:spPr>
      </p:pic>
      <p:cxnSp>
        <p:nvCxnSpPr>
          <p:cNvPr id="24" name="Straight Connector 2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817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4" name="Rectangle 13">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C467DB-3222-9BB1-8BAD-09C0B8084DF6}"/>
              </a:ext>
            </a:extLst>
          </p:cNvPr>
          <p:cNvSpPr>
            <a:spLocks noGrp="1"/>
          </p:cNvSpPr>
          <p:nvPr>
            <p:ph type="title"/>
          </p:nvPr>
        </p:nvSpPr>
        <p:spPr>
          <a:xfrm>
            <a:off x="1057025" y="922644"/>
            <a:ext cx="5040285" cy="1169585"/>
          </a:xfrm>
        </p:spPr>
        <p:txBody>
          <a:bodyPr anchor="b">
            <a:normAutofit/>
          </a:bodyPr>
          <a:lstStyle/>
          <a:p>
            <a:r>
              <a:rPr lang="en-US" sz="4000"/>
              <a:t>ANALYSIS USING DAX</a:t>
            </a:r>
            <a:endParaRPr lang="en-NG" sz="4000"/>
          </a:p>
        </p:txBody>
      </p:sp>
      <p:sp>
        <p:nvSpPr>
          <p:cNvPr id="19" name="Rectangle 18">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BAAB93-DE0E-B562-97AA-827E44E458A2}"/>
              </a:ext>
            </a:extLst>
          </p:cNvPr>
          <p:cNvSpPr>
            <a:spLocks noGrp="1"/>
          </p:cNvSpPr>
          <p:nvPr>
            <p:ph idx="1"/>
          </p:nvPr>
        </p:nvSpPr>
        <p:spPr>
          <a:xfrm>
            <a:off x="1055715" y="2508105"/>
            <a:ext cx="5040285" cy="3632493"/>
          </a:xfrm>
        </p:spPr>
        <p:txBody>
          <a:bodyPr anchor="ctr">
            <a:normAutofit/>
          </a:bodyPr>
          <a:lstStyle/>
          <a:p>
            <a:r>
              <a:rPr lang="en-US" sz="2000" b="0">
                <a:effectLst/>
                <a:highlight>
                  <a:srgbClr val="FFFFFF"/>
                </a:highlight>
                <a:latin typeface="Consolas" panose="020B0609020204030204" pitchFamily="49" charset="0"/>
              </a:rPr>
              <a:t>Total fatalities = CALCULATE(</a:t>
            </a:r>
          </a:p>
          <a:p>
            <a:r>
              <a:rPr lang="en-US" sz="2000" b="0">
                <a:effectLst/>
                <a:highlight>
                  <a:srgbClr val="FFFFFF"/>
                </a:highlight>
                <a:latin typeface="Consolas" panose="020B0609020204030204" pitchFamily="49" charset="0"/>
              </a:rPr>
              <a:t>    SUM('Airplane datasets'[Fatalities]),</a:t>
            </a:r>
          </a:p>
          <a:p>
            <a:r>
              <a:rPr lang="en-US" sz="2000" b="0">
                <a:effectLst/>
                <a:highlight>
                  <a:srgbClr val="FFFFFF"/>
                </a:highlight>
                <a:latin typeface="Consolas" panose="020B0609020204030204" pitchFamily="49" charset="0"/>
              </a:rPr>
              <a:t>    'Airplane datasets'[Fatalities]&lt;&gt;BLANK()</a:t>
            </a:r>
          </a:p>
          <a:p>
            <a:r>
              <a:rPr lang="en-US" sz="2000" b="0">
                <a:effectLst/>
                <a:highlight>
                  <a:srgbClr val="FFFFFF"/>
                </a:highlight>
                <a:latin typeface="Consolas" panose="020B0609020204030204" pitchFamily="49" charset="0"/>
              </a:rPr>
              <a:t>)</a:t>
            </a:r>
          </a:p>
          <a:p>
            <a:r>
              <a:rPr lang="en-US" sz="2000" b="0">
                <a:effectLst/>
                <a:highlight>
                  <a:srgbClr val="FFFFFF"/>
                </a:highlight>
                <a:latin typeface="Consolas" panose="020B0609020204030204" pitchFamily="49" charset="0"/>
              </a:rPr>
              <a:t> this same concept was used for the other kpi</a:t>
            </a:r>
            <a:r>
              <a:rPr lang="en-US" sz="2000">
                <a:highlight>
                  <a:srgbClr val="FFFFFF"/>
                </a:highlight>
                <a:latin typeface="Consolas" panose="020B0609020204030204" pitchFamily="49" charset="0"/>
              </a:rPr>
              <a:t>’s</a:t>
            </a:r>
          </a:p>
          <a:p>
            <a:r>
              <a:rPr lang="en-US" sz="2000" b="0">
                <a:effectLst/>
                <a:highlight>
                  <a:srgbClr val="FFFFFF"/>
                </a:highlight>
                <a:latin typeface="Consolas" panose="020B0609020204030204" pitchFamily="49" charset="0"/>
              </a:rPr>
              <a:t>Amongst all the Kpi the crew fatalities was the lowest </a:t>
            </a:r>
          </a:p>
          <a:p>
            <a:endParaRPr lang="en-NG" sz="2000"/>
          </a:p>
        </p:txBody>
      </p:sp>
      <p:pic>
        <p:nvPicPr>
          <p:cNvPr id="6" name="Picture 5">
            <a:extLst>
              <a:ext uri="{FF2B5EF4-FFF2-40B4-BE49-F238E27FC236}">
                <a16:creationId xmlns:a16="http://schemas.microsoft.com/office/drawing/2014/main" id="{27204132-7F03-8101-5CCC-9E7EEF924D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7867" y="774285"/>
            <a:ext cx="4206719" cy="2581173"/>
          </a:xfrm>
          <a:prstGeom prst="rect">
            <a:avLst/>
          </a:prstGeom>
        </p:spPr>
      </p:pic>
    </p:spTree>
    <p:extLst>
      <p:ext uri="{BB962C8B-B14F-4D97-AF65-F5344CB8AC3E}">
        <p14:creationId xmlns:p14="http://schemas.microsoft.com/office/powerpoint/2010/main" val="3584059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4" name="Rectangle 13">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C467DB-3222-9BB1-8BAD-09C0B8084DF6}"/>
              </a:ext>
            </a:extLst>
          </p:cNvPr>
          <p:cNvSpPr>
            <a:spLocks noGrp="1"/>
          </p:cNvSpPr>
          <p:nvPr>
            <p:ph type="title"/>
          </p:nvPr>
        </p:nvSpPr>
        <p:spPr>
          <a:xfrm>
            <a:off x="1057025" y="922644"/>
            <a:ext cx="5040285" cy="1169585"/>
          </a:xfrm>
        </p:spPr>
        <p:txBody>
          <a:bodyPr anchor="b">
            <a:normAutofit/>
          </a:bodyPr>
          <a:lstStyle/>
          <a:p>
            <a:r>
              <a:rPr lang="en-US" sz="4000"/>
              <a:t>ANALYSIS </a:t>
            </a:r>
            <a:endParaRPr lang="en-NG" sz="4000"/>
          </a:p>
        </p:txBody>
      </p:sp>
      <p:sp>
        <p:nvSpPr>
          <p:cNvPr id="19" name="Rectangle 18">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BAAB93-DE0E-B562-97AA-827E44E458A2}"/>
              </a:ext>
            </a:extLst>
          </p:cNvPr>
          <p:cNvSpPr>
            <a:spLocks noGrp="1"/>
          </p:cNvSpPr>
          <p:nvPr>
            <p:ph idx="1"/>
          </p:nvPr>
        </p:nvSpPr>
        <p:spPr>
          <a:xfrm>
            <a:off x="1055715" y="2508105"/>
            <a:ext cx="5040285" cy="3632493"/>
          </a:xfrm>
        </p:spPr>
        <p:txBody>
          <a:bodyPr anchor="ctr">
            <a:normAutofit/>
          </a:bodyPr>
          <a:lstStyle/>
          <a:p>
            <a:r>
              <a:rPr lang="en-US" sz="2000" b="1"/>
              <a:t>Comparing the Aircraft Registration and aircraft type </a:t>
            </a:r>
          </a:p>
          <a:p>
            <a:r>
              <a:rPr lang="en-US" sz="2000" b="1"/>
              <a:t>Fatalities trends </a:t>
            </a:r>
            <a:endParaRPr lang="en-NG" sz="2000" b="1"/>
          </a:p>
        </p:txBody>
      </p:sp>
      <p:pic>
        <p:nvPicPr>
          <p:cNvPr id="6" name="Picture 5">
            <a:extLst>
              <a:ext uri="{FF2B5EF4-FFF2-40B4-BE49-F238E27FC236}">
                <a16:creationId xmlns:a16="http://schemas.microsoft.com/office/drawing/2014/main" id="{9F17579E-92B0-AC81-0EF3-C6E89E9937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3449" y="774285"/>
            <a:ext cx="4315556" cy="2581173"/>
          </a:xfrm>
          <a:prstGeom prst="rect">
            <a:avLst/>
          </a:prstGeom>
        </p:spPr>
      </p:pic>
    </p:spTree>
    <p:extLst>
      <p:ext uri="{BB962C8B-B14F-4D97-AF65-F5344CB8AC3E}">
        <p14:creationId xmlns:p14="http://schemas.microsoft.com/office/powerpoint/2010/main" val="2192177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22F19F4-FE70-43DC-856F-2CE5F521DC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C467DB-3222-9BB1-8BAD-09C0B8084DF6}"/>
              </a:ext>
            </a:extLst>
          </p:cNvPr>
          <p:cNvSpPr>
            <a:spLocks noGrp="1"/>
          </p:cNvSpPr>
          <p:nvPr>
            <p:ph type="title"/>
          </p:nvPr>
        </p:nvSpPr>
        <p:spPr>
          <a:xfrm>
            <a:off x="1043631" y="873940"/>
            <a:ext cx="4928291" cy="1035781"/>
          </a:xfrm>
        </p:spPr>
        <p:txBody>
          <a:bodyPr anchor="ctr">
            <a:normAutofit/>
          </a:bodyPr>
          <a:lstStyle/>
          <a:p>
            <a:r>
              <a:rPr lang="en-US" sz="3600"/>
              <a:t>ANALYSIS </a:t>
            </a:r>
            <a:endParaRPr lang="en-NG" sz="3600"/>
          </a:p>
        </p:txBody>
      </p:sp>
      <p:sp>
        <p:nvSpPr>
          <p:cNvPr id="3" name="Content Placeholder 2">
            <a:extLst>
              <a:ext uri="{FF2B5EF4-FFF2-40B4-BE49-F238E27FC236}">
                <a16:creationId xmlns:a16="http://schemas.microsoft.com/office/drawing/2014/main" id="{98BAAB93-DE0E-B562-97AA-827E44E458A2}"/>
              </a:ext>
            </a:extLst>
          </p:cNvPr>
          <p:cNvSpPr>
            <a:spLocks noGrp="1"/>
          </p:cNvSpPr>
          <p:nvPr>
            <p:ph idx="1"/>
          </p:nvPr>
        </p:nvSpPr>
        <p:spPr>
          <a:xfrm>
            <a:off x="1045029" y="2524721"/>
            <a:ext cx="4991629" cy="3677123"/>
          </a:xfrm>
        </p:spPr>
        <p:txBody>
          <a:bodyPr anchor="ctr">
            <a:normAutofit/>
          </a:bodyPr>
          <a:lstStyle/>
          <a:p>
            <a:r>
              <a:rPr lang="en-US" sz="1800"/>
              <a:t>This gives the routes prone to accidents with sao paulo – rio de Janeiro taking the lead with 7 accidents recorded </a:t>
            </a:r>
            <a:endParaRPr lang="en-NG" sz="1800"/>
          </a:p>
        </p:txBody>
      </p:sp>
      <p:sp>
        <p:nvSpPr>
          <p:cNvPr id="20" name="Rectangle 19">
            <a:extLst>
              <a:ext uri="{FF2B5EF4-FFF2-40B4-BE49-F238E27FC236}">
                <a16:creationId xmlns:a16="http://schemas.microsoft.com/office/drawing/2014/main" id="{395ECC94-3D5E-46A7-A7A1-DE807E156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658367"/>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2648135-B589-A2AF-EB4D-29E3D721BC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9039" y="841905"/>
            <a:ext cx="3689959" cy="2317178"/>
          </a:xfrm>
          <a:prstGeom prst="rect">
            <a:avLst/>
          </a:prstGeom>
        </p:spPr>
      </p:pic>
      <p:sp>
        <p:nvSpPr>
          <p:cNvPr id="22" name="Rectangle 21">
            <a:extLst>
              <a:ext uri="{FF2B5EF4-FFF2-40B4-BE49-F238E27FC236}">
                <a16:creationId xmlns:a16="http://schemas.microsoft.com/office/drawing/2014/main" id="{7E549738-9961-462D-81B7-4A7A44691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3530966"/>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143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18F6E8B-15ED-43C7-94BA-91549A651C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C467DB-3222-9BB1-8BAD-09C0B8084DF6}"/>
              </a:ext>
            </a:extLst>
          </p:cNvPr>
          <p:cNvSpPr>
            <a:spLocks noGrp="1"/>
          </p:cNvSpPr>
          <p:nvPr>
            <p:ph type="title"/>
          </p:nvPr>
        </p:nvSpPr>
        <p:spPr>
          <a:xfrm>
            <a:off x="1113810" y="3023754"/>
            <a:ext cx="4900144" cy="2736965"/>
          </a:xfrm>
        </p:spPr>
        <p:txBody>
          <a:bodyPr vert="horz" lIns="91440" tIns="45720" rIns="91440" bIns="45720" rtlCol="0" anchor="t">
            <a:normAutofit/>
          </a:bodyPr>
          <a:lstStyle/>
          <a:p>
            <a:r>
              <a:rPr lang="en-US" sz="5400"/>
              <a:t>ANALYSIS </a:t>
            </a:r>
          </a:p>
        </p:txBody>
      </p:sp>
      <p:sp>
        <p:nvSpPr>
          <p:cNvPr id="3" name="Content Placeholder 2">
            <a:extLst>
              <a:ext uri="{FF2B5EF4-FFF2-40B4-BE49-F238E27FC236}">
                <a16:creationId xmlns:a16="http://schemas.microsoft.com/office/drawing/2014/main" id="{98BAAB93-DE0E-B562-97AA-827E44E458A2}"/>
              </a:ext>
            </a:extLst>
          </p:cNvPr>
          <p:cNvSpPr>
            <a:spLocks noGrp="1"/>
          </p:cNvSpPr>
          <p:nvPr>
            <p:ph idx="1"/>
          </p:nvPr>
        </p:nvSpPr>
        <p:spPr>
          <a:xfrm>
            <a:off x="1113809" y="1016076"/>
            <a:ext cx="4900143" cy="1709849"/>
          </a:xfrm>
        </p:spPr>
        <p:txBody>
          <a:bodyPr vert="horz" lIns="91440" tIns="45720" rIns="91440" bIns="45720" rtlCol="0" anchor="b">
            <a:normAutofit/>
          </a:bodyPr>
          <a:lstStyle/>
          <a:p>
            <a:pPr marL="0" indent="0">
              <a:buNone/>
            </a:pPr>
            <a:r>
              <a:rPr lang="en-US" sz="2000"/>
              <a:t>Accidents attributed to airline operators over the years </a:t>
            </a:r>
          </a:p>
        </p:txBody>
      </p:sp>
      <p:grpSp>
        <p:nvGrpSpPr>
          <p:cNvPr id="13" name="Group 1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48031"/>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89A89A-1E9C-4761-9DFF-53C275FBF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257770"/>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769C1C6-3E85-5715-5C1A-376EBB1FE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4162" y="503156"/>
            <a:ext cx="4324849" cy="2489191"/>
          </a:xfrm>
          <a:prstGeom prst="rect">
            <a:avLst/>
          </a:prstGeom>
        </p:spPr>
      </p:pic>
      <p:sp>
        <p:nvSpPr>
          <p:cNvPr id="22" name="Rectangle 2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3462252"/>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6620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C467DB-3222-9BB1-8BAD-09C0B8084DF6}"/>
              </a:ext>
            </a:extLst>
          </p:cNvPr>
          <p:cNvSpPr>
            <a:spLocks noGrp="1"/>
          </p:cNvSpPr>
          <p:nvPr>
            <p:ph type="title"/>
          </p:nvPr>
        </p:nvSpPr>
        <p:spPr>
          <a:xfrm>
            <a:off x="589560" y="856180"/>
            <a:ext cx="5279408" cy="1128068"/>
          </a:xfrm>
        </p:spPr>
        <p:txBody>
          <a:bodyPr anchor="ctr">
            <a:normAutofit/>
          </a:bodyPr>
          <a:lstStyle/>
          <a:p>
            <a:r>
              <a:rPr lang="en-US" sz="4000"/>
              <a:t>ANALYSIS </a:t>
            </a:r>
            <a:endParaRPr lang="en-NG" sz="4000"/>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BAAB93-DE0E-B562-97AA-827E44E458A2}"/>
              </a:ext>
            </a:extLst>
          </p:cNvPr>
          <p:cNvSpPr>
            <a:spLocks noGrp="1"/>
          </p:cNvSpPr>
          <p:nvPr>
            <p:ph idx="1"/>
          </p:nvPr>
        </p:nvSpPr>
        <p:spPr>
          <a:xfrm>
            <a:off x="590719" y="2330505"/>
            <a:ext cx="5278066" cy="3979585"/>
          </a:xfrm>
        </p:spPr>
        <p:txBody>
          <a:bodyPr anchor="ctr">
            <a:normAutofit/>
          </a:bodyPr>
          <a:lstStyle/>
          <a:p>
            <a:r>
              <a:rPr lang="en-US" sz="2000"/>
              <a:t>Cumulative Fatalities recorded over the months and weekdays </a:t>
            </a:r>
          </a:p>
          <a:p>
            <a:r>
              <a:rPr lang="en-US" sz="2000"/>
              <a:t>The darkest RED on the scale denotes high FATALITIES</a:t>
            </a:r>
          </a:p>
          <a:p>
            <a:endParaRPr lang="en-US" sz="2000"/>
          </a:p>
          <a:p>
            <a:r>
              <a:rPr lang="en-US" sz="2000"/>
              <a:t>The light red on the scale denote low FATALITIES</a:t>
            </a:r>
          </a:p>
          <a:p>
            <a:endParaRPr lang="en-US" sz="2000"/>
          </a:p>
          <a:p>
            <a:endParaRPr lang="en-US" sz="2000"/>
          </a:p>
          <a:p>
            <a:endParaRPr lang="en-US" sz="2000"/>
          </a:p>
          <a:p>
            <a:endParaRPr lang="en-US" sz="2000"/>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A6F15CC-46C7-2ABD-4A10-2B82986F6F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970" y="3707894"/>
            <a:ext cx="3016474" cy="2518756"/>
          </a:xfrm>
          <a:prstGeom prst="rect">
            <a:avLst/>
          </a:prstGeom>
        </p:spPr>
      </p:pic>
    </p:spTree>
    <p:extLst>
      <p:ext uri="{BB962C8B-B14F-4D97-AF65-F5344CB8AC3E}">
        <p14:creationId xmlns:p14="http://schemas.microsoft.com/office/powerpoint/2010/main" val="1104899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992FBF-71CF-E28E-10C6-CB59D51E9828}"/>
              </a:ext>
            </a:extLst>
          </p:cNvPr>
          <p:cNvSpPr>
            <a:spLocks noGrp="1"/>
          </p:cNvSpPr>
          <p:nvPr>
            <p:ph type="title"/>
          </p:nvPr>
        </p:nvSpPr>
        <p:spPr>
          <a:xfrm>
            <a:off x="640080" y="329184"/>
            <a:ext cx="6894576" cy="1783080"/>
          </a:xfrm>
        </p:spPr>
        <p:txBody>
          <a:bodyPr vert="horz" lIns="91440" tIns="45720" rIns="91440" bIns="45720" rtlCol="0" anchor="b">
            <a:normAutofit/>
          </a:bodyPr>
          <a:lstStyle/>
          <a:p>
            <a:r>
              <a:rPr lang="en-US" sz="5400"/>
              <a:t>Causal Analysis</a:t>
            </a:r>
          </a:p>
        </p:txBody>
      </p:sp>
      <p:sp>
        <p:nvSpPr>
          <p:cNvPr id="2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18C0A39-A149-8495-43B5-56FD216FFC48}"/>
              </a:ext>
            </a:extLst>
          </p:cNvPr>
          <p:cNvSpPr txBox="1"/>
          <p:nvPr/>
        </p:nvSpPr>
        <p:spPr>
          <a:xfrm>
            <a:off x="640080" y="2706624"/>
            <a:ext cx="6894576" cy="348386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b="0">
                <a:effectLst/>
                <a:highlight>
                  <a:srgbClr val="FFFFFF"/>
                </a:highlight>
              </a:rPr>
              <a:t>Weather = </a:t>
            </a:r>
          </a:p>
          <a:p>
            <a:pPr indent="-228600">
              <a:lnSpc>
                <a:spcPct val="90000"/>
              </a:lnSpc>
              <a:spcAft>
                <a:spcPts val="600"/>
              </a:spcAft>
              <a:buFont typeface="Arial" panose="020B0604020202020204" pitchFamily="34" charset="0"/>
              <a:buChar char="•"/>
            </a:pPr>
            <a:r>
              <a:rPr lang="en-US" sz="1700" b="0">
                <a:effectLst/>
                <a:highlight>
                  <a:srgbClr val="FFFFFF"/>
                </a:highlight>
              </a:rPr>
              <a:t>    COUNTX(</a:t>
            </a:r>
          </a:p>
          <a:p>
            <a:pPr indent="-228600">
              <a:lnSpc>
                <a:spcPct val="90000"/>
              </a:lnSpc>
              <a:spcAft>
                <a:spcPts val="600"/>
              </a:spcAft>
              <a:buFont typeface="Arial" panose="020B0604020202020204" pitchFamily="34" charset="0"/>
              <a:buChar char="•"/>
            </a:pPr>
            <a:r>
              <a:rPr lang="en-US" sz="1700" b="0">
                <a:effectLst/>
                <a:highlight>
                  <a:srgbClr val="FFFFFF"/>
                </a:highlight>
              </a:rPr>
              <a:t>        FILTER('Airplane datasets', CONTAINSSTRING('Airplane datasets'[Summary], "weather")),</a:t>
            </a:r>
          </a:p>
          <a:p>
            <a:pPr indent="-228600">
              <a:lnSpc>
                <a:spcPct val="90000"/>
              </a:lnSpc>
              <a:spcAft>
                <a:spcPts val="600"/>
              </a:spcAft>
              <a:buFont typeface="Arial" panose="020B0604020202020204" pitchFamily="34" charset="0"/>
              <a:buChar char="•"/>
            </a:pPr>
            <a:r>
              <a:rPr lang="en-US" sz="1700" b="0">
                <a:effectLst/>
                <a:highlight>
                  <a:srgbClr val="FFFFFF"/>
                </a:highlight>
              </a:rPr>
              <a:t>        'Airplane datasets'[Summary]</a:t>
            </a:r>
          </a:p>
          <a:p>
            <a:pPr indent="-228600">
              <a:lnSpc>
                <a:spcPct val="90000"/>
              </a:lnSpc>
              <a:spcAft>
                <a:spcPts val="600"/>
              </a:spcAft>
              <a:buFont typeface="Arial" panose="020B0604020202020204" pitchFamily="34" charset="0"/>
              <a:buChar char="•"/>
            </a:pPr>
            <a:r>
              <a:rPr lang="en-US" sz="1700" b="0">
                <a:effectLst/>
                <a:highlight>
                  <a:srgbClr val="FFFFFF"/>
                </a:highlight>
              </a:rPr>
              <a:t>    )</a:t>
            </a:r>
          </a:p>
          <a:p>
            <a:pPr indent="-228600">
              <a:lnSpc>
                <a:spcPct val="90000"/>
              </a:lnSpc>
              <a:spcAft>
                <a:spcPts val="600"/>
              </a:spcAft>
              <a:buFont typeface="Arial" panose="020B0604020202020204" pitchFamily="34" charset="0"/>
              <a:buChar char="•"/>
            </a:pPr>
            <a:r>
              <a:rPr lang="en-US" sz="1700"/>
              <a:t> </a:t>
            </a:r>
          </a:p>
          <a:p>
            <a:pPr indent="-228600">
              <a:lnSpc>
                <a:spcPct val="90000"/>
              </a:lnSpc>
              <a:spcAft>
                <a:spcPts val="600"/>
              </a:spcAft>
              <a:buFont typeface="Arial" panose="020B0604020202020204" pitchFamily="34" charset="0"/>
              <a:buChar char="•"/>
            </a:pPr>
            <a:r>
              <a:rPr lang="en-US" sz="1700"/>
              <a:t> This expression calculates how many times the term "weather" appears in the 'Summary' column of the 'Airplane datasets' table.</a:t>
            </a:r>
          </a:p>
          <a:p>
            <a:pPr indent="-228600">
              <a:lnSpc>
                <a:spcPct val="90000"/>
              </a:lnSpc>
              <a:spcAft>
                <a:spcPts val="600"/>
              </a:spcAft>
              <a:buFont typeface="Arial" panose="020B0604020202020204" pitchFamily="34" charset="0"/>
              <a:buChar char="•"/>
            </a:pPr>
            <a:r>
              <a:rPr lang="en-US" sz="1700"/>
              <a:t>This was also done for the others </a:t>
            </a:r>
          </a:p>
        </p:txBody>
      </p:sp>
      <p:pic>
        <p:nvPicPr>
          <p:cNvPr id="10" name="Picture 9">
            <a:extLst>
              <a:ext uri="{FF2B5EF4-FFF2-40B4-BE49-F238E27FC236}">
                <a16:creationId xmlns:a16="http://schemas.microsoft.com/office/drawing/2014/main" id="{89E5A0CF-90AC-9B0B-1577-6771A0385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0966" y="329183"/>
            <a:ext cx="3999964" cy="3429969"/>
          </a:xfrm>
          <a:prstGeom prst="rect">
            <a:avLst/>
          </a:prstGeom>
        </p:spPr>
      </p:pic>
    </p:spTree>
    <p:extLst>
      <p:ext uri="{BB962C8B-B14F-4D97-AF65-F5344CB8AC3E}">
        <p14:creationId xmlns:p14="http://schemas.microsoft.com/office/powerpoint/2010/main" val="2905655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A4D038-08B5-8974-1727-06800BB8336B}"/>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latin typeface="+mj-lt"/>
                <a:ea typeface="+mj-ea"/>
                <a:cs typeface="+mj-cs"/>
              </a:rPr>
              <a:t>DASHBOARD FOR OUR ANALYSIS</a:t>
            </a:r>
          </a:p>
        </p:txBody>
      </p:sp>
      <p:sp>
        <p:nvSpPr>
          <p:cNvPr id="3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7B25A894-03AB-4E22-693F-E54A4B3580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259918"/>
            <a:ext cx="7214616" cy="4310732"/>
          </a:xfrm>
          <a:prstGeom prst="rect">
            <a:avLst/>
          </a:prstGeom>
        </p:spPr>
      </p:pic>
    </p:spTree>
    <p:extLst>
      <p:ext uri="{BB962C8B-B14F-4D97-AF65-F5344CB8AC3E}">
        <p14:creationId xmlns:p14="http://schemas.microsoft.com/office/powerpoint/2010/main" val="136539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F54B7E-7138-F2D7-74BC-0DDCADD2D6BC}"/>
              </a:ext>
            </a:extLst>
          </p:cNvPr>
          <p:cNvSpPr>
            <a:spLocks noGrp="1"/>
          </p:cNvSpPr>
          <p:nvPr>
            <p:ph type="title"/>
          </p:nvPr>
        </p:nvSpPr>
        <p:spPr>
          <a:xfrm>
            <a:off x="793662" y="386930"/>
            <a:ext cx="10066122" cy="1298448"/>
          </a:xfrm>
        </p:spPr>
        <p:txBody>
          <a:bodyPr anchor="b">
            <a:normAutofit/>
          </a:bodyPr>
          <a:lstStyle/>
          <a:p>
            <a:r>
              <a:rPr lang="en-US" sz="4800"/>
              <a:t>Project Description</a:t>
            </a:r>
            <a:endParaRPr lang="en-NG" sz="4800"/>
          </a:p>
        </p:txBody>
      </p:sp>
      <p:sp>
        <p:nvSpPr>
          <p:cNvPr id="26" name="Rectangle 2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A51B080-CE7A-7661-843C-9EC3F04B67B0}"/>
              </a:ext>
            </a:extLst>
          </p:cNvPr>
          <p:cNvSpPr>
            <a:spLocks noGrp="1"/>
          </p:cNvSpPr>
          <p:nvPr>
            <p:ph idx="1"/>
          </p:nvPr>
        </p:nvSpPr>
        <p:spPr>
          <a:xfrm>
            <a:off x="793661" y="2599509"/>
            <a:ext cx="4530898" cy="3639450"/>
          </a:xfrm>
        </p:spPr>
        <p:txBody>
          <a:bodyPr anchor="ctr">
            <a:normAutofit/>
          </a:bodyPr>
          <a:lstStyle/>
          <a:p>
            <a:pPr marL="0" indent="0">
              <a:buNone/>
            </a:pPr>
            <a:r>
              <a:rPr lang="en-US" sz="1700"/>
              <a:t>This internship project focuses on conducting a comprehensive analysis of airplane crashes and fatalities spanning from 1980 to 2023. The dataset contains crucial information such as crash dates, locations, operators, flight details, aircraft types, and fatality statistics. The goal is to leverage Power BI for interactive visualizations and in-depth insights to understand patterns, contributing factors, and trends in aviation incidents. The analysis aims to provide stakeholders with valuable information for enhancing aviation safety and mitigating risks</a:t>
            </a:r>
            <a:endParaRPr lang="en-NG" sz="1700"/>
          </a:p>
        </p:txBody>
      </p:sp>
      <p:sp>
        <p:nvSpPr>
          <p:cNvPr id="28" name="Rectangle 2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1125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6" name="Rectangle 25">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917BAF-CF2F-9A5A-CB3A-B878599BF4E7}"/>
              </a:ext>
            </a:extLst>
          </p:cNvPr>
          <p:cNvSpPr>
            <a:spLocks noGrp="1"/>
          </p:cNvSpPr>
          <p:nvPr>
            <p:ph type="title"/>
          </p:nvPr>
        </p:nvSpPr>
        <p:spPr>
          <a:xfrm>
            <a:off x="1057025" y="922644"/>
            <a:ext cx="5040285" cy="1169585"/>
          </a:xfrm>
        </p:spPr>
        <p:txBody>
          <a:bodyPr anchor="b">
            <a:normAutofit/>
          </a:bodyPr>
          <a:lstStyle/>
          <a:p>
            <a:r>
              <a:rPr lang="en-US" sz="4000"/>
              <a:t>Tool Used</a:t>
            </a:r>
            <a:endParaRPr lang="en-NG" sz="4000"/>
          </a:p>
        </p:txBody>
      </p:sp>
      <p:sp>
        <p:nvSpPr>
          <p:cNvPr id="31" name="Rectangle 30">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4F67FD6-EF1B-D891-9855-5E46E14F7512}"/>
              </a:ext>
            </a:extLst>
          </p:cNvPr>
          <p:cNvSpPr>
            <a:spLocks noGrp="1"/>
          </p:cNvSpPr>
          <p:nvPr>
            <p:ph idx="1"/>
          </p:nvPr>
        </p:nvSpPr>
        <p:spPr>
          <a:xfrm>
            <a:off x="1055715" y="2508105"/>
            <a:ext cx="5040285" cy="3632493"/>
          </a:xfrm>
        </p:spPr>
        <p:txBody>
          <a:bodyPr anchor="ctr">
            <a:normAutofit/>
          </a:bodyPr>
          <a:lstStyle/>
          <a:p>
            <a:r>
              <a:rPr lang="en-US" sz="2000"/>
              <a:t>Power BI</a:t>
            </a:r>
            <a:endParaRPr lang="en-NG" sz="2000"/>
          </a:p>
        </p:txBody>
      </p:sp>
      <p:pic>
        <p:nvPicPr>
          <p:cNvPr id="18" name="Picture 17">
            <a:extLst>
              <a:ext uri="{FF2B5EF4-FFF2-40B4-BE49-F238E27FC236}">
                <a16:creationId xmlns:a16="http://schemas.microsoft.com/office/drawing/2014/main" id="{11401592-62EE-C933-3B82-33064F13C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6667" y="3921814"/>
            <a:ext cx="4389120" cy="1887693"/>
          </a:xfrm>
          <a:prstGeom prst="rect">
            <a:avLst/>
          </a:prstGeom>
        </p:spPr>
      </p:pic>
    </p:spTree>
    <p:extLst>
      <p:ext uri="{BB962C8B-B14F-4D97-AF65-F5344CB8AC3E}">
        <p14:creationId xmlns:p14="http://schemas.microsoft.com/office/powerpoint/2010/main" val="1856663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C5FC1-EB2C-3166-A984-517878CF9A15}"/>
              </a:ext>
            </a:extLst>
          </p:cNvPr>
          <p:cNvSpPr>
            <a:spLocks noGrp="1"/>
          </p:cNvSpPr>
          <p:nvPr>
            <p:ph type="title"/>
          </p:nvPr>
        </p:nvSpPr>
        <p:spPr>
          <a:xfrm>
            <a:off x="203200" y="276225"/>
            <a:ext cx="2768600" cy="2644775"/>
          </a:xfrm>
        </p:spPr>
        <p:txBody>
          <a:bodyPr/>
          <a:lstStyle/>
          <a:p>
            <a:r>
              <a:rPr lang="en-US" dirty="0"/>
              <a:t>Data Dictionary</a:t>
            </a:r>
            <a:endParaRPr lang="en-NG" dirty="0"/>
          </a:p>
        </p:txBody>
      </p:sp>
      <p:graphicFrame>
        <p:nvGraphicFramePr>
          <p:cNvPr id="15" name="Content Placeholder 9">
            <a:extLst>
              <a:ext uri="{FF2B5EF4-FFF2-40B4-BE49-F238E27FC236}">
                <a16:creationId xmlns:a16="http://schemas.microsoft.com/office/drawing/2014/main" id="{6023FCE8-CA25-9B37-929F-8EBBBBF69C1D}"/>
              </a:ext>
            </a:extLst>
          </p:cNvPr>
          <p:cNvGraphicFramePr>
            <a:graphicFrameLocks noGrp="1"/>
          </p:cNvGraphicFramePr>
          <p:nvPr>
            <p:ph idx="1"/>
            <p:extLst>
              <p:ext uri="{D42A27DB-BD31-4B8C-83A1-F6EECF244321}">
                <p14:modId xmlns:p14="http://schemas.microsoft.com/office/powerpoint/2010/main" val="642647636"/>
              </p:ext>
            </p:extLst>
          </p:nvPr>
        </p:nvGraphicFramePr>
        <p:xfrm>
          <a:off x="2654300" y="48684"/>
          <a:ext cx="11137900" cy="6760631"/>
        </p:xfrm>
        <a:graphic>
          <a:graphicData uri="http://schemas.openxmlformats.org/drawingml/2006/table">
            <a:tbl>
              <a:tblPr firstRow="1" bandRow="1">
                <a:tableStyleId>{5C22544A-7EE6-4342-B048-85BDC9FD1C3A}</a:tableStyleId>
              </a:tblPr>
              <a:tblGrid>
                <a:gridCol w="5568950">
                  <a:extLst>
                    <a:ext uri="{9D8B030D-6E8A-4147-A177-3AD203B41FA5}">
                      <a16:colId xmlns:a16="http://schemas.microsoft.com/office/drawing/2014/main" val="3559686838"/>
                    </a:ext>
                  </a:extLst>
                </a:gridCol>
                <a:gridCol w="5568950">
                  <a:extLst>
                    <a:ext uri="{9D8B030D-6E8A-4147-A177-3AD203B41FA5}">
                      <a16:colId xmlns:a16="http://schemas.microsoft.com/office/drawing/2014/main" val="567882959"/>
                    </a:ext>
                  </a:extLst>
                </a:gridCol>
              </a:tblGrid>
              <a:tr h="308187">
                <a:tc>
                  <a:txBody>
                    <a:bodyPr/>
                    <a:lstStyle/>
                    <a:p>
                      <a:r>
                        <a:rPr lang="en-US" dirty="0"/>
                        <a:t>Date</a:t>
                      </a:r>
                      <a:endParaRPr lang="en-NG" dirty="0"/>
                    </a:p>
                  </a:txBody>
                  <a:tcPr/>
                </a:tc>
                <a:tc>
                  <a:txBody>
                    <a:bodyPr/>
                    <a:lstStyle/>
                    <a:p>
                      <a:r>
                        <a:rPr lang="en-US" dirty="0"/>
                        <a:t>Date of the airplane crash</a:t>
                      </a:r>
                      <a:endParaRPr lang="en-NG" dirty="0"/>
                    </a:p>
                  </a:txBody>
                  <a:tcPr/>
                </a:tc>
                <a:extLst>
                  <a:ext uri="{0D108BD9-81ED-4DB2-BD59-A6C34878D82A}">
                    <a16:rowId xmlns:a16="http://schemas.microsoft.com/office/drawing/2014/main" val="4087642373"/>
                  </a:ext>
                </a:extLst>
              </a:tr>
              <a:tr h="308187">
                <a:tc>
                  <a:txBody>
                    <a:bodyPr/>
                    <a:lstStyle/>
                    <a:p>
                      <a:r>
                        <a:rPr lang="en-US" dirty="0">
                          <a:solidFill>
                            <a:schemeClr val="accent1"/>
                          </a:solidFill>
                        </a:rPr>
                        <a:t>Time</a:t>
                      </a:r>
                      <a:endParaRPr lang="en-NG" dirty="0">
                        <a:solidFill>
                          <a:schemeClr val="accent1"/>
                        </a:solidFill>
                      </a:endParaRPr>
                    </a:p>
                  </a:txBody>
                  <a:tcPr/>
                </a:tc>
                <a:tc>
                  <a:txBody>
                    <a:bodyPr/>
                    <a:lstStyle/>
                    <a:p>
                      <a:r>
                        <a:rPr lang="en-US" dirty="0">
                          <a:solidFill>
                            <a:schemeClr val="accent1"/>
                          </a:solidFill>
                        </a:rPr>
                        <a:t> </a:t>
                      </a:r>
                      <a:r>
                        <a:rPr lang="en-US" dirty="0">
                          <a:solidFill>
                            <a:schemeClr val="tx1"/>
                          </a:solidFill>
                        </a:rPr>
                        <a:t>Time of the airplane crash.</a:t>
                      </a:r>
                      <a:endParaRPr lang="en-NG" dirty="0">
                        <a:solidFill>
                          <a:schemeClr val="tx1"/>
                        </a:solidFill>
                      </a:endParaRPr>
                    </a:p>
                  </a:txBody>
                  <a:tcPr/>
                </a:tc>
                <a:extLst>
                  <a:ext uri="{0D108BD9-81ED-4DB2-BD59-A6C34878D82A}">
                    <a16:rowId xmlns:a16="http://schemas.microsoft.com/office/drawing/2014/main" val="692544214"/>
                  </a:ext>
                </a:extLst>
              </a:tr>
              <a:tr h="427284">
                <a:tc>
                  <a:txBody>
                    <a:bodyPr/>
                    <a:lstStyle/>
                    <a:p>
                      <a:r>
                        <a:rPr lang="en-US" dirty="0"/>
                        <a:t>Location</a:t>
                      </a:r>
                      <a:endParaRPr lang="en-NG" dirty="0"/>
                    </a:p>
                  </a:txBody>
                  <a:tcPr/>
                </a:tc>
                <a:tc>
                  <a:txBody>
                    <a:bodyPr/>
                    <a:lstStyle/>
                    <a:p>
                      <a:r>
                        <a:rPr lang="en-US" dirty="0"/>
                        <a:t>Location where the airplane crash occurred</a:t>
                      </a:r>
                      <a:endParaRPr lang="en-NG" dirty="0"/>
                    </a:p>
                  </a:txBody>
                  <a:tcPr/>
                </a:tc>
                <a:extLst>
                  <a:ext uri="{0D108BD9-81ED-4DB2-BD59-A6C34878D82A}">
                    <a16:rowId xmlns:a16="http://schemas.microsoft.com/office/drawing/2014/main" val="3307830232"/>
                  </a:ext>
                </a:extLst>
              </a:tr>
              <a:tr h="427284">
                <a:tc>
                  <a:txBody>
                    <a:bodyPr/>
                    <a:lstStyle/>
                    <a:p>
                      <a:r>
                        <a:rPr lang="en-US" dirty="0"/>
                        <a:t>Operator</a:t>
                      </a:r>
                      <a:endParaRPr lang="en-NG" dirty="0"/>
                    </a:p>
                  </a:txBody>
                  <a:tcPr/>
                </a:tc>
                <a:tc>
                  <a:txBody>
                    <a:bodyPr/>
                    <a:lstStyle/>
                    <a:p>
                      <a:r>
                        <a:rPr lang="en-US" dirty="0"/>
                        <a:t>Operator or airline involved in the incident</a:t>
                      </a:r>
                      <a:endParaRPr lang="en-NG" dirty="0"/>
                    </a:p>
                  </a:txBody>
                  <a:tcPr/>
                </a:tc>
                <a:extLst>
                  <a:ext uri="{0D108BD9-81ED-4DB2-BD59-A6C34878D82A}">
                    <a16:rowId xmlns:a16="http://schemas.microsoft.com/office/drawing/2014/main" val="3382040018"/>
                  </a:ext>
                </a:extLst>
              </a:tr>
              <a:tr h="427284">
                <a:tc>
                  <a:txBody>
                    <a:bodyPr/>
                    <a:lstStyle/>
                    <a:p>
                      <a:r>
                        <a:rPr lang="en-US" dirty="0"/>
                        <a:t>Flight</a:t>
                      </a:r>
                      <a:endParaRPr lang="en-NG" dirty="0"/>
                    </a:p>
                  </a:txBody>
                  <a:tcPr/>
                </a:tc>
                <a:tc>
                  <a:txBody>
                    <a:bodyPr/>
                    <a:lstStyle/>
                    <a:p>
                      <a:r>
                        <a:rPr lang="en-US" dirty="0"/>
                        <a:t> Flight number associated with the incident</a:t>
                      </a:r>
                      <a:endParaRPr lang="en-NG" dirty="0"/>
                    </a:p>
                  </a:txBody>
                  <a:tcPr/>
                </a:tc>
                <a:extLst>
                  <a:ext uri="{0D108BD9-81ED-4DB2-BD59-A6C34878D82A}">
                    <a16:rowId xmlns:a16="http://schemas.microsoft.com/office/drawing/2014/main" val="4071834857"/>
                  </a:ext>
                </a:extLst>
              </a:tr>
              <a:tr h="308187">
                <a:tc>
                  <a:txBody>
                    <a:bodyPr/>
                    <a:lstStyle/>
                    <a:p>
                      <a:r>
                        <a:rPr lang="en-US" dirty="0"/>
                        <a:t>Route</a:t>
                      </a:r>
                    </a:p>
                  </a:txBody>
                  <a:tcPr/>
                </a:tc>
                <a:tc>
                  <a:txBody>
                    <a:bodyPr/>
                    <a:lstStyle/>
                    <a:p>
                      <a:r>
                        <a:rPr lang="en-US" dirty="0"/>
                        <a:t>Planned route of the flight</a:t>
                      </a:r>
                      <a:endParaRPr lang="en-NG" dirty="0"/>
                    </a:p>
                  </a:txBody>
                  <a:tcPr/>
                </a:tc>
                <a:extLst>
                  <a:ext uri="{0D108BD9-81ED-4DB2-BD59-A6C34878D82A}">
                    <a16:rowId xmlns:a16="http://schemas.microsoft.com/office/drawing/2014/main" val="2432607666"/>
                  </a:ext>
                </a:extLst>
              </a:tr>
              <a:tr h="427284">
                <a:tc>
                  <a:txBody>
                    <a:bodyPr/>
                    <a:lstStyle/>
                    <a:p>
                      <a:r>
                        <a:rPr lang="en-US" dirty="0"/>
                        <a:t>AC Type</a:t>
                      </a:r>
                      <a:endParaRPr lang="en-NG" dirty="0"/>
                    </a:p>
                  </a:txBody>
                  <a:tcPr/>
                </a:tc>
                <a:tc>
                  <a:txBody>
                    <a:bodyPr/>
                    <a:lstStyle/>
                    <a:p>
                      <a:r>
                        <a:rPr lang="en-US" dirty="0"/>
                        <a:t>Aircraft type involved in the crash</a:t>
                      </a:r>
                      <a:endParaRPr lang="en-NG" dirty="0"/>
                    </a:p>
                  </a:txBody>
                  <a:tcPr/>
                </a:tc>
                <a:extLst>
                  <a:ext uri="{0D108BD9-81ED-4DB2-BD59-A6C34878D82A}">
                    <a16:rowId xmlns:a16="http://schemas.microsoft.com/office/drawing/2014/main" val="2536344925"/>
                  </a:ext>
                </a:extLst>
              </a:tr>
              <a:tr h="427284">
                <a:tc>
                  <a:txBody>
                    <a:bodyPr/>
                    <a:lstStyle/>
                    <a:p>
                      <a:r>
                        <a:rPr lang="en-US" dirty="0"/>
                        <a:t>Registration</a:t>
                      </a:r>
                      <a:endParaRPr lang="en-NG" dirty="0"/>
                    </a:p>
                  </a:txBody>
                  <a:tcPr/>
                </a:tc>
                <a:tc>
                  <a:txBody>
                    <a:bodyPr/>
                    <a:lstStyle/>
                    <a:p>
                      <a:r>
                        <a:rPr lang="en-US" dirty="0"/>
                        <a:t>Registration details of the aircraft</a:t>
                      </a:r>
                      <a:endParaRPr lang="en-NG" dirty="0"/>
                    </a:p>
                  </a:txBody>
                  <a:tcPr/>
                </a:tc>
                <a:extLst>
                  <a:ext uri="{0D108BD9-81ED-4DB2-BD59-A6C34878D82A}">
                    <a16:rowId xmlns:a16="http://schemas.microsoft.com/office/drawing/2014/main" val="2186447888"/>
                  </a:ext>
                </a:extLst>
              </a:tr>
              <a:tr h="427284">
                <a:tc>
                  <a:txBody>
                    <a:bodyPr/>
                    <a:lstStyle/>
                    <a:p>
                      <a:r>
                        <a:rPr lang="en-US" dirty="0" err="1"/>
                        <a:t>cn</a:t>
                      </a:r>
                      <a:r>
                        <a:rPr lang="en-US" dirty="0"/>
                        <a:t>/ln</a:t>
                      </a:r>
                      <a:endParaRPr lang="en-NG" dirty="0"/>
                    </a:p>
                  </a:txBody>
                  <a:tcPr/>
                </a:tc>
                <a:tc>
                  <a:txBody>
                    <a:bodyPr/>
                    <a:lstStyle/>
                    <a:p>
                      <a:r>
                        <a:rPr lang="en-US" dirty="0"/>
                        <a:t>Construction or serial number of the aircraft</a:t>
                      </a:r>
                      <a:endParaRPr lang="en-NG" dirty="0"/>
                    </a:p>
                  </a:txBody>
                  <a:tcPr/>
                </a:tc>
                <a:extLst>
                  <a:ext uri="{0D108BD9-81ED-4DB2-BD59-A6C34878D82A}">
                    <a16:rowId xmlns:a16="http://schemas.microsoft.com/office/drawing/2014/main" val="2174229599"/>
                  </a:ext>
                </a:extLst>
              </a:tr>
              <a:tr h="539327">
                <a:tc>
                  <a:txBody>
                    <a:bodyPr/>
                    <a:lstStyle/>
                    <a:p>
                      <a:r>
                        <a:rPr lang="en-US" dirty="0"/>
                        <a:t>Aboard</a:t>
                      </a:r>
                      <a:endParaRPr lang="en-NG" dirty="0"/>
                    </a:p>
                  </a:txBody>
                  <a:tcPr/>
                </a:tc>
                <a:tc>
                  <a:txBody>
                    <a:bodyPr/>
                    <a:lstStyle/>
                    <a:p>
                      <a:r>
                        <a:rPr lang="en-US" dirty="0"/>
                        <a:t>Total number of individuals aboard the </a:t>
                      </a:r>
                      <a:r>
                        <a:rPr lang="en-US" dirty="0" err="1"/>
                        <a:t>aircraf</a:t>
                      </a:r>
                      <a:endParaRPr lang="en-NG" dirty="0"/>
                    </a:p>
                  </a:txBody>
                  <a:tcPr/>
                </a:tc>
                <a:extLst>
                  <a:ext uri="{0D108BD9-81ED-4DB2-BD59-A6C34878D82A}">
                    <a16:rowId xmlns:a16="http://schemas.microsoft.com/office/drawing/2014/main" val="595825078"/>
                  </a:ext>
                </a:extLst>
              </a:tr>
              <a:tr h="308187">
                <a:tc>
                  <a:txBody>
                    <a:bodyPr/>
                    <a:lstStyle/>
                    <a:p>
                      <a:r>
                        <a:rPr lang="en-US" dirty="0"/>
                        <a:t>Aboard Passengers</a:t>
                      </a:r>
                      <a:endParaRPr lang="en-NG" dirty="0"/>
                    </a:p>
                  </a:txBody>
                  <a:tcPr/>
                </a:tc>
                <a:tc>
                  <a:txBody>
                    <a:bodyPr/>
                    <a:lstStyle/>
                    <a:p>
                      <a:endParaRPr lang="en-NG" dirty="0"/>
                    </a:p>
                  </a:txBody>
                  <a:tcPr/>
                </a:tc>
                <a:extLst>
                  <a:ext uri="{0D108BD9-81ED-4DB2-BD59-A6C34878D82A}">
                    <a16:rowId xmlns:a16="http://schemas.microsoft.com/office/drawing/2014/main" val="2848799059"/>
                  </a:ext>
                </a:extLst>
              </a:tr>
              <a:tr h="308187">
                <a:tc>
                  <a:txBody>
                    <a:bodyPr/>
                    <a:lstStyle/>
                    <a:p>
                      <a:r>
                        <a:rPr lang="en-US" dirty="0"/>
                        <a:t>Aboard Crew</a:t>
                      </a:r>
                      <a:endParaRPr lang="en-NG" dirty="0"/>
                    </a:p>
                  </a:txBody>
                  <a:tcPr/>
                </a:tc>
                <a:tc>
                  <a:txBody>
                    <a:bodyPr/>
                    <a:lstStyle/>
                    <a:p>
                      <a:endParaRPr lang="en-NG"/>
                    </a:p>
                  </a:txBody>
                  <a:tcPr/>
                </a:tc>
                <a:extLst>
                  <a:ext uri="{0D108BD9-81ED-4DB2-BD59-A6C34878D82A}">
                    <a16:rowId xmlns:a16="http://schemas.microsoft.com/office/drawing/2014/main" val="2701901260"/>
                  </a:ext>
                </a:extLst>
              </a:tr>
              <a:tr h="308187">
                <a:tc>
                  <a:txBody>
                    <a:bodyPr/>
                    <a:lstStyle/>
                    <a:p>
                      <a:r>
                        <a:rPr lang="en-US" dirty="0"/>
                        <a:t>Fatalities</a:t>
                      </a:r>
                      <a:endParaRPr lang="en-NG" dirty="0"/>
                    </a:p>
                  </a:txBody>
                  <a:tcPr/>
                </a:tc>
                <a:tc>
                  <a:txBody>
                    <a:bodyPr/>
                    <a:lstStyle/>
                    <a:p>
                      <a:endParaRPr lang="en-NG"/>
                    </a:p>
                  </a:txBody>
                  <a:tcPr/>
                </a:tc>
                <a:extLst>
                  <a:ext uri="{0D108BD9-81ED-4DB2-BD59-A6C34878D82A}">
                    <a16:rowId xmlns:a16="http://schemas.microsoft.com/office/drawing/2014/main" val="866684692"/>
                  </a:ext>
                </a:extLst>
              </a:tr>
              <a:tr h="308187">
                <a:tc>
                  <a:txBody>
                    <a:bodyPr/>
                    <a:lstStyle/>
                    <a:p>
                      <a:r>
                        <a:rPr lang="en-US" dirty="0"/>
                        <a:t> Fatalities Passengers</a:t>
                      </a:r>
                      <a:endParaRPr lang="en-NG" dirty="0"/>
                    </a:p>
                  </a:txBody>
                  <a:tcPr/>
                </a:tc>
                <a:tc>
                  <a:txBody>
                    <a:bodyPr/>
                    <a:lstStyle/>
                    <a:p>
                      <a:endParaRPr lang="en-NG"/>
                    </a:p>
                  </a:txBody>
                  <a:tcPr/>
                </a:tc>
                <a:extLst>
                  <a:ext uri="{0D108BD9-81ED-4DB2-BD59-A6C34878D82A}">
                    <a16:rowId xmlns:a16="http://schemas.microsoft.com/office/drawing/2014/main" val="3520313292"/>
                  </a:ext>
                </a:extLst>
              </a:tr>
              <a:tr h="308187">
                <a:tc>
                  <a:txBody>
                    <a:bodyPr/>
                    <a:lstStyle/>
                    <a:p>
                      <a:r>
                        <a:rPr lang="en-US" dirty="0"/>
                        <a:t>Fatalities Crew</a:t>
                      </a:r>
                      <a:endParaRPr lang="en-NG" dirty="0"/>
                    </a:p>
                  </a:txBody>
                  <a:tcPr/>
                </a:tc>
                <a:tc>
                  <a:txBody>
                    <a:bodyPr/>
                    <a:lstStyle/>
                    <a:p>
                      <a:endParaRPr lang="en-NG"/>
                    </a:p>
                  </a:txBody>
                  <a:tcPr/>
                </a:tc>
                <a:extLst>
                  <a:ext uri="{0D108BD9-81ED-4DB2-BD59-A6C34878D82A}">
                    <a16:rowId xmlns:a16="http://schemas.microsoft.com/office/drawing/2014/main" val="366490489"/>
                  </a:ext>
                </a:extLst>
              </a:tr>
              <a:tr h="308187">
                <a:tc>
                  <a:txBody>
                    <a:bodyPr/>
                    <a:lstStyle/>
                    <a:p>
                      <a:r>
                        <a:rPr lang="en-US" dirty="0"/>
                        <a:t>Ground</a:t>
                      </a:r>
                      <a:endParaRPr lang="en-NG" dirty="0"/>
                    </a:p>
                  </a:txBody>
                  <a:tcPr/>
                </a:tc>
                <a:tc>
                  <a:txBody>
                    <a:bodyPr/>
                    <a:lstStyle/>
                    <a:p>
                      <a:endParaRPr lang="en-NG"/>
                    </a:p>
                  </a:txBody>
                  <a:tcPr/>
                </a:tc>
                <a:extLst>
                  <a:ext uri="{0D108BD9-81ED-4DB2-BD59-A6C34878D82A}">
                    <a16:rowId xmlns:a16="http://schemas.microsoft.com/office/drawing/2014/main" val="3045561034"/>
                  </a:ext>
                </a:extLst>
              </a:tr>
              <a:tr h="308187">
                <a:tc>
                  <a:txBody>
                    <a:bodyPr/>
                    <a:lstStyle/>
                    <a:p>
                      <a:r>
                        <a:rPr lang="en-US" dirty="0"/>
                        <a:t>Summary</a:t>
                      </a:r>
                      <a:endParaRPr lang="en-NG" dirty="0"/>
                    </a:p>
                  </a:txBody>
                  <a:tcPr/>
                </a:tc>
                <a:tc>
                  <a:txBody>
                    <a:bodyPr/>
                    <a:lstStyle/>
                    <a:p>
                      <a:endParaRPr lang="en-NG" dirty="0"/>
                    </a:p>
                  </a:txBody>
                  <a:tcPr/>
                </a:tc>
                <a:extLst>
                  <a:ext uri="{0D108BD9-81ED-4DB2-BD59-A6C34878D82A}">
                    <a16:rowId xmlns:a16="http://schemas.microsoft.com/office/drawing/2014/main" val="838112533"/>
                  </a:ext>
                </a:extLst>
              </a:tr>
            </a:tbl>
          </a:graphicData>
        </a:graphic>
      </p:graphicFrame>
    </p:spTree>
    <p:extLst>
      <p:ext uri="{BB962C8B-B14F-4D97-AF65-F5344CB8AC3E}">
        <p14:creationId xmlns:p14="http://schemas.microsoft.com/office/powerpoint/2010/main" val="2108595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3BD9B6C-359B-9E6C-C45E-001B7548D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2873" y="177801"/>
            <a:ext cx="9557617" cy="6540500"/>
          </a:xfrm>
          <a:prstGeom prst="rect">
            <a:avLst/>
          </a:prstGeom>
        </p:spPr>
      </p:pic>
      <p:sp>
        <p:nvSpPr>
          <p:cNvPr id="10" name="Rectangle 9">
            <a:extLst>
              <a:ext uri="{FF2B5EF4-FFF2-40B4-BE49-F238E27FC236}">
                <a16:creationId xmlns:a16="http://schemas.microsoft.com/office/drawing/2014/main" id="{056DCD4E-BB59-818E-ED99-20F465E5E9E5}"/>
              </a:ext>
            </a:extLst>
          </p:cNvPr>
          <p:cNvSpPr/>
          <p:nvPr/>
        </p:nvSpPr>
        <p:spPr>
          <a:xfrm>
            <a:off x="0" y="0"/>
            <a:ext cx="246287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1" name="Title 1">
            <a:extLst>
              <a:ext uri="{FF2B5EF4-FFF2-40B4-BE49-F238E27FC236}">
                <a16:creationId xmlns:a16="http://schemas.microsoft.com/office/drawing/2014/main" id="{636FDDFD-CFBE-23E4-7463-5DF94C00417A}"/>
              </a:ext>
            </a:extLst>
          </p:cNvPr>
          <p:cNvSpPr>
            <a:spLocks noGrp="1"/>
          </p:cNvSpPr>
          <p:nvPr>
            <p:ph type="title"/>
          </p:nvPr>
        </p:nvSpPr>
        <p:spPr>
          <a:xfrm>
            <a:off x="230087" y="1028700"/>
            <a:ext cx="2002699" cy="2400300"/>
          </a:xfrm>
        </p:spPr>
        <p:txBody>
          <a:bodyPr>
            <a:normAutofit fontScale="90000"/>
          </a:bodyPr>
          <a:lstStyle/>
          <a:p>
            <a:pPr algn="ctr"/>
            <a:r>
              <a:rPr lang="en-US" dirty="0">
                <a:solidFill>
                  <a:schemeClr val="bg1"/>
                </a:solidFill>
              </a:rPr>
              <a:t>Raw Data </a:t>
            </a:r>
            <a:br>
              <a:rPr lang="en-US" dirty="0">
                <a:solidFill>
                  <a:schemeClr val="bg1"/>
                </a:solidFill>
              </a:rPr>
            </a:br>
            <a:r>
              <a:rPr lang="en-US" dirty="0">
                <a:solidFill>
                  <a:schemeClr val="bg1"/>
                </a:solidFill>
              </a:rPr>
              <a:t>in </a:t>
            </a:r>
            <a:br>
              <a:rPr lang="en-US" dirty="0">
                <a:solidFill>
                  <a:schemeClr val="bg1"/>
                </a:solidFill>
              </a:rPr>
            </a:br>
            <a:r>
              <a:rPr lang="en-US" dirty="0">
                <a:solidFill>
                  <a:schemeClr val="bg1"/>
                </a:solidFill>
              </a:rPr>
              <a:t>Power Query</a:t>
            </a:r>
            <a:endParaRPr lang="en-NG" dirty="0">
              <a:solidFill>
                <a:schemeClr val="bg1"/>
              </a:solidFill>
            </a:endParaRPr>
          </a:p>
        </p:txBody>
      </p:sp>
    </p:spTree>
    <p:extLst>
      <p:ext uri="{BB962C8B-B14F-4D97-AF65-F5344CB8AC3E}">
        <p14:creationId xmlns:p14="http://schemas.microsoft.com/office/powerpoint/2010/main" val="160614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18F6E8B-15ED-43C7-94BA-91549A651C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02C85C-F4CE-0E77-9275-226C16CCAE38}"/>
              </a:ext>
            </a:extLst>
          </p:cNvPr>
          <p:cNvSpPr>
            <a:spLocks noGrp="1"/>
          </p:cNvSpPr>
          <p:nvPr>
            <p:ph type="title"/>
          </p:nvPr>
        </p:nvSpPr>
        <p:spPr>
          <a:xfrm>
            <a:off x="1113810" y="3023754"/>
            <a:ext cx="4900144" cy="2736965"/>
          </a:xfrm>
        </p:spPr>
        <p:txBody>
          <a:bodyPr vert="horz" lIns="91440" tIns="45720" rIns="91440" bIns="45720" rtlCol="0" anchor="t">
            <a:normAutofit/>
          </a:bodyPr>
          <a:lstStyle/>
          <a:p>
            <a:r>
              <a:rPr lang="en-US" sz="3800" b="1"/>
              <a:t>Data Transformation 1</a:t>
            </a:r>
            <a:r>
              <a:rPr lang="en-US" sz="3800"/>
              <a:t>:</a:t>
            </a:r>
            <a:br>
              <a:rPr lang="en-US" sz="3800"/>
            </a:br>
            <a:r>
              <a:rPr lang="en-US" sz="3800"/>
              <a:t>I used the first row has header</a:t>
            </a:r>
            <a:br>
              <a:rPr lang="en-US" sz="3800"/>
            </a:br>
            <a:endParaRPr lang="en-US" sz="3800"/>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48031"/>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089A89A-1E9C-4761-9DFF-53C275FBF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257770"/>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259D090-41D3-419D-23A4-14401D83A1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6168" y="471748"/>
            <a:ext cx="4200836" cy="2552007"/>
          </a:xfrm>
          <a:prstGeom prst="rect">
            <a:avLst/>
          </a:prstGeom>
        </p:spPr>
      </p:pic>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3462252"/>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4238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02C85C-F4CE-0E77-9275-226C16CCAE38}"/>
              </a:ext>
            </a:extLst>
          </p:cNvPr>
          <p:cNvSpPr>
            <a:spLocks noGrp="1"/>
          </p:cNvSpPr>
          <p:nvPr>
            <p:ph type="title"/>
          </p:nvPr>
        </p:nvSpPr>
        <p:spPr>
          <a:xfrm>
            <a:off x="635000" y="640823"/>
            <a:ext cx="3418659" cy="5583148"/>
          </a:xfrm>
        </p:spPr>
        <p:txBody>
          <a:bodyPr anchor="ctr">
            <a:normAutofit/>
          </a:bodyPr>
          <a:lstStyle/>
          <a:p>
            <a:r>
              <a:rPr lang="en-US" sz="3800" b="1"/>
              <a:t>Data Transformation 2</a:t>
            </a:r>
            <a:r>
              <a:rPr lang="en-US" sz="3800"/>
              <a:t>:</a:t>
            </a:r>
            <a:br>
              <a:rPr lang="en-US" sz="3800"/>
            </a:br>
            <a:r>
              <a:rPr lang="en-US" sz="3800"/>
              <a:t>Using Locale I changed the date data type</a:t>
            </a:r>
            <a:endParaRPr lang="en-NG" sz="3800"/>
          </a:p>
        </p:txBody>
      </p:sp>
      <p:sp>
        <p:nvSpPr>
          <p:cNvPr id="23"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7244EA6-3F3F-0ADA-E8B7-C67BF318A8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018" y="1508672"/>
            <a:ext cx="2062511" cy="3796283"/>
          </a:xfrm>
          <a:prstGeom prst="rect">
            <a:avLst/>
          </a:prstGeom>
        </p:spPr>
      </p:pic>
      <p:sp>
        <p:nvSpPr>
          <p:cNvPr id="7" name="Arrow: Notched Right 6">
            <a:extLst>
              <a:ext uri="{FF2B5EF4-FFF2-40B4-BE49-F238E27FC236}">
                <a16:creationId xmlns:a16="http://schemas.microsoft.com/office/drawing/2014/main" id="{DFCE12B5-20F1-216D-1828-B6E3F809D61B}"/>
              </a:ext>
            </a:extLst>
          </p:cNvPr>
          <p:cNvSpPr/>
          <p:nvPr/>
        </p:nvSpPr>
        <p:spPr>
          <a:xfrm>
            <a:off x="6710529" y="3259997"/>
            <a:ext cx="506582" cy="373238"/>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9" name="Arrow: Notched Right 8">
            <a:extLst>
              <a:ext uri="{FF2B5EF4-FFF2-40B4-BE49-F238E27FC236}">
                <a16:creationId xmlns:a16="http://schemas.microsoft.com/office/drawing/2014/main" id="{0271203E-B2C1-B44F-7400-F5FFBD9D9AD0}"/>
              </a:ext>
            </a:extLst>
          </p:cNvPr>
          <p:cNvSpPr/>
          <p:nvPr/>
        </p:nvSpPr>
        <p:spPr>
          <a:xfrm rot="8608213">
            <a:off x="5823279" y="3520196"/>
            <a:ext cx="519162" cy="439888"/>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11" name="Picture 10">
            <a:extLst>
              <a:ext uri="{FF2B5EF4-FFF2-40B4-BE49-F238E27FC236}">
                <a16:creationId xmlns:a16="http://schemas.microsoft.com/office/drawing/2014/main" id="{C750774C-819D-A59F-47D1-CE4830ADF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7111" y="1454934"/>
            <a:ext cx="2210076" cy="3907916"/>
          </a:xfrm>
          <a:prstGeom prst="rect">
            <a:avLst/>
          </a:prstGeom>
        </p:spPr>
      </p:pic>
    </p:spTree>
    <p:extLst>
      <p:ext uri="{BB962C8B-B14F-4D97-AF65-F5344CB8AC3E}">
        <p14:creationId xmlns:p14="http://schemas.microsoft.com/office/powerpoint/2010/main" val="3880898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2C85C-F4CE-0E77-9275-226C16CCAE38}"/>
              </a:ext>
            </a:extLst>
          </p:cNvPr>
          <p:cNvSpPr>
            <a:spLocks noGrp="1"/>
          </p:cNvSpPr>
          <p:nvPr>
            <p:ph type="title"/>
          </p:nvPr>
        </p:nvSpPr>
        <p:spPr>
          <a:xfrm>
            <a:off x="5461000" y="1130300"/>
            <a:ext cx="5003800" cy="4025899"/>
          </a:xfrm>
        </p:spPr>
        <p:txBody>
          <a:bodyPr>
            <a:normAutofit/>
          </a:bodyPr>
          <a:lstStyle/>
          <a:p>
            <a:r>
              <a:rPr lang="en-US" b="1" dirty="0"/>
              <a:t>Data Transformation 3</a:t>
            </a:r>
            <a:r>
              <a:rPr lang="en-US" dirty="0"/>
              <a:t>:</a:t>
            </a:r>
            <a:br>
              <a:rPr lang="en-US" dirty="0"/>
            </a:br>
            <a:r>
              <a:rPr lang="en-US" dirty="0"/>
              <a:t>Removed Flight and </a:t>
            </a:r>
            <a:r>
              <a:rPr lang="en-US" dirty="0" err="1"/>
              <a:t>cn</a:t>
            </a:r>
            <a:r>
              <a:rPr lang="en-US" dirty="0"/>
              <a:t>/in from the data</a:t>
            </a:r>
            <a:endParaRPr lang="en-NG" dirty="0"/>
          </a:p>
        </p:txBody>
      </p:sp>
      <p:sp>
        <p:nvSpPr>
          <p:cNvPr id="9" name="Arrow: Notched Right 8">
            <a:extLst>
              <a:ext uri="{FF2B5EF4-FFF2-40B4-BE49-F238E27FC236}">
                <a16:creationId xmlns:a16="http://schemas.microsoft.com/office/drawing/2014/main" id="{0271203E-B2C1-B44F-7400-F5FFBD9D9AD0}"/>
              </a:ext>
            </a:extLst>
          </p:cNvPr>
          <p:cNvSpPr/>
          <p:nvPr/>
        </p:nvSpPr>
        <p:spPr>
          <a:xfrm rot="8608213">
            <a:off x="2052710" y="1909263"/>
            <a:ext cx="911077" cy="771959"/>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5" name="Picture 4">
            <a:extLst>
              <a:ext uri="{FF2B5EF4-FFF2-40B4-BE49-F238E27FC236}">
                <a16:creationId xmlns:a16="http://schemas.microsoft.com/office/drawing/2014/main" id="{AA476C9C-6CF7-C8C6-24B4-213DDCA920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 y="189972"/>
            <a:ext cx="4711701" cy="6478055"/>
          </a:xfrm>
          <a:prstGeom prst="rect">
            <a:avLst/>
          </a:prstGeom>
        </p:spPr>
      </p:pic>
    </p:spTree>
    <p:extLst>
      <p:ext uri="{BB962C8B-B14F-4D97-AF65-F5344CB8AC3E}">
        <p14:creationId xmlns:p14="http://schemas.microsoft.com/office/powerpoint/2010/main" val="38446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02C85C-F4CE-0E77-9275-226C16CCAE38}"/>
              </a:ext>
            </a:extLst>
          </p:cNvPr>
          <p:cNvSpPr>
            <a:spLocks noGrp="1"/>
          </p:cNvSpPr>
          <p:nvPr>
            <p:ph type="title"/>
          </p:nvPr>
        </p:nvSpPr>
        <p:spPr>
          <a:xfrm>
            <a:off x="599609" y="679731"/>
            <a:ext cx="4171994" cy="3736540"/>
          </a:xfrm>
        </p:spPr>
        <p:txBody>
          <a:bodyPr vert="horz" lIns="91440" tIns="45720" rIns="91440" bIns="45720" rtlCol="0" anchor="b">
            <a:normAutofit/>
          </a:bodyPr>
          <a:lstStyle/>
          <a:p>
            <a:r>
              <a:rPr lang="en-US" sz="4700" b="1" kern="1200">
                <a:solidFill>
                  <a:schemeClr val="tx1"/>
                </a:solidFill>
                <a:latin typeface="+mj-lt"/>
                <a:ea typeface="+mj-ea"/>
                <a:cs typeface="+mj-cs"/>
              </a:rPr>
              <a:t>Data Transformation 4(Blank cells)</a:t>
            </a:r>
            <a:r>
              <a:rPr lang="en-US" sz="4700" kern="1200">
                <a:solidFill>
                  <a:schemeClr val="tx1"/>
                </a:solidFill>
                <a:latin typeface="+mj-lt"/>
                <a:ea typeface="+mj-ea"/>
                <a:cs typeface="+mj-cs"/>
              </a:rPr>
              <a:t>:</a:t>
            </a:r>
            <a:br>
              <a:rPr lang="en-US" sz="4700" kern="1200">
                <a:solidFill>
                  <a:schemeClr val="tx1"/>
                </a:solidFill>
                <a:latin typeface="+mj-lt"/>
                <a:ea typeface="+mj-ea"/>
                <a:cs typeface="+mj-cs"/>
              </a:rPr>
            </a:br>
            <a:endParaRPr lang="en-US" sz="4700" kern="1200">
              <a:solidFill>
                <a:schemeClr val="tx1"/>
              </a:solidFill>
              <a:latin typeface="+mj-lt"/>
              <a:ea typeface="+mj-ea"/>
              <a:cs typeface="+mj-cs"/>
            </a:endParaRPr>
          </a:p>
        </p:txBody>
      </p:sp>
      <p:grpSp>
        <p:nvGrpSpPr>
          <p:cNvPr id="11" name="Group 10">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2" name="Straight Connector 11">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6799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151</TotalTime>
  <Words>495</Words>
  <Application>Microsoft Office PowerPoint</Application>
  <PresentationFormat>Widescreen</PresentationFormat>
  <Paragraphs>78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Aptos Display</vt:lpstr>
      <vt:lpstr>Arial</vt:lpstr>
      <vt:lpstr>Consolas</vt:lpstr>
      <vt:lpstr>Office Theme</vt:lpstr>
      <vt:lpstr>MENTORENESS INTERNSHIP PROGRAM</vt:lpstr>
      <vt:lpstr>Project Description</vt:lpstr>
      <vt:lpstr>Tool Used</vt:lpstr>
      <vt:lpstr>Data Dictionary</vt:lpstr>
      <vt:lpstr>Raw Data  in  Power Query</vt:lpstr>
      <vt:lpstr>Data Transformation 1: I used the first row has header </vt:lpstr>
      <vt:lpstr>Data Transformation 2: Using Locale I changed the date data type</vt:lpstr>
      <vt:lpstr>Data Transformation 3: Removed Flight and cn/in from the data</vt:lpstr>
      <vt:lpstr>Data Transformation 4(Blank cells): </vt:lpstr>
      <vt:lpstr>DATA TRANSFORMATION 5 : Change of data type</vt:lpstr>
      <vt:lpstr>ANALYSIS USING DAX</vt:lpstr>
      <vt:lpstr>ANALYSIS USING DAX</vt:lpstr>
      <vt:lpstr>ANALYSIS </vt:lpstr>
      <vt:lpstr>ANALYSIS </vt:lpstr>
      <vt:lpstr>ANALYSIS </vt:lpstr>
      <vt:lpstr>ANALYSIS </vt:lpstr>
      <vt:lpstr>Causal Analysis</vt:lpstr>
      <vt:lpstr>DASHBOARD FOR OUR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MENTORENESS INTERNSHIP PROGRAM</dc:title>
  <dc:creator>Mattew Adetayo</dc:creator>
  <cp:lastModifiedBy>Mattew Adetayo</cp:lastModifiedBy>
  <cp:revision>4</cp:revision>
  <dcterms:created xsi:type="dcterms:W3CDTF">2024-04-28T07:46:57Z</dcterms:created>
  <dcterms:modified xsi:type="dcterms:W3CDTF">2024-05-05T04:27:50Z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2024-04-28T08:45:32Z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903663cb-f94d-4d3d-95f5-0e79903e614e</vt:lpwstr>
  </property>
  <property fmtid="{D5CDD505-2E9C-101B-9397-08002B2CF9AE}" pid="7" name="MSIP_Label_defa4170-0d19-0005-0004-bc88714345d2_ActionId">
    <vt:lpwstr>f1870b91-7bc0-4753-9e3e-7ac56dabe8b4</vt:lpwstr>
  </property>
  <property fmtid="{D5CDD505-2E9C-101B-9397-08002B2CF9AE}" pid="8" name="MSIP_Label_defa4170-0d19-0005-0004-bc88714345d2_ContentBits">
    <vt:lpwstr>0</vt:lpwstr>
  </property>
</Properties>
</file>