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A01BB99-086F-4FE5-8A77-95E430DF70AA}"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31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E28B7-8BBA-457C-879B-165A29483303}"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42483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64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990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25241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18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65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8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52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239223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E28B7-8BBA-457C-879B-165A29483303}"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1BB99-086F-4FE5-8A77-95E430DF70AA}"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11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1E28B7-8BBA-457C-879B-165A29483303}"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255645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1E28B7-8BBA-457C-879B-165A29483303}"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1BB99-086F-4FE5-8A77-95E430DF70AA}"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06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1E28B7-8BBA-457C-879B-165A29483303}"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1BB99-086F-4FE5-8A77-95E430DF70AA}"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E28B7-8BBA-457C-879B-165A29483303}"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342534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E28B7-8BBA-457C-879B-165A29483303}"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1BB99-086F-4FE5-8A77-95E430DF70AA}"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77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E28B7-8BBA-457C-879B-165A29483303}"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1BB99-086F-4FE5-8A77-95E430DF70AA}" type="slidenum">
              <a:rPr lang="en-US" smtClean="0"/>
              <a:t>‹#›</a:t>
            </a:fld>
            <a:endParaRPr lang="en-US"/>
          </a:p>
        </p:txBody>
      </p:sp>
    </p:spTree>
    <p:extLst>
      <p:ext uri="{BB962C8B-B14F-4D97-AF65-F5344CB8AC3E}">
        <p14:creationId xmlns:p14="http://schemas.microsoft.com/office/powerpoint/2010/main" val="225435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1E28B7-8BBA-457C-879B-165A29483303}" type="datetimeFigureOut">
              <a:rPr lang="en-US" smtClean="0"/>
              <a:t>9/3/2021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01BB99-086F-4FE5-8A77-95E430DF70AA}" type="slidenum">
              <a:rPr lang="en-US" smtClean="0"/>
              <a:t>‹#›</a:t>
            </a:fld>
            <a:endParaRPr lang="en-US"/>
          </a:p>
        </p:txBody>
      </p:sp>
    </p:spTree>
    <p:extLst>
      <p:ext uri="{BB962C8B-B14F-4D97-AF65-F5344CB8AC3E}">
        <p14:creationId xmlns:p14="http://schemas.microsoft.com/office/powerpoint/2010/main" val="22761416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PROBLEMS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 The team should focus their efforts on Munich.</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We should focus on Munich for the following reasons: </a:t>
            </a:r>
          </a:p>
          <a:p>
            <a:pPr lvl="1"/>
            <a:r>
              <a:rPr lang="en-US" dirty="0">
                <a:latin typeface="Times New Roman" panose="02020603050405020304" pitchFamily="18" charset="0"/>
                <a:cs typeface="Times New Roman" panose="02020603050405020304" pitchFamily="18" charset="0"/>
              </a:rPr>
              <a:t>It is the city where our operations are the least efficient; it has the lowest completion rate of the 3 cities.</a:t>
            </a:r>
          </a:p>
          <a:p>
            <a:pPr lvl="1"/>
            <a:r>
              <a:rPr lang="en-US" dirty="0">
                <a:latin typeface="Times New Roman" panose="02020603050405020304" pitchFamily="18" charset="0"/>
                <a:cs typeface="Times New Roman" panose="02020603050405020304" pitchFamily="18" charset="0"/>
              </a:rPr>
              <a:t>It has the least amount of trips on average per driver.</a:t>
            </a:r>
          </a:p>
          <a:p>
            <a:pPr lvl="1"/>
            <a:r>
              <a:rPr lang="en-US" dirty="0">
                <a:latin typeface="Times New Roman" panose="02020603050405020304" pitchFamily="18" charset="0"/>
                <a:cs typeface="Times New Roman" panose="02020603050405020304" pitchFamily="18" charset="0"/>
              </a:rPr>
              <a:t>The drivers in this city on average </a:t>
            </a:r>
            <a:r>
              <a:rPr lang="en-US" dirty="0" smtClean="0">
                <a:latin typeface="Times New Roman" panose="02020603050405020304" pitchFamily="18" charset="0"/>
                <a:cs typeface="Times New Roman" panose="02020603050405020304" pitchFamily="18" charset="0"/>
              </a:rPr>
              <a:t>noticeably take longer to complete </a:t>
            </a:r>
            <a:r>
              <a:rPr lang="en-US" dirty="0">
                <a:latin typeface="Times New Roman" panose="02020603050405020304" pitchFamily="18" charset="0"/>
                <a:cs typeface="Times New Roman" panose="02020603050405020304" pitchFamily="18" charset="0"/>
              </a:rPr>
              <a:t>the Driver Onboarding </a:t>
            </a:r>
            <a:r>
              <a:rPr lang="en-US" dirty="0" smtClean="0">
                <a:latin typeface="Times New Roman" panose="02020603050405020304" pitchFamily="18" charset="0"/>
                <a:cs typeface="Times New Roman" panose="02020603050405020304" pitchFamily="18" charset="0"/>
              </a:rPr>
              <a:t>Funnel than drivers </a:t>
            </a:r>
            <a:r>
              <a:rPr lang="en-US" smtClean="0">
                <a:latin typeface="Times New Roman" panose="02020603050405020304" pitchFamily="18" charset="0"/>
                <a:cs typeface="Times New Roman" panose="02020603050405020304" pitchFamily="18" charset="0"/>
              </a:rPr>
              <a:t>in Riyadh.</a:t>
            </a: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87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SOLUTIONS</a:t>
            </a:r>
            <a:endParaRPr lang="en-US" dirty="0"/>
          </a:p>
        </p:txBody>
      </p:sp>
      <p:sp>
        <p:nvSpPr>
          <p:cNvPr id="3" name="Content Placeholder 2"/>
          <p:cNvSpPr>
            <a:spLocks noGrp="1"/>
          </p:cNvSpPr>
          <p:nvPr>
            <p:ph idx="1"/>
          </p:nvPr>
        </p:nvSpPr>
        <p:spPr/>
        <p:txBody>
          <a:bodyPr>
            <a:normAutofit fontScale="85000" lnSpcReduction="10000"/>
          </a:bodyPr>
          <a:lstStyle/>
          <a:p>
            <a:pPr marL="342900" indent="-342900">
              <a:buAutoNum type="arabicPeriod"/>
            </a:pPr>
            <a:r>
              <a:rPr lang="en-US" dirty="0">
                <a:latin typeface="Times New Roman" panose="02020603050405020304" pitchFamily="18" charset="0"/>
                <a:cs typeface="Times New Roman" panose="02020603050405020304" pitchFamily="18" charset="0"/>
              </a:rPr>
              <a:t>If not already in use, apply adaptable, smart geo-fencing that would allow drivers opt out of servicing areas they find unsafe. This could increase the Completion Rate by reducing the number of accepted requests dropped that other suitable drivers could have taken.</a:t>
            </a:r>
          </a:p>
          <a:p>
            <a:pPr marL="342900" indent="-342900">
              <a:buAutoNum type="arabicPeriod"/>
            </a:pPr>
            <a:r>
              <a:rPr lang="en-US" dirty="0">
                <a:latin typeface="Times New Roman" panose="02020603050405020304" pitchFamily="18" charset="0"/>
                <a:cs typeface="Times New Roman" panose="02020603050405020304" pitchFamily="18" charset="0"/>
              </a:rPr>
              <a:t>Place greater focus on increasing the rate at which drivers sign up through the Referral channel; possibly by increasing the incentive fee paid to the referrer and referee. </a:t>
            </a:r>
          </a:p>
          <a:p>
            <a:pPr marL="342900" indent="-342900">
              <a:buAutoNum type="arabicPeriod"/>
            </a:pPr>
            <a:r>
              <a:rPr lang="en-US" dirty="0">
                <a:latin typeface="Times New Roman" panose="02020603050405020304" pitchFamily="18" charset="0"/>
                <a:cs typeface="Times New Roman" panose="02020603050405020304" pitchFamily="18" charset="0"/>
              </a:rPr>
              <a:t>Reasonably extending the number of trips a referee must complete to obtain their incentive fee.</a:t>
            </a:r>
          </a:p>
          <a:p>
            <a:pPr marL="342900" indent="-342900">
              <a:buAutoNum type="arabicPeriod"/>
            </a:pPr>
            <a:r>
              <a:rPr lang="en-US" dirty="0">
                <a:latin typeface="Times New Roman" panose="02020603050405020304" pitchFamily="18" charset="0"/>
                <a:cs typeface="Times New Roman" panose="02020603050405020304" pitchFamily="18" charset="0"/>
              </a:rPr>
              <a:t>Providing an incentive fee to drivers that complete the Driver Onboarding Funnel within a certain stipulated timeframe.</a:t>
            </a:r>
          </a:p>
          <a:p>
            <a:endParaRPr lang="en-US" dirty="0"/>
          </a:p>
        </p:txBody>
      </p:sp>
    </p:spTree>
    <p:extLst>
      <p:ext uri="{BB962C8B-B14F-4D97-AF65-F5344CB8AC3E}">
        <p14:creationId xmlns:p14="http://schemas.microsoft.com/office/powerpoint/2010/main" val="21843086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280</TotalTime>
  <Words>188</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Times New Roman</vt:lpstr>
      <vt:lpstr>Organic</vt:lpstr>
      <vt:lpstr>PROBLEMS</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dc:title>
  <dc:creator>HP LAPTOP</dc:creator>
  <cp:lastModifiedBy>HP LAPTOP</cp:lastModifiedBy>
  <cp:revision>15</cp:revision>
  <dcterms:created xsi:type="dcterms:W3CDTF">2021-09-03T08:54:43Z</dcterms:created>
  <dcterms:modified xsi:type="dcterms:W3CDTF">2021-09-03T13:34:54Z</dcterms:modified>
</cp:coreProperties>
</file>