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lul\OneDrive\Desktop\PROJECT\forage\Accenture%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lul\Downloads\Accenture\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none" spc="0" normalizeH="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GB" sz="2800" dirty="0">
                <a:solidFill>
                  <a:schemeClr val="tx1"/>
                </a:solidFill>
              </a:rPr>
              <a:t>Top 5 Content Category</a:t>
            </a:r>
          </a:p>
        </c:rich>
      </c:tx>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43170147209859E-2"/>
          <c:y val="0.12556115485564304"/>
          <c:w val="0.91021633165419535"/>
          <c:h val="0.7797461067366579"/>
        </c:manualLayout>
      </c:layout>
      <c:bar3DChart>
        <c:barDir val="col"/>
        <c:grouping val="clustered"/>
        <c:varyColors val="0"/>
        <c:ser>
          <c:idx val="0"/>
          <c:order val="0"/>
          <c:spPr>
            <a:solidFill>
              <a:srgbClr val="0070C0">
                <a:alpha val="70000"/>
              </a:srgbClr>
            </a:solidFill>
            <a:ln>
              <a:noFill/>
            </a:ln>
            <a:effectLst/>
            <a:sp3d/>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Top_5_Category!$A$2:$A$6</c:f>
              <c:strCache>
                <c:ptCount val="5"/>
                <c:pt idx="0">
                  <c:v>Animals</c:v>
                </c:pt>
                <c:pt idx="1">
                  <c:v>science</c:v>
                </c:pt>
                <c:pt idx="2">
                  <c:v>healthy eating</c:v>
                </c:pt>
                <c:pt idx="3">
                  <c:v>technology</c:v>
                </c:pt>
                <c:pt idx="4">
                  <c:v>food</c:v>
                </c:pt>
              </c:strCache>
            </c:strRef>
          </c:cat>
          <c:val>
            <c:numRef>
              <c:f>Top_5_Category!$B$2:$B$6</c:f>
              <c:numCache>
                <c:formatCode>General</c:formatCode>
                <c:ptCount val="5"/>
                <c:pt idx="0">
                  <c:v>74965</c:v>
                </c:pt>
                <c:pt idx="1">
                  <c:v>71168</c:v>
                </c:pt>
                <c:pt idx="2">
                  <c:v>69339</c:v>
                </c:pt>
                <c:pt idx="3">
                  <c:v>68738</c:v>
                </c:pt>
                <c:pt idx="4">
                  <c:v>66676</c:v>
                </c:pt>
              </c:numCache>
            </c:numRef>
          </c:val>
          <c:shape val="pyramid"/>
          <c:extLst>
            <c:ext xmlns:c16="http://schemas.microsoft.com/office/drawing/2014/chart" uri="{C3380CC4-5D6E-409C-BE32-E72D297353CC}">
              <c16:uniqueId val="{00000000-8DD7-47F6-86D0-06F30C7EC2CA}"/>
            </c:ext>
          </c:extLst>
        </c:ser>
        <c:dLbls>
          <c:showLegendKey val="0"/>
          <c:showVal val="1"/>
          <c:showCatName val="0"/>
          <c:showSerName val="0"/>
          <c:showPercent val="0"/>
          <c:showBubbleSize val="0"/>
        </c:dLbls>
        <c:gapWidth val="150"/>
        <c:shape val="box"/>
        <c:axId val="1703994800"/>
        <c:axId val="1704009776"/>
        <c:axId val="0"/>
      </c:bar3DChart>
      <c:catAx>
        <c:axId val="1703994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cap="none" spc="0" normalizeH="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04009776"/>
        <c:crosses val="autoZero"/>
        <c:auto val="1"/>
        <c:lblAlgn val="ctr"/>
        <c:lblOffset val="100"/>
        <c:noMultiLvlLbl val="0"/>
      </c:catAx>
      <c:valAx>
        <c:axId val="1704009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0399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a:noFill/>
    </a:ln>
    <a:effectLst/>
  </c:spPr>
  <c:txPr>
    <a:bodyPr/>
    <a:lstStyle/>
    <a:p>
      <a:pPr>
        <a:defRPr sz="2000">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set.csv]Pivot_table!PivotTable2</c:name>
    <c:fmtId val="22"/>
  </c:pivotSource>
  <c:chart>
    <c:title>
      <c:tx>
        <c:rich>
          <a:bodyPr rot="0" spcFirstLastPara="1" vertOverflow="ellipsis" vert="horz" wrap="square" anchor="ctr" anchorCtr="1"/>
          <a:lstStyle/>
          <a:p>
            <a:pPr>
              <a:defRPr sz="2400" b="1" i="0" u="none" strike="noStrike" kern="1200" spc="100" baseline="0">
                <a:solidFill>
                  <a:schemeClr val="tx1"/>
                </a:solidFill>
                <a:effectLst>
                  <a:outerShdw blurRad="50800" dist="38100" dir="5400000" algn="t"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defRPr>
            </a:pPr>
            <a:r>
              <a:rPr lang="en-US" sz="2400">
                <a:latin typeface="Calibri" panose="020F0502020204030204" pitchFamily="34" charset="0"/>
                <a:ea typeface="Calibri" panose="020F0502020204030204" pitchFamily="34" charset="0"/>
                <a:cs typeface="Calibri" panose="020F0502020204030204" pitchFamily="34" charset="0"/>
              </a:rPr>
              <a:t>TOTAL SCORE BY MONTH</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tx1"/>
              </a:solidFill>
              <a:effectLst>
                <a:outerShdw blurRad="50800" dist="38100" dir="5400000" algn="t"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Pivot_table!$F$3</c:f>
              <c:strCache>
                <c:ptCount val="1"/>
                <c:pt idx="0">
                  <c:v>Total</c:v>
                </c:pt>
              </c:strCache>
            </c:strRef>
          </c:tx>
          <c:spPr>
            <a:ln w="41275" cap="sq" cmpd="dbl">
              <a:solidFill>
                <a:srgbClr val="0070C0">
                  <a:alpha val="70000"/>
                </a:srgbClr>
              </a:solidFill>
              <a:prstDash val="solid"/>
              <a:round/>
              <a:headEnd type="diamo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cat>
            <c:strRef>
              <c:f>Pivot_table!$E$4:$E$16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Pivot_table!$F$4:$F$16</c:f>
              <c:numCache>
                <c:formatCode>General</c:formatCode>
                <c:ptCount val="12"/>
                <c:pt idx="0">
                  <c:v>82938</c:v>
                </c:pt>
                <c:pt idx="1">
                  <c:v>75509</c:v>
                </c:pt>
                <c:pt idx="2">
                  <c:v>78915</c:v>
                </c:pt>
                <c:pt idx="3">
                  <c:v>78598</c:v>
                </c:pt>
                <c:pt idx="4">
                  <c:v>86293</c:v>
                </c:pt>
                <c:pt idx="5">
                  <c:v>80369</c:v>
                </c:pt>
                <c:pt idx="6">
                  <c:v>82464</c:v>
                </c:pt>
                <c:pt idx="7">
                  <c:v>82176</c:v>
                </c:pt>
                <c:pt idx="8">
                  <c:v>80077</c:v>
                </c:pt>
                <c:pt idx="9">
                  <c:v>82810</c:v>
                </c:pt>
                <c:pt idx="10">
                  <c:v>82333</c:v>
                </c:pt>
                <c:pt idx="11">
                  <c:v>81163</c:v>
                </c:pt>
              </c:numCache>
            </c:numRef>
          </c:val>
          <c:smooth val="0"/>
          <c:extLst>
            <c:ext xmlns:c16="http://schemas.microsoft.com/office/drawing/2014/chart" uri="{C3380CC4-5D6E-409C-BE32-E72D297353CC}">
              <c16:uniqueId val="{00000000-4165-40A8-AC8D-318EDB427D17}"/>
            </c:ext>
          </c:extLst>
        </c:ser>
        <c:dLbls>
          <c:showLegendKey val="0"/>
          <c:showVal val="0"/>
          <c:showCatName val="0"/>
          <c:showSerName val="0"/>
          <c:showPercent val="0"/>
          <c:showBubbleSize val="0"/>
        </c:dLbls>
        <c:marker val="1"/>
        <c:smooth val="0"/>
        <c:axId val="208880384"/>
        <c:axId val="208882784"/>
      </c:lineChart>
      <c:catAx>
        <c:axId val="208880384"/>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08882784"/>
        <c:crosses val="autoZero"/>
        <c:auto val="1"/>
        <c:lblAlgn val="ctr"/>
        <c:lblOffset val="100"/>
        <c:noMultiLvlLbl val="0"/>
      </c:catAx>
      <c:valAx>
        <c:axId val="20888278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08880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a:noFill/>
    </a:ln>
    <a:effectLst/>
  </c:spPr>
  <c:txPr>
    <a:bodyPr/>
    <a:lstStyle/>
    <a:p>
      <a:pPr>
        <a:defRPr sz="18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C2C5824-E665-4F96-8829-7C98BA9A7F60}" type="datetimeFigureOut">
              <a:rPr lang="en-GB" smtClean="0"/>
              <a:t>14/04/2023</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5ABA41F-7FB2-491B-BD5C-2C06AC44077C}" type="slidenum">
              <a:rPr lang="en-GB" smtClean="0"/>
              <a:t>‹#›</a:t>
            </a:fld>
            <a:endParaRPr lang="en-GB"/>
          </a:p>
        </p:txBody>
      </p:sp>
    </p:spTree>
    <p:extLst>
      <p:ext uri="{BB962C8B-B14F-4D97-AF65-F5344CB8AC3E}">
        <p14:creationId xmlns:p14="http://schemas.microsoft.com/office/powerpoint/2010/main" val="110062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ABA41F-7FB2-491B-BD5C-2C06AC44077C}" type="slidenum">
              <a:rPr lang="en-GB" smtClean="0"/>
              <a:t>6</a:t>
            </a:fld>
            <a:endParaRPr lang="en-GB"/>
          </a:p>
        </p:txBody>
      </p:sp>
    </p:spTree>
    <p:extLst>
      <p:ext uri="{BB962C8B-B14F-4D97-AF65-F5344CB8AC3E}">
        <p14:creationId xmlns:p14="http://schemas.microsoft.com/office/powerpoint/2010/main" val="90729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a:xfrm>
            <a:off x="7998618" y="8824913"/>
            <a:ext cx="6486066" cy="547688"/>
          </a:xfrm>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92814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2665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01769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21381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428145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3547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84528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300124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2756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88142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64222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7012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5496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86171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87936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06037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66437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4/14/2023</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34208272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jp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6" Type="http://schemas.openxmlformats.org/officeDocument/2006/relationships/image" Target="../media/image110.png"/><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jpg"/><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1.png"/><Relationship Id="rId3" Type="http://schemas.openxmlformats.org/officeDocument/2006/relationships/image" Target="../media/image55.png"/><Relationship Id="rId7" Type="http://schemas.openxmlformats.org/officeDocument/2006/relationships/image" Target="../media/image2.png"/><Relationship Id="rId12" Type="http://schemas.openxmlformats.org/officeDocument/2006/relationships/image" Target="../media/image6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9.png"/><Relationship Id="rId5" Type="http://schemas.openxmlformats.org/officeDocument/2006/relationships/image" Target="../media/image8.png"/><Relationship Id="rId10" Type="http://schemas.openxmlformats.org/officeDocument/2006/relationships/image" Target="../media/image58.png"/><Relationship Id="rId4" Type="http://schemas.openxmlformats.org/officeDocument/2006/relationships/image" Target="../media/image56.png"/><Relationship Id="rId9" Type="http://schemas.openxmlformats.org/officeDocument/2006/relationships/image" Target="../media/image57.png"/><Relationship Id="rId14" Type="http://schemas.openxmlformats.org/officeDocument/2006/relationships/image" Target="../media/image62.png"/></Relationships>
</file>

<file path=ppt/slides/_rels/slide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0"/>
            <a:ext cx="16395065" cy="10287000"/>
          </a:xfrm>
          <a:custGeom>
            <a:avLst/>
            <a:gdLst/>
            <a:ahLst/>
            <a:cxnLst/>
            <a:rect l="l" t="t" r="r" b="b"/>
            <a:pathLst>
              <a:path w="16395065" h="10287000">
                <a:moveTo>
                  <a:pt x="0" y="10286999"/>
                </a:moveTo>
                <a:lnTo>
                  <a:pt x="16394734" y="10286999"/>
                </a:lnTo>
                <a:lnTo>
                  <a:pt x="16394734" y="0"/>
                </a:lnTo>
                <a:lnTo>
                  <a:pt x="0" y="0"/>
                </a:lnTo>
                <a:lnTo>
                  <a:pt x="0" y="10286999"/>
                </a:lnTo>
                <a:close/>
              </a:path>
            </a:pathLst>
          </a:custGeom>
          <a:solidFill>
            <a:srgbClr val="A100FF"/>
          </a:solidFill>
        </p:spPr>
        <p:txBody>
          <a:bodyPr wrap="square" lIns="0" tIns="0" rIns="0" bIns="0" rtlCol="0"/>
          <a:lstStyle/>
          <a:p>
            <a:endParaRPr dirty="0"/>
          </a:p>
        </p:txBody>
      </p:sp>
      <p:sp>
        <p:nvSpPr>
          <p:cNvPr id="3" name="object 3"/>
          <p:cNvSpPr/>
          <p:nvPr/>
        </p:nvSpPr>
        <p:spPr>
          <a:xfrm>
            <a:off x="16394734" y="0"/>
            <a:ext cx="1893570" cy="10287000"/>
          </a:xfrm>
          <a:custGeom>
            <a:avLst/>
            <a:gdLst/>
            <a:ahLst/>
            <a:cxnLst/>
            <a:rect l="l" t="t" r="r" b="b"/>
            <a:pathLst>
              <a:path w="1893569" h="10287000">
                <a:moveTo>
                  <a:pt x="1893265" y="0"/>
                </a:moveTo>
                <a:lnTo>
                  <a:pt x="0" y="0"/>
                </a:lnTo>
                <a:lnTo>
                  <a:pt x="0" y="10286999"/>
                </a:lnTo>
                <a:lnTo>
                  <a:pt x="1893265" y="10286999"/>
                </a:lnTo>
                <a:lnTo>
                  <a:pt x="1893265"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1737847" y="405384"/>
            <a:ext cx="2255519" cy="2097024"/>
          </a:xfrm>
          <a:prstGeom prst="rect">
            <a:avLst/>
          </a:prstGeom>
        </p:spPr>
      </p:pic>
      <p:pic>
        <p:nvPicPr>
          <p:cNvPr id="5" name="object 5"/>
          <p:cNvPicPr/>
          <p:nvPr/>
        </p:nvPicPr>
        <p:blipFill>
          <a:blip r:embed="rId2" cstate="print"/>
          <a:stretch>
            <a:fillRect/>
          </a:stretch>
        </p:blipFill>
        <p:spPr>
          <a:xfrm>
            <a:off x="11737847" y="2865120"/>
            <a:ext cx="2255519" cy="2097024"/>
          </a:xfrm>
          <a:prstGeom prst="rect">
            <a:avLst/>
          </a:prstGeom>
        </p:spPr>
      </p:pic>
      <p:pic>
        <p:nvPicPr>
          <p:cNvPr id="6" name="object 6"/>
          <p:cNvPicPr/>
          <p:nvPr/>
        </p:nvPicPr>
        <p:blipFill>
          <a:blip r:embed="rId3" cstate="print"/>
          <a:stretch>
            <a:fillRect/>
          </a:stretch>
        </p:blipFill>
        <p:spPr>
          <a:xfrm>
            <a:off x="11737847" y="5324855"/>
            <a:ext cx="2255519" cy="2097024"/>
          </a:xfrm>
          <a:prstGeom prst="rect">
            <a:avLst/>
          </a:prstGeom>
        </p:spPr>
      </p:pic>
      <p:pic>
        <p:nvPicPr>
          <p:cNvPr id="7" name="object 7"/>
          <p:cNvPicPr/>
          <p:nvPr/>
        </p:nvPicPr>
        <p:blipFill>
          <a:blip r:embed="rId3" cstate="print"/>
          <a:stretch>
            <a:fillRect/>
          </a:stretch>
        </p:blipFill>
        <p:spPr>
          <a:xfrm>
            <a:off x="11737847" y="7784591"/>
            <a:ext cx="2255519" cy="2097024"/>
          </a:xfrm>
          <a:prstGeom prst="rect">
            <a:avLst/>
          </a:prstGeom>
        </p:spPr>
      </p:pic>
      <p:pic>
        <p:nvPicPr>
          <p:cNvPr id="8" name="object 8"/>
          <p:cNvPicPr/>
          <p:nvPr/>
        </p:nvPicPr>
        <p:blipFill>
          <a:blip r:embed="rId4" cstate="print"/>
          <a:stretch>
            <a:fillRect/>
          </a:stretch>
        </p:blipFill>
        <p:spPr>
          <a:xfrm>
            <a:off x="9140952" y="302145"/>
            <a:ext cx="2255520" cy="2097024"/>
          </a:xfrm>
          <a:prstGeom prst="rect">
            <a:avLst/>
          </a:prstGeom>
        </p:spPr>
      </p:pic>
      <p:pic>
        <p:nvPicPr>
          <p:cNvPr id="9" name="object 9"/>
          <p:cNvPicPr/>
          <p:nvPr/>
        </p:nvPicPr>
        <p:blipFill>
          <a:blip r:embed="rId4" cstate="print"/>
          <a:stretch>
            <a:fillRect/>
          </a:stretch>
        </p:blipFill>
        <p:spPr>
          <a:xfrm>
            <a:off x="9140952" y="2968358"/>
            <a:ext cx="2255520" cy="2097024"/>
          </a:xfrm>
          <a:prstGeom prst="rect">
            <a:avLst/>
          </a:prstGeom>
        </p:spPr>
      </p:pic>
      <p:pic>
        <p:nvPicPr>
          <p:cNvPr id="10" name="object 10"/>
          <p:cNvPicPr/>
          <p:nvPr/>
        </p:nvPicPr>
        <p:blipFill>
          <a:blip r:embed="rId5" cstate="print"/>
          <a:stretch>
            <a:fillRect/>
          </a:stretch>
        </p:blipFill>
        <p:spPr>
          <a:xfrm>
            <a:off x="9140952" y="5324855"/>
            <a:ext cx="2255520" cy="2097024"/>
          </a:xfrm>
          <a:prstGeom prst="rect">
            <a:avLst/>
          </a:prstGeom>
        </p:spPr>
      </p:pic>
      <p:pic>
        <p:nvPicPr>
          <p:cNvPr id="11" name="object 11"/>
          <p:cNvPicPr/>
          <p:nvPr/>
        </p:nvPicPr>
        <p:blipFill>
          <a:blip r:embed="rId5" cstate="print"/>
          <a:stretch>
            <a:fillRect/>
          </a:stretch>
        </p:blipFill>
        <p:spPr>
          <a:xfrm>
            <a:off x="9140952" y="7784591"/>
            <a:ext cx="2255520" cy="2097024"/>
          </a:xfrm>
          <a:prstGeom prst="rect">
            <a:avLst/>
          </a:prstGeom>
        </p:spPr>
      </p:pic>
      <p:pic>
        <p:nvPicPr>
          <p:cNvPr id="12" name="object 12"/>
          <p:cNvPicPr/>
          <p:nvPr/>
        </p:nvPicPr>
        <p:blipFill>
          <a:blip r:embed="rId6" cstate="print"/>
          <a:stretch>
            <a:fillRect/>
          </a:stretch>
        </p:blipFill>
        <p:spPr>
          <a:xfrm>
            <a:off x="6544056" y="405384"/>
            <a:ext cx="2255520" cy="2097024"/>
          </a:xfrm>
          <a:prstGeom prst="rect">
            <a:avLst/>
          </a:prstGeom>
        </p:spPr>
      </p:pic>
      <p:pic>
        <p:nvPicPr>
          <p:cNvPr id="13" name="object 13"/>
          <p:cNvPicPr/>
          <p:nvPr/>
        </p:nvPicPr>
        <p:blipFill>
          <a:blip r:embed="rId6" cstate="print"/>
          <a:stretch>
            <a:fillRect/>
          </a:stretch>
        </p:blipFill>
        <p:spPr>
          <a:xfrm>
            <a:off x="6544056" y="2865120"/>
            <a:ext cx="2255520" cy="2097024"/>
          </a:xfrm>
          <a:prstGeom prst="rect">
            <a:avLst/>
          </a:prstGeom>
        </p:spPr>
      </p:pic>
      <p:pic>
        <p:nvPicPr>
          <p:cNvPr id="14" name="object 14"/>
          <p:cNvPicPr/>
          <p:nvPr/>
        </p:nvPicPr>
        <p:blipFill>
          <a:blip r:embed="rId7" cstate="print"/>
          <a:stretch>
            <a:fillRect/>
          </a:stretch>
        </p:blipFill>
        <p:spPr>
          <a:xfrm>
            <a:off x="6544056" y="5324855"/>
            <a:ext cx="2255520" cy="2097024"/>
          </a:xfrm>
          <a:prstGeom prst="rect">
            <a:avLst/>
          </a:prstGeom>
        </p:spPr>
      </p:pic>
      <p:pic>
        <p:nvPicPr>
          <p:cNvPr id="15" name="object 15"/>
          <p:cNvPicPr/>
          <p:nvPr/>
        </p:nvPicPr>
        <p:blipFill>
          <a:blip r:embed="rId7" cstate="print"/>
          <a:stretch>
            <a:fillRect/>
          </a:stretch>
        </p:blipFill>
        <p:spPr>
          <a:xfrm>
            <a:off x="6544056" y="7784591"/>
            <a:ext cx="2255520" cy="2097024"/>
          </a:xfrm>
          <a:prstGeom prst="rect">
            <a:avLst/>
          </a:prstGeom>
        </p:spPr>
      </p:pic>
      <p:pic>
        <p:nvPicPr>
          <p:cNvPr id="16" name="object 16"/>
          <p:cNvPicPr/>
          <p:nvPr/>
        </p:nvPicPr>
        <p:blipFill>
          <a:blip r:embed="rId8" cstate="print"/>
          <a:stretch>
            <a:fillRect/>
          </a:stretch>
        </p:blipFill>
        <p:spPr>
          <a:xfrm>
            <a:off x="14331695" y="405384"/>
            <a:ext cx="2258567" cy="2097024"/>
          </a:xfrm>
          <a:prstGeom prst="rect">
            <a:avLst/>
          </a:prstGeom>
        </p:spPr>
      </p:pic>
      <p:pic>
        <p:nvPicPr>
          <p:cNvPr id="17" name="object 17"/>
          <p:cNvPicPr/>
          <p:nvPr/>
        </p:nvPicPr>
        <p:blipFill>
          <a:blip r:embed="rId8" cstate="print"/>
          <a:stretch>
            <a:fillRect/>
          </a:stretch>
        </p:blipFill>
        <p:spPr>
          <a:xfrm>
            <a:off x="14331695" y="2865120"/>
            <a:ext cx="2258567" cy="2097024"/>
          </a:xfrm>
          <a:prstGeom prst="rect">
            <a:avLst/>
          </a:prstGeom>
        </p:spPr>
      </p:pic>
      <p:pic>
        <p:nvPicPr>
          <p:cNvPr id="18" name="object 18"/>
          <p:cNvPicPr/>
          <p:nvPr/>
        </p:nvPicPr>
        <p:blipFill>
          <a:blip r:embed="rId9" cstate="print"/>
          <a:stretch>
            <a:fillRect/>
          </a:stretch>
        </p:blipFill>
        <p:spPr>
          <a:xfrm>
            <a:off x="14331695" y="5324855"/>
            <a:ext cx="2258567" cy="2097024"/>
          </a:xfrm>
          <a:prstGeom prst="rect">
            <a:avLst/>
          </a:prstGeom>
        </p:spPr>
      </p:pic>
      <p:pic>
        <p:nvPicPr>
          <p:cNvPr id="19" name="object 19"/>
          <p:cNvPicPr/>
          <p:nvPr/>
        </p:nvPicPr>
        <p:blipFill>
          <a:blip r:embed="rId9" cstate="print"/>
          <a:stretch>
            <a:fillRect/>
          </a:stretch>
        </p:blipFill>
        <p:spPr>
          <a:xfrm>
            <a:off x="14331695" y="7784591"/>
            <a:ext cx="2258567" cy="2097024"/>
          </a:xfrm>
          <a:prstGeom prst="rect">
            <a:avLst/>
          </a:prstGeom>
        </p:spPr>
      </p:pic>
      <p:grpSp>
        <p:nvGrpSpPr>
          <p:cNvPr id="20" name="object 20"/>
          <p:cNvGrpSpPr/>
          <p:nvPr/>
        </p:nvGrpSpPr>
        <p:grpSpPr>
          <a:xfrm>
            <a:off x="682146" y="604082"/>
            <a:ext cx="8752840" cy="8319770"/>
            <a:chOff x="1103375" y="822960"/>
            <a:chExt cx="8752840" cy="8319770"/>
          </a:xfrm>
        </p:grpSpPr>
        <p:sp>
          <p:nvSpPr>
            <p:cNvPr id="21" name="object 21"/>
            <p:cNvSpPr/>
            <p:nvPr/>
          </p:nvSpPr>
          <p:spPr>
            <a:xfrm>
              <a:off x="2553775" y="1840509"/>
              <a:ext cx="7302500" cy="7302500"/>
            </a:xfrm>
            <a:custGeom>
              <a:avLst/>
              <a:gdLst/>
              <a:ahLst/>
              <a:cxnLst/>
              <a:rect l="l" t="t" r="r" b="b"/>
              <a:pathLst>
                <a:path w="7302500" h="7302500">
                  <a:moveTo>
                    <a:pt x="3650983" y="0"/>
                  </a:moveTo>
                  <a:lnTo>
                    <a:pt x="3602654" y="313"/>
                  </a:lnTo>
                  <a:lnTo>
                    <a:pt x="3554475" y="1249"/>
                  </a:lnTo>
                  <a:lnTo>
                    <a:pt x="3506451" y="2806"/>
                  </a:lnTo>
                  <a:lnTo>
                    <a:pt x="3458586" y="4979"/>
                  </a:lnTo>
                  <a:lnTo>
                    <a:pt x="3410883" y="7763"/>
                  </a:lnTo>
                  <a:lnTo>
                    <a:pt x="3363346" y="11157"/>
                  </a:lnTo>
                  <a:lnTo>
                    <a:pt x="3315979" y="15154"/>
                  </a:lnTo>
                  <a:lnTo>
                    <a:pt x="3268786" y="19752"/>
                  </a:lnTo>
                  <a:lnTo>
                    <a:pt x="3221771" y="24947"/>
                  </a:lnTo>
                  <a:lnTo>
                    <a:pt x="3174937" y="30735"/>
                  </a:lnTo>
                  <a:lnTo>
                    <a:pt x="3128289" y="37112"/>
                  </a:lnTo>
                  <a:lnTo>
                    <a:pt x="3081830" y="44074"/>
                  </a:lnTo>
                  <a:lnTo>
                    <a:pt x="3035563" y="51618"/>
                  </a:lnTo>
                  <a:lnTo>
                    <a:pt x="2989494" y="59739"/>
                  </a:lnTo>
                  <a:lnTo>
                    <a:pt x="2943626" y="68433"/>
                  </a:lnTo>
                  <a:lnTo>
                    <a:pt x="2897962" y="77698"/>
                  </a:lnTo>
                  <a:lnTo>
                    <a:pt x="2852506" y="87529"/>
                  </a:lnTo>
                  <a:lnTo>
                    <a:pt x="2807263" y="97921"/>
                  </a:lnTo>
                  <a:lnTo>
                    <a:pt x="2762236" y="108873"/>
                  </a:lnTo>
                  <a:lnTo>
                    <a:pt x="2717429" y="120378"/>
                  </a:lnTo>
                  <a:lnTo>
                    <a:pt x="2672846" y="132434"/>
                  </a:lnTo>
                  <a:lnTo>
                    <a:pt x="2628490" y="145037"/>
                  </a:lnTo>
                  <a:lnTo>
                    <a:pt x="2584366" y="158183"/>
                  </a:lnTo>
                  <a:lnTo>
                    <a:pt x="2540478" y="171868"/>
                  </a:lnTo>
                  <a:lnTo>
                    <a:pt x="2496828" y="186089"/>
                  </a:lnTo>
                  <a:lnTo>
                    <a:pt x="2453422" y="200840"/>
                  </a:lnTo>
                  <a:lnTo>
                    <a:pt x="2410262" y="216120"/>
                  </a:lnTo>
                  <a:lnTo>
                    <a:pt x="2367353" y="231923"/>
                  </a:lnTo>
                  <a:lnTo>
                    <a:pt x="2324699" y="248245"/>
                  </a:lnTo>
                  <a:lnTo>
                    <a:pt x="2282303" y="265084"/>
                  </a:lnTo>
                  <a:lnTo>
                    <a:pt x="2240170" y="282435"/>
                  </a:lnTo>
                  <a:lnTo>
                    <a:pt x="2198302" y="300295"/>
                  </a:lnTo>
                  <a:lnTo>
                    <a:pt x="2156705" y="318659"/>
                  </a:lnTo>
                  <a:lnTo>
                    <a:pt x="2115381" y="337523"/>
                  </a:lnTo>
                  <a:lnTo>
                    <a:pt x="2074335" y="356885"/>
                  </a:lnTo>
                  <a:lnTo>
                    <a:pt x="2033571" y="376739"/>
                  </a:lnTo>
                  <a:lnTo>
                    <a:pt x="1993092" y="397082"/>
                  </a:lnTo>
                  <a:lnTo>
                    <a:pt x="1952902" y="417911"/>
                  </a:lnTo>
                  <a:lnTo>
                    <a:pt x="1913005" y="439221"/>
                  </a:lnTo>
                  <a:lnTo>
                    <a:pt x="1873405" y="461009"/>
                  </a:lnTo>
                  <a:lnTo>
                    <a:pt x="1834105" y="483270"/>
                  </a:lnTo>
                  <a:lnTo>
                    <a:pt x="1795110" y="506001"/>
                  </a:lnTo>
                  <a:lnTo>
                    <a:pt x="1756424" y="529199"/>
                  </a:lnTo>
                  <a:lnTo>
                    <a:pt x="1718050" y="552858"/>
                  </a:lnTo>
                  <a:lnTo>
                    <a:pt x="1679992" y="576976"/>
                  </a:lnTo>
                  <a:lnTo>
                    <a:pt x="1642254" y="601549"/>
                  </a:lnTo>
                  <a:lnTo>
                    <a:pt x="1604839" y="626572"/>
                  </a:lnTo>
                  <a:lnTo>
                    <a:pt x="1567753" y="652042"/>
                  </a:lnTo>
                  <a:lnTo>
                    <a:pt x="1530998" y="677954"/>
                  </a:lnTo>
                  <a:lnTo>
                    <a:pt x="1494578" y="704306"/>
                  </a:lnTo>
                  <a:lnTo>
                    <a:pt x="1458497" y="731094"/>
                  </a:lnTo>
                  <a:lnTo>
                    <a:pt x="1422759" y="758312"/>
                  </a:lnTo>
                  <a:lnTo>
                    <a:pt x="1387368" y="785959"/>
                  </a:lnTo>
                  <a:lnTo>
                    <a:pt x="1352328" y="814029"/>
                  </a:lnTo>
                  <a:lnTo>
                    <a:pt x="1317643" y="842519"/>
                  </a:lnTo>
                  <a:lnTo>
                    <a:pt x="1283316" y="871425"/>
                  </a:lnTo>
                  <a:lnTo>
                    <a:pt x="1249351" y="900743"/>
                  </a:lnTo>
                  <a:lnTo>
                    <a:pt x="1215752" y="930470"/>
                  </a:lnTo>
                  <a:lnTo>
                    <a:pt x="1182523" y="960601"/>
                  </a:lnTo>
                  <a:lnTo>
                    <a:pt x="1149667" y="991133"/>
                  </a:lnTo>
                  <a:lnTo>
                    <a:pt x="1117190" y="1022061"/>
                  </a:lnTo>
                  <a:lnTo>
                    <a:pt x="1085094" y="1053383"/>
                  </a:lnTo>
                  <a:lnTo>
                    <a:pt x="1053383" y="1085094"/>
                  </a:lnTo>
                  <a:lnTo>
                    <a:pt x="1022061" y="1117190"/>
                  </a:lnTo>
                  <a:lnTo>
                    <a:pt x="991133" y="1149668"/>
                  </a:lnTo>
                  <a:lnTo>
                    <a:pt x="960601" y="1182523"/>
                  </a:lnTo>
                  <a:lnTo>
                    <a:pt x="930470" y="1215752"/>
                  </a:lnTo>
                  <a:lnTo>
                    <a:pt x="900743" y="1249351"/>
                  </a:lnTo>
                  <a:lnTo>
                    <a:pt x="871425" y="1283316"/>
                  </a:lnTo>
                  <a:lnTo>
                    <a:pt x="842519" y="1317643"/>
                  </a:lnTo>
                  <a:lnTo>
                    <a:pt x="814029" y="1352329"/>
                  </a:lnTo>
                  <a:lnTo>
                    <a:pt x="785959" y="1387369"/>
                  </a:lnTo>
                  <a:lnTo>
                    <a:pt x="758312" y="1422760"/>
                  </a:lnTo>
                  <a:lnTo>
                    <a:pt x="731094" y="1458497"/>
                  </a:lnTo>
                  <a:lnTo>
                    <a:pt x="704306" y="1494578"/>
                  </a:lnTo>
                  <a:lnTo>
                    <a:pt x="677954" y="1530998"/>
                  </a:lnTo>
                  <a:lnTo>
                    <a:pt x="652041" y="1567753"/>
                  </a:lnTo>
                  <a:lnTo>
                    <a:pt x="626572" y="1604840"/>
                  </a:lnTo>
                  <a:lnTo>
                    <a:pt x="601548" y="1642254"/>
                  </a:lnTo>
                  <a:lnTo>
                    <a:pt x="576976" y="1679992"/>
                  </a:lnTo>
                  <a:lnTo>
                    <a:pt x="552858" y="1718050"/>
                  </a:lnTo>
                  <a:lnTo>
                    <a:pt x="529199" y="1756424"/>
                  </a:lnTo>
                  <a:lnTo>
                    <a:pt x="506001" y="1795111"/>
                  </a:lnTo>
                  <a:lnTo>
                    <a:pt x="483270" y="1834106"/>
                  </a:lnTo>
                  <a:lnTo>
                    <a:pt x="461009" y="1873405"/>
                  </a:lnTo>
                  <a:lnTo>
                    <a:pt x="439221" y="1913005"/>
                  </a:lnTo>
                  <a:lnTo>
                    <a:pt x="417911" y="1952902"/>
                  </a:lnTo>
                  <a:lnTo>
                    <a:pt x="397082" y="1993092"/>
                  </a:lnTo>
                  <a:lnTo>
                    <a:pt x="376739" y="2033571"/>
                  </a:lnTo>
                  <a:lnTo>
                    <a:pt x="356884" y="2074336"/>
                  </a:lnTo>
                  <a:lnTo>
                    <a:pt x="337523" y="2115382"/>
                  </a:lnTo>
                  <a:lnTo>
                    <a:pt x="318659" y="2156705"/>
                  </a:lnTo>
                  <a:lnTo>
                    <a:pt x="300295" y="2198303"/>
                  </a:lnTo>
                  <a:lnTo>
                    <a:pt x="282435" y="2240170"/>
                  </a:lnTo>
                  <a:lnTo>
                    <a:pt x="265084" y="2282304"/>
                  </a:lnTo>
                  <a:lnTo>
                    <a:pt x="248245" y="2324700"/>
                  </a:lnTo>
                  <a:lnTo>
                    <a:pt x="231923" y="2367354"/>
                  </a:lnTo>
                  <a:lnTo>
                    <a:pt x="216120" y="2410263"/>
                  </a:lnTo>
                  <a:lnTo>
                    <a:pt x="200840" y="2453422"/>
                  </a:lnTo>
                  <a:lnTo>
                    <a:pt x="186089" y="2496829"/>
                  </a:lnTo>
                  <a:lnTo>
                    <a:pt x="171868" y="2540478"/>
                  </a:lnTo>
                  <a:lnTo>
                    <a:pt x="158183" y="2584367"/>
                  </a:lnTo>
                  <a:lnTo>
                    <a:pt x="145037" y="2628491"/>
                  </a:lnTo>
                  <a:lnTo>
                    <a:pt x="132434" y="2672847"/>
                  </a:lnTo>
                  <a:lnTo>
                    <a:pt x="120378" y="2717430"/>
                  </a:lnTo>
                  <a:lnTo>
                    <a:pt x="108873" y="2762237"/>
                  </a:lnTo>
                  <a:lnTo>
                    <a:pt x="97921" y="2807264"/>
                  </a:lnTo>
                  <a:lnTo>
                    <a:pt x="87529" y="2852507"/>
                  </a:lnTo>
                  <a:lnTo>
                    <a:pt x="77698" y="2897963"/>
                  </a:lnTo>
                  <a:lnTo>
                    <a:pt x="68433" y="2943627"/>
                  </a:lnTo>
                  <a:lnTo>
                    <a:pt x="59739" y="2989495"/>
                  </a:lnTo>
                  <a:lnTo>
                    <a:pt x="51618" y="3035564"/>
                  </a:lnTo>
                  <a:lnTo>
                    <a:pt x="44074" y="3081830"/>
                  </a:lnTo>
                  <a:lnTo>
                    <a:pt x="37112" y="3128290"/>
                  </a:lnTo>
                  <a:lnTo>
                    <a:pt x="30735" y="3174938"/>
                  </a:lnTo>
                  <a:lnTo>
                    <a:pt x="24947" y="3221772"/>
                  </a:lnTo>
                  <a:lnTo>
                    <a:pt x="19752" y="3268787"/>
                  </a:lnTo>
                  <a:lnTo>
                    <a:pt x="15154" y="3315980"/>
                  </a:lnTo>
                  <a:lnTo>
                    <a:pt x="11157" y="3363347"/>
                  </a:lnTo>
                  <a:lnTo>
                    <a:pt x="7763" y="3410884"/>
                  </a:lnTo>
                  <a:lnTo>
                    <a:pt x="4979" y="3458587"/>
                  </a:lnTo>
                  <a:lnTo>
                    <a:pt x="2806" y="3506453"/>
                  </a:lnTo>
                  <a:lnTo>
                    <a:pt x="1249" y="3554476"/>
                  </a:lnTo>
                  <a:lnTo>
                    <a:pt x="313" y="3602655"/>
                  </a:lnTo>
                  <a:lnTo>
                    <a:pt x="0" y="3650984"/>
                  </a:lnTo>
                  <a:lnTo>
                    <a:pt x="313" y="3699313"/>
                  </a:lnTo>
                  <a:lnTo>
                    <a:pt x="1249" y="3747492"/>
                  </a:lnTo>
                  <a:lnTo>
                    <a:pt x="2806" y="3795515"/>
                  </a:lnTo>
                  <a:lnTo>
                    <a:pt x="4979" y="3843381"/>
                  </a:lnTo>
                  <a:lnTo>
                    <a:pt x="7763" y="3891084"/>
                  </a:lnTo>
                  <a:lnTo>
                    <a:pt x="11157" y="3938621"/>
                  </a:lnTo>
                  <a:lnTo>
                    <a:pt x="15154" y="3985987"/>
                  </a:lnTo>
                  <a:lnTo>
                    <a:pt x="19752" y="4033181"/>
                  </a:lnTo>
                  <a:lnTo>
                    <a:pt x="24947" y="4080196"/>
                  </a:lnTo>
                  <a:lnTo>
                    <a:pt x="30735" y="4127030"/>
                  </a:lnTo>
                  <a:lnTo>
                    <a:pt x="37112" y="4173678"/>
                  </a:lnTo>
                  <a:lnTo>
                    <a:pt x="44074" y="4220137"/>
                  </a:lnTo>
                  <a:lnTo>
                    <a:pt x="51618" y="4266403"/>
                  </a:lnTo>
                  <a:lnTo>
                    <a:pt x="59739" y="4312473"/>
                  </a:lnTo>
                  <a:lnTo>
                    <a:pt x="68433" y="4358341"/>
                  </a:lnTo>
                  <a:lnTo>
                    <a:pt x="77698" y="4404005"/>
                  </a:lnTo>
                  <a:lnTo>
                    <a:pt x="87529" y="4449461"/>
                  </a:lnTo>
                  <a:lnTo>
                    <a:pt x="97921" y="4494704"/>
                  </a:lnTo>
                  <a:lnTo>
                    <a:pt x="108873" y="4539731"/>
                  </a:lnTo>
                  <a:lnTo>
                    <a:pt x="120378" y="4584538"/>
                  </a:lnTo>
                  <a:lnTo>
                    <a:pt x="132434" y="4629121"/>
                  </a:lnTo>
                  <a:lnTo>
                    <a:pt x="145037" y="4673477"/>
                  </a:lnTo>
                  <a:lnTo>
                    <a:pt x="158183" y="4717601"/>
                  </a:lnTo>
                  <a:lnTo>
                    <a:pt x="171868" y="4761489"/>
                  </a:lnTo>
                  <a:lnTo>
                    <a:pt x="186089" y="4805139"/>
                  </a:lnTo>
                  <a:lnTo>
                    <a:pt x="200840" y="4848545"/>
                  </a:lnTo>
                  <a:lnTo>
                    <a:pt x="216120" y="4891705"/>
                  </a:lnTo>
                  <a:lnTo>
                    <a:pt x="231923" y="4934613"/>
                  </a:lnTo>
                  <a:lnTo>
                    <a:pt x="248245" y="4977268"/>
                  </a:lnTo>
                  <a:lnTo>
                    <a:pt x="265084" y="5019663"/>
                  </a:lnTo>
                  <a:lnTo>
                    <a:pt x="282435" y="5061797"/>
                  </a:lnTo>
                  <a:lnTo>
                    <a:pt x="300295" y="5103664"/>
                  </a:lnTo>
                  <a:lnTo>
                    <a:pt x="318659" y="5145262"/>
                  </a:lnTo>
                  <a:lnTo>
                    <a:pt x="337523" y="5186586"/>
                  </a:lnTo>
                  <a:lnTo>
                    <a:pt x="356884" y="5227632"/>
                  </a:lnTo>
                  <a:lnTo>
                    <a:pt x="376739" y="5268396"/>
                  </a:lnTo>
                  <a:lnTo>
                    <a:pt x="397082" y="5308875"/>
                  </a:lnTo>
                  <a:lnTo>
                    <a:pt x="417911" y="5349065"/>
                  </a:lnTo>
                  <a:lnTo>
                    <a:pt x="439221" y="5388962"/>
                  </a:lnTo>
                  <a:lnTo>
                    <a:pt x="461009" y="5428562"/>
                  </a:lnTo>
                  <a:lnTo>
                    <a:pt x="483270" y="5467862"/>
                  </a:lnTo>
                  <a:lnTo>
                    <a:pt x="506001" y="5506856"/>
                  </a:lnTo>
                  <a:lnTo>
                    <a:pt x="529199" y="5545543"/>
                  </a:lnTo>
                  <a:lnTo>
                    <a:pt x="552858" y="5583917"/>
                  </a:lnTo>
                  <a:lnTo>
                    <a:pt x="576976" y="5621975"/>
                  </a:lnTo>
                  <a:lnTo>
                    <a:pt x="601548" y="5659713"/>
                  </a:lnTo>
                  <a:lnTo>
                    <a:pt x="626572" y="5697127"/>
                  </a:lnTo>
                  <a:lnTo>
                    <a:pt x="652041" y="5734214"/>
                  </a:lnTo>
                  <a:lnTo>
                    <a:pt x="677954" y="5770969"/>
                  </a:lnTo>
                  <a:lnTo>
                    <a:pt x="704306" y="5807389"/>
                  </a:lnTo>
                  <a:lnTo>
                    <a:pt x="731094" y="5843470"/>
                  </a:lnTo>
                  <a:lnTo>
                    <a:pt x="758312" y="5879207"/>
                  </a:lnTo>
                  <a:lnTo>
                    <a:pt x="785959" y="5914598"/>
                  </a:lnTo>
                  <a:lnTo>
                    <a:pt x="814029" y="5949638"/>
                  </a:lnTo>
                  <a:lnTo>
                    <a:pt x="842519" y="5984324"/>
                  </a:lnTo>
                  <a:lnTo>
                    <a:pt x="871425" y="6018651"/>
                  </a:lnTo>
                  <a:lnTo>
                    <a:pt x="900743" y="6052616"/>
                  </a:lnTo>
                  <a:lnTo>
                    <a:pt x="930470" y="6086215"/>
                  </a:lnTo>
                  <a:lnTo>
                    <a:pt x="960601" y="6119444"/>
                  </a:lnTo>
                  <a:lnTo>
                    <a:pt x="991133" y="6152299"/>
                  </a:lnTo>
                  <a:lnTo>
                    <a:pt x="1022061" y="6184777"/>
                  </a:lnTo>
                  <a:lnTo>
                    <a:pt x="1053383" y="6216873"/>
                  </a:lnTo>
                  <a:lnTo>
                    <a:pt x="1085094" y="6248584"/>
                  </a:lnTo>
                  <a:lnTo>
                    <a:pt x="1117190" y="6279905"/>
                  </a:lnTo>
                  <a:lnTo>
                    <a:pt x="1149667" y="6310834"/>
                  </a:lnTo>
                  <a:lnTo>
                    <a:pt x="1182523" y="6341366"/>
                  </a:lnTo>
                  <a:lnTo>
                    <a:pt x="1215752" y="6371497"/>
                  </a:lnTo>
                  <a:lnTo>
                    <a:pt x="1249351" y="6401224"/>
                  </a:lnTo>
                  <a:lnTo>
                    <a:pt x="1283316" y="6430542"/>
                  </a:lnTo>
                  <a:lnTo>
                    <a:pt x="1317643" y="6459448"/>
                  </a:lnTo>
                  <a:lnTo>
                    <a:pt x="1352328" y="6487938"/>
                  </a:lnTo>
                  <a:lnTo>
                    <a:pt x="1387368" y="6516008"/>
                  </a:lnTo>
                  <a:lnTo>
                    <a:pt x="1422759" y="6543654"/>
                  </a:lnTo>
                  <a:lnTo>
                    <a:pt x="1458497" y="6570873"/>
                  </a:lnTo>
                  <a:lnTo>
                    <a:pt x="1494578" y="6597660"/>
                  </a:lnTo>
                  <a:lnTo>
                    <a:pt x="1530998" y="6624012"/>
                  </a:lnTo>
                  <a:lnTo>
                    <a:pt x="1567753" y="6649925"/>
                  </a:lnTo>
                  <a:lnTo>
                    <a:pt x="1604839" y="6675395"/>
                  </a:lnTo>
                  <a:lnTo>
                    <a:pt x="1642254" y="6700418"/>
                  </a:lnTo>
                  <a:lnTo>
                    <a:pt x="1679992" y="6724990"/>
                  </a:lnTo>
                  <a:lnTo>
                    <a:pt x="1718050" y="6749108"/>
                  </a:lnTo>
                  <a:lnTo>
                    <a:pt x="1756424" y="6772768"/>
                  </a:lnTo>
                  <a:lnTo>
                    <a:pt x="1795110" y="6795965"/>
                  </a:lnTo>
                  <a:lnTo>
                    <a:pt x="1834105" y="6818696"/>
                  </a:lnTo>
                  <a:lnTo>
                    <a:pt x="1873405" y="6840958"/>
                  </a:lnTo>
                  <a:lnTo>
                    <a:pt x="1913005" y="6862746"/>
                  </a:lnTo>
                  <a:lnTo>
                    <a:pt x="1952902" y="6884056"/>
                  </a:lnTo>
                  <a:lnTo>
                    <a:pt x="1993092" y="6904884"/>
                  </a:lnTo>
                  <a:lnTo>
                    <a:pt x="2033571" y="6925228"/>
                  </a:lnTo>
                  <a:lnTo>
                    <a:pt x="2074335" y="6945082"/>
                  </a:lnTo>
                  <a:lnTo>
                    <a:pt x="2115381" y="6964443"/>
                  </a:lnTo>
                  <a:lnTo>
                    <a:pt x="2156705" y="6983308"/>
                  </a:lnTo>
                  <a:lnTo>
                    <a:pt x="2198302" y="7001672"/>
                  </a:lnTo>
                  <a:lnTo>
                    <a:pt x="2240170" y="7019531"/>
                  </a:lnTo>
                  <a:lnTo>
                    <a:pt x="2282303" y="7036882"/>
                  </a:lnTo>
                  <a:lnTo>
                    <a:pt x="2324699" y="7053721"/>
                  </a:lnTo>
                  <a:lnTo>
                    <a:pt x="2367353" y="7070044"/>
                  </a:lnTo>
                  <a:lnTo>
                    <a:pt x="2410262" y="7085847"/>
                  </a:lnTo>
                  <a:lnTo>
                    <a:pt x="2453422" y="7101126"/>
                  </a:lnTo>
                  <a:lnTo>
                    <a:pt x="2496828" y="7115878"/>
                  </a:lnTo>
                  <a:lnTo>
                    <a:pt x="2540478" y="7130098"/>
                  </a:lnTo>
                  <a:lnTo>
                    <a:pt x="2584366" y="7143783"/>
                  </a:lnTo>
                  <a:lnTo>
                    <a:pt x="2628490" y="7156929"/>
                  </a:lnTo>
                  <a:lnTo>
                    <a:pt x="2672846" y="7169532"/>
                  </a:lnTo>
                  <a:lnTo>
                    <a:pt x="2717429" y="7181588"/>
                  </a:lnTo>
                  <a:lnTo>
                    <a:pt x="2762236" y="7193094"/>
                  </a:lnTo>
                  <a:lnTo>
                    <a:pt x="2807263" y="7204045"/>
                  </a:lnTo>
                  <a:lnTo>
                    <a:pt x="2852506" y="7214438"/>
                  </a:lnTo>
                  <a:lnTo>
                    <a:pt x="2897962" y="7224268"/>
                  </a:lnTo>
                  <a:lnTo>
                    <a:pt x="2943626" y="7233533"/>
                  </a:lnTo>
                  <a:lnTo>
                    <a:pt x="2989494" y="7242228"/>
                  </a:lnTo>
                  <a:lnTo>
                    <a:pt x="3035563" y="7250349"/>
                  </a:lnTo>
                  <a:lnTo>
                    <a:pt x="3081830" y="7257892"/>
                  </a:lnTo>
                  <a:lnTo>
                    <a:pt x="3128289" y="7264855"/>
                  </a:lnTo>
                  <a:lnTo>
                    <a:pt x="3174937" y="7271231"/>
                  </a:lnTo>
                  <a:lnTo>
                    <a:pt x="3221771" y="7277019"/>
                  </a:lnTo>
                  <a:lnTo>
                    <a:pt x="3268786" y="7282214"/>
                  </a:lnTo>
                  <a:lnTo>
                    <a:pt x="3315979" y="7286812"/>
                  </a:lnTo>
                  <a:lnTo>
                    <a:pt x="3363346" y="7290810"/>
                  </a:lnTo>
                  <a:lnTo>
                    <a:pt x="3410883" y="7294203"/>
                  </a:lnTo>
                  <a:lnTo>
                    <a:pt x="3458586" y="7296988"/>
                  </a:lnTo>
                  <a:lnTo>
                    <a:pt x="3506451" y="7299160"/>
                  </a:lnTo>
                  <a:lnTo>
                    <a:pt x="3554475" y="7300717"/>
                  </a:lnTo>
                  <a:lnTo>
                    <a:pt x="3602654" y="7301654"/>
                  </a:lnTo>
                  <a:lnTo>
                    <a:pt x="3650983" y="7301967"/>
                  </a:lnTo>
                  <a:lnTo>
                    <a:pt x="3699312" y="7301654"/>
                  </a:lnTo>
                  <a:lnTo>
                    <a:pt x="3747490" y="7300717"/>
                  </a:lnTo>
                  <a:lnTo>
                    <a:pt x="3795514" y="7299160"/>
                  </a:lnTo>
                  <a:lnTo>
                    <a:pt x="3843380" y="7296988"/>
                  </a:lnTo>
                  <a:lnTo>
                    <a:pt x="3891083" y="7294203"/>
                  </a:lnTo>
                  <a:lnTo>
                    <a:pt x="3938620" y="7290810"/>
                  </a:lnTo>
                  <a:lnTo>
                    <a:pt x="3985986" y="7286812"/>
                  </a:lnTo>
                  <a:lnTo>
                    <a:pt x="4033179" y="7282214"/>
                  </a:lnTo>
                  <a:lnTo>
                    <a:pt x="4080195" y="7277019"/>
                  </a:lnTo>
                  <a:lnTo>
                    <a:pt x="4127029" y="7271231"/>
                  </a:lnTo>
                  <a:lnTo>
                    <a:pt x="4173677" y="7264855"/>
                  </a:lnTo>
                  <a:lnTo>
                    <a:pt x="4220136" y="7257892"/>
                  </a:lnTo>
                  <a:lnTo>
                    <a:pt x="4266403" y="7250349"/>
                  </a:lnTo>
                  <a:lnTo>
                    <a:pt x="4312472" y="7242228"/>
                  </a:lnTo>
                  <a:lnTo>
                    <a:pt x="4358340" y="7233533"/>
                  </a:lnTo>
                  <a:lnTo>
                    <a:pt x="4404004" y="7224268"/>
                  </a:lnTo>
                  <a:lnTo>
                    <a:pt x="4449460" y="7214438"/>
                  </a:lnTo>
                  <a:lnTo>
                    <a:pt x="4494703" y="7204045"/>
                  </a:lnTo>
                  <a:lnTo>
                    <a:pt x="4539730" y="7193094"/>
                  </a:lnTo>
                  <a:lnTo>
                    <a:pt x="4584537" y="7181588"/>
                  </a:lnTo>
                  <a:lnTo>
                    <a:pt x="4629120" y="7169532"/>
                  </a:lnTo>
                  <a:lnTo>
                    <a:pt x="4673476" y="7156929"/>
                  </a:lnTo>
                  <a:lnTo>
                    <a:pt x="4717600" y="7143783"/>
                  </a:lnTo>
                  <a:lnTo>
                    <a:pt x="4761488" y="7130098"/>
                  </a:lnTo>
                  <a:lnTo>
                    <a:pt x="4805138" y="7115878"/>
                  </a:lnTo>
                  <a:lnTo>
                    <a:pt x="4848544" y="7101126"/>
                  </a:lnTo>
                  <a:lnTo>
                    <a:pt x="4891704" y="7085847"/>
                  </a:lnTo>
                  <a:lnTo>
                    <a:pt x="4934613" y="7070044"/>
                  </a:lnTo>
                  <a:lnTo>
                    <a:pt x="4977267" y="7053721"/>
                  </a:lnTo>
                  <a:lnTo>
                    <a:pt x="5019663" y="7036882"/>
                  </a:lnTo>
                  <a:lnTo>
                    <a:pt x="5061796" y="7019531"/>
                  </a:lnTo>
                  <a:lnTo>
                    <a:pt x="5103664" y="7001672"/>
                  </a:lnTo>
                  <a:lnTo>
                    <a:pt x="5145261" y="6983308"/>
                  </a:lnTo>
                  <a:lnTo>
                    <a:pt x="5186585" y="6964443"/>
                  </a:lnTo>
                  <a:lnTo>
                    <a:pt x="5227631" y="6945082"/>
                  </a:lnTo>
                  <a:lnTo>
                    <a:pt x="5268395" y="6925228"/>
                  </a:lnTo>
                  <a:lnTo>
                    <a:pt x="5308875" y="6904884"/>
                  </a:lnTo>
                  <a:lnTo>
                    <a:pt x="5349065" y="6884056"/>
                  </a:lnTo>
                  <a:lnTo>
                    <a:pt x="5388962" y="6862746"/>
                  </a:lnTo>
                  <a:lnTo>
                    <a:pt x="5428562" y="6840958"/>
                  </a:lnTo>
                  <a:lnTo>
                    <a:pt x="5467861" y="6818696"/>
                  </a:lnTo>
                  <a:lnTo>
                    <a:pt x="5506856" y="6795965"/>
                  </a:lnTo>
                  <a:lnTo>
                    <a:pt x="5545542" y="6772768"/>
                  </a:lnTo>
                  <a:lnTo>
                    <a:pt x="5583916" y="6749108"/>
                  </a:lnTo>
                  <a:lnTo>
                    <a:pt x="5621974" y="6724990"/>
                  </a:lnTo>
                  <a:lnTo>
                    <a:pt x="5659712" y="6700418"/>
                  </a:lnTo>
                  <a:lnTo>
                    <a:pt x="5697127" y="6675395"/>
                  </a:lnTo>
                  <a:lnTo>
                    <a:pt x="5734213" y="6649925"/>
                  </a:lnTo>
                  <a:lnTo>
                    <a:pt x="5770969" y="6624012"/>
                  </a:lnTo>
                  <a:lnTo>
                    <a:pt x="5807388" y="6597660"/>
                  </a:lnTo>
                  <a:lnTo>
                    <a:pt x="5843469" y="6570873"/>
                  </a:lnTo>
                  <a:lnTo>
                    <a:pt x="5879207" y="6543654"/>
                  </a:lnTo>
                  <a:lnTo>
                    <a:pt x="5914598" y="6516008"/>
                  </a:lnTo>
                  <a:lnTo>
                    <a:pt x="5949638" y="6487938"/>
                  </a:lnTo>
                  <a:lnTo>
                    <a:pt x="5984323" y="6459448"/>
                  </a:lnTo>
                  <a:lnTo>
                    <a:pt x="6018651" y="6430542"/>
                  </a:lnTo>
                  <a:lnTo>
                    <a:pt x="6052616" y="6401224"/>
                  </a:lnTo>
                  <a:lnTo>
                    <a:pt x="6086214" y="6371497"/>
                  </a:lnTo>
                  <a:lnTo>
                    <a:pt x="6119443" y="6341366"/>
                  </a:lnTo>
                  <a:lnTo>
                    <a:pt x="6152299" y="6310834"/>
                  </a:lnTo>
                  <a:lnTo>
                    <a:pt x="6184776" y="6279905"/>
                  </a:lnTo>
                  <a:lnTo>
                    <a:pt x="6216872" y="6248584"/>
                  </a:lnTo>
                  <a:lnTo>
                    <a:pt x="6248583" y="6216873"/>
                  </a:lnTo>
                  <a:lnTo>
                    <a:pt x="6279905" y="6184777"/>
                  </a:lnTo>
                  <a:lnTo>
                    <a:pt x="6310833" y="6152299"/>
                  </a:lnTo>
                  <a:lnTo>
                    <a:pt x="6341365" y="6119444"/>
                  </a:lnTo>
                  <a:lnTo>
                    <a:pt x="6371496" y="6086215"/>
                  </a:lnTo>
                  <a:lnTo>
                    <a:pt x="6401223" y="6052616"/>
                  </a:lnTo>
                  <a:lnTo>
                    <a:pt x="6430541" y="6018651"/>
                  </a:lnTo>
                  <a:lnTo>
                    <a:pt x="6459447" y="5984324"/>
                  </a:lnTo>
                  <a:lnTo>
                    <a:pt x="6487937" y="5949638"/>
                  </a:lnTo>
                  <a:lnTo>
                    <a:pt x="6516007" y="5914598"/>
                  </a:lnTo>
                  <a:lnTo>
                    <a:pt x="6543654" y="5879207"/>
                  </a:lnTo>
                  <a:lnTo>
                    <a:pt x="6570872" y="5843470"/>
                  </a:lnTo>
                  <a:lnTo>
                    <a:pt x="6597660" y="5807389"/>
                  </a:lnTo>
                  <a:lnTo>
                    <a:pt x="6624012" y="5770969"/>
                  </a:lnTo>
                  <a:lnTo>
                    <a:pt x="6649925" y="5734214"/>
                  </a:lnTo>
                  <a:lnTo>
                    <a:pt x="6675394" y="5697127"/>
                  </a:lnTo>
                  <a:lnTo>
                    <a:pt x="6700417" y="5659713"/>
                  </a:lnTo>
                  <a:lnTo>
                    <a:pt x="6724990" y="5621975"/>
                  </a:lnTo>
                  <a:lnTo>
                    <a:pt x="6749108" y="5583917"/>
                  </a:lnTo>
                  <a:lnTo>
                    <a:pt x="6772767" y="5545543"/>
                  </a:lnTo>
                  <a:lnTo>
                    <a:pt x="6795965" y="5506856"/>
                  </a:lnTo>
                  <a:lnTo>
                    <a:pt x="6818696" y="5467862"/>
                  </a:lnTo>
                  <a:lnTo>
                    <a:pt x="6840957" y="5428562"/>
                  </a:lnTo>
                  <a:lnTo>
                    <a:pt x="6862745" y="5388962"/>
                  </a:lnTo>
                  <a:lnTo>
                    <a:pt x="6884055" y="5349065"/>
                  </a:lnTo>
                  <a:lnTo>
                    <a:pt x="6904884" y="5308875"/>
                  </a:lnTo>
                  <a:lnTo>
                    <a:pt x="6925227" y="5268396"/>
                  </a:lnTo>
                  <a:lnTo>
                    <a:pt x="6945081" y="5227632"/>
                  </a:lnTo>
                  <a:lnTo>
                    <a:pt x="6964443" y="5186586"/>
                  </a:lnTo>
                  <a:lnTo>
                    <a:pt x="6983307" y="5145262"/>
                  </a:lnTo>
                  <a:lnTo>
                    <a:pt x="7001671" y="5103664"/>
                  </a:lnTo>
                  <a:lnTo>
                    <a:pt x="7019530" y="5061797"/>
                  </a:lnTo>
                  <a:lnTo>
                    <a:pt x="7036881" y="5019663"/>
                  </a:lnTo>
                  <a:lnTo>
                    <a:pt x="7053720" y="4977268"/>
                  </a:lnTo>
                  <a:lnTo>
                    <a:pt x="7070043" y="4934613"/>
                  </a:lnTo>
                  <a:lnTo>
                    <a:pt x="7085846" y="4891705"/>
                  </a:lnTo>
                  <a:lnTo>
                    <a:pt x="7101125" y="4848545"/>
                  </a:lnTo>
                  <a:lnTo>
                    <a:pt x="7115877" y="4805139"/>
                  </a:lnTo>
                  <a:lnTo>
                    <a:pt x="7130097" y="4761489"/>
                  </a:lnTo>
                  <a:lnTo>
                    <a:pt x="7143782" y="4717601"/>
                  </a:lnTo>
                  <a:lnTo>
                    <a:pt x="7156928" y="4673477"/>
                  </a:lnTo>
                  <a:lnTo>
                    <a:pt x="7169531" y="4629121"/>
                  </a:lnTo>
                  <a:lnTo>
                    <a:pt x="7181588" y="4584538"/>
                  </a:lnTo>
                  <a:lnTo>
                    <a:pt x="7193093" y="4539731"/>
                  </a:lnTo>
                  <a:lnTo>
                    <a:pt x="7204044" y="4494704"/>
                  </a:lnTo>
                  <a:lnTo>
                    <a:pt x="7214437" y="4449461"/>
                  </a:lnTo>
                  <a:lnTo>
                    <a:pt x="7224268" y="4404005"/>
                  </a:lnTo>
                  <a:lnTo>
                    <a:pt x="7233532" y="4358341"/>
                  </a:lnTo>
                  <a:lnTo>
                    <a:pt x="7242227" y="4312473"/>
                  </a:lnTo>
                  <a:lnTo>
                    <a:pt x="7250348" y="4266403"/>
                  </a:lnTo>
                  <a:lnTo>
                    <a:pt x="7257892" y="4220137"/>
                  </a:lnTo>
                  <a:lnTo>
                    <a:pt x="7264854" y="4173678"/>
                  </a:lnTo>
                  <a:lnTo>
                    <a:pt x="7271231" y="4127030"/>
                  </a:lnTo>
                  <a:lnTo>
                    <a:pt x="7277018" y="4080196"/>
                  </a:lnTo>
                  <a:lnTo>
                    <a:pt x="7282213" y="4033181"/>
                  </a:lnTo>
                  <a:lnTo>
                    <a:pt x="7286812" y="3985987"/>
                  </a:lnTo>
                  <a:lnTo>
                    <a:pt x="7290809" y="3938621"/>
                  </a:lnTo>
                  <a:lnTo>
                    <a:pt x="7294202" y="3891084"/>
                  </a:lnTo>
                  <a:lnTo>
                    <a:pt x="7296987" y="3843381"/>
                  </a:lnTo>
                  <a:lnTo>
                    <a:pt x="7299160" y="3795515"/>
                  </a:lnTo>
                  <a:lnTo>
                    <a:pt x="7300716" y="3747492"/>
                  </a:lnTo>
                  <a:lnTo>
                    <a:pt x="7301653" y="3699313"/>
                  </a:lnTo>
                  <a:lnTo>
                    <a:pt x="7301966" y="3650984"/>
                  </a:lnTo>
                  <a:lnTo>
                    <a:pt x="7301653" y="3602655"/>
                  </a:lnTo>
                  <a:lnTo>
                    <a:pt x="7300716" y="3554476"/>
                  </a:lnTo>
                  <a:lnTo>
                    <a:pt x="7299160" y="3506453"/>
                  </a:lnTo>
                  <a:lnTo>
                    <a:pt x="7296987" y="3458587"/>
                  </a:lnTo>
                  <a:lnTo>
                    <a:pt x="7294202" y="3410884"/>
                  </a:lnTo>
                  <a:lnTo>
                    <a:pt x="7290809" y="3363347"/>
                  </a:lnTo>
                  <a:lnTo>
                    <a:pt x="7286812" y="3315980"/>
                  </a:lnTo>
                  <a:lnTo>
                    <a:pt x="7282213" y="3268787"/>
                  </a:lnTo>
                  <a:lnTo>
                    <a:pt x="7277018" y="3221772"/>
                  </a:lnTo>
                  <a:lnTo>
                    <a:pt x="7271231" y="3174938"/>
                  </a:lnTo>
                  <a:lnTo>
                    <a:pt x="7264854" y="3128290"/>
                  </a:lnTo>
                  <a:lnTo>
                    <a:pt x="7257892" y="3081830"/>
                  </a:lnTo>
                  <a:lnTo>
                    <a:pt x="7250348" y="3035564"/>
                  </a:lnTo>
                  <a:lnTo>
                    <a:pt x="7242227" y="2989495"/>
                  </a:lnTo>
                  <a:lnTo>
                    <a:pt x="7233532" y="2943627"/>
                  </a:lnTo>
                  <a:lnTo>
                    <a:pt x="7224268" y="2897963"/>
                  </a:lnTo>
                  <a:lnTo>
                    <a:pt x="7214437" y="2852507"/>
                  </a:lnTo>
                  <a:lnTo>
                    <a:pt x="7204044" y="2807264"/>
                  </a:lnTo>
                  <a:lnTo>
                    <a:pt x="7193093" y="2762237"/>
                  </a:lnTo>
                  <a:lnTo>
                    <a:pt x="7181588" y="2717430"/>
                  </a:lnTo>
                  <a:lnTo>
                    <a:pt x="7169531" y="2672847"/>
                  </a:lnTo>
                  <a:lnTo>
                    <a:pt x="7156928" y="2628491"/>
                  </a:lnTo>
                  <a:lnTo>
                    <a:pt x="7143782" y="2584367"/>
                  </a:lnTo>
                  <a:lnTo>
                    <a:pt x="7130097" y="2540478"/>
                  </a:lnTo>
                  <a:lnTo>
                    <a:pt x="7115877" y="2496829"/>
                  </a:lnTo>
                  <a:lnTo>
                    <a:pt x="7101125" y="2453422"/>
                  </a:lnTo>
                  <a:lnTo>
                    <a:pt x="7085846" y="2410263"/>
                  </a:lnTo>
                  <a:lnTo>
                    <a:pt x="7070043" y="2367354"/>
                  </a:lnTo>
                  <a:lnTo>
                    <a:pt x="7053720" y="2324700"/>
                  </a:lnTo>
                  <a:lnTo>
                    <a:pt x="7036881" y="2282304"/>
                  </a:lnTo>
                  <a:lnTo>
                    <a:pt x="7019530" y="2240170"/>
                  </a:lnTo>
                  <a:lnTo>
                    <a:pt x="7001671" y="2198303"/>
                  </a:lnTo>
                  <a:lnTo>
                    <a:pt x="6983307" y="2156705"/>
                  </a:lnTo>
                  <a:lnTo>
                    <a:pt x="6964443" y="2115382"/>
                  </a:lnTo>
                  <a:lnTo>
                    <a:pt x="6945081" y="2074336"/>
                  </a:lnTo>
                  <a:lnTo>
                    <a:pt x="6925227" y="2033571"/>
                  </a:lnTo>
                  <a:lnTo>
                    <a:pt x="6904884" y="1993092"/>
                  </a:lnTo>
                  <a:lnTo>
                    <a:pt x="6884055" y="1952902"/>
                  </a:lnTo>
                  <a:lnTo>
                    <a:pt x="6862745" y="1913005"/>
                  </a:lnTo>
                  <a:lnTo>
                    <a:pt x="6840957" y="1873405"/>
                  </a:lnTo>
                  <a:lnTo>
                    <a:pt x="6818696" y="1834106"/>
                  </a:lnTo>
                  <a:lnTo>
                    <a:pt x="6795965" y="1795111"/>
                  </a:lnTo>
                  <a:lnTo>
                    <a:pt x="6772767" y="1756424"/>
                  </a:lnTo>
                  <a:lnTo>
                    <a:pt x="6749108" y="1718050"/>
                  </a:lnTo>
                  <a:lnTo>
                    <a:pt x="6724990" y="1679992"/>
                  </a:lnTo>
                  <a:lnTo>
                    <a:pt x="6700417" y="1642254"/>
                  </a:lnTo>
                  <a:lnTo>
                    <a:pt x="6675394" y="1604840"/>
                  </a:lnTo>
                  <a:lnTo>
                    <a:pt x="6649925" y="1567753"/>
                  </a:lnTo>
                  <a:lnTo>
                    <a:pt x="6624012" y="1530998"/>
                  </a:lnTo>
                  <a:lnTo>
                    <a:pt x="6597660" y="1494578"/>
                  </a:lnTo>
                  <a:lnTo>
                    <a:pt x="6570872" y="1458497"/>
                  </a:lnTo>
                  <a:lnTo>
                    <a:pt x="6543654" y="1422760"/>
                  </a:lnTo>
                  <a:lnTo>
                    <a:pt x="6516007" y="1387369"/>
                  </a:lnTo>
                  <a:lnTo>
                    <a:pt x="6487937" y="1352329"/>
                  </a:lnTo>
                  <a:lnTo>
                    <a:pt x="6459447" y="1317643"/>
                  </a:lnTo>
                  <a:lnTo>
                    <a:pt x="6430541" y="1283316"/>
                  </a:lnTo>
                  <a:lnTo>
                    <a:pt x="6401223" y="1249351"/>
                  </a:lnTo>
                  <a:lnTo>
                    <a:pt x="6371496" y="1215752"/>
                  </a:lnTo>
                  <a:lnTo>
                    <a:pt x="6341365" y="1182523"/>
                  </a:lnTo>
                  <a:lnTo>
                    <a:pt x="6310833" y="1149668"/>
                  </a:lnTo>
                  <a:lnTo>
                    <a:pt x="6279905" y="1117190"/>
                  </a:lnTo>
                  <a:lnTo>
                    <a:pt x="6248583" y="1085094"/>
                  </a:lnTo>
                  <a:lnTo>
                    <a:pt x="6216872" y="1053383"/>
                  </a:lnTo>
                  <a:lnTo>
                    <a:pt x="6184776" y="1022061"/>
                  </a:lnTo>
                  <a:lnTo>
                    <a:pt x="6152299" y="991133"/>
                  </a:lnTo>
                  <a:lnTo>
                    <a:pt x="6119443" y="960601"/>
                  </a:lnTo>
                  <a:lnTo>
                    <a:pt x="6086214" y="930470"/>
                  </a:lnTo>
                  <a:lnTo>
                    <a:pt x="6052616" y="900743"/>
                  </a:lnTo>
                  <a:lnTo>
                    <a:pt x="6018651" y="871425"/>
                  </a:lnTo>
                  <a:lnTo>
                    <a:pt x="5984323" y="842519"/>
                  </a:lnTo>
                  <a:lnTo>
                    <a:pt x="5949638" y="814029"/>
                  </a:lnTo>
                  <a:lnTo>
                    <a:pt x="5914598" y="785959"/>
                  </a:lnTo>
                  <a:lnTo>
                    <a:pt x="5879207" y="758312"/>
                  </a:lnTo>
                  <a:lnTo>
                    <a:pt x="5843469" y="731094"/>
                  </a:lnTo>
                  <a:lnTo>
                    <a:pt x="5807388" y="704306"/>
                  </a:lnTo>
                  <a:lnTo>
                    <a:pt x="5770969" y="677954"/>
                  </a:lnTo>
                  <a:lnTo>
                    <a:pt x="5734213" y="652042"/>
                  </a:lnTo>
                  <a:lnTo>
                    <a:pt x="5697127" y="626572"/>
                  </a:lnTo>
                  <a:lnTo>
                    <a:pt x="5659712" y="601549"/>
                  </a:lnTo>
                  <a:lnTo>
                    <a:pt x="5621974" y="576976"/>
                  </a:lnTo>
                  <a:lnTo>
                    <a:pt x="5583916" y="552858"/>
                  </a:lnTo>
                  <a:lnTo>
                    <a:pt x="5545542" y="529199"/>
                  </a:lnTo>
                  <a:lnTo>
                    <a:pt x="5506856" y="506001"/>
                  </a:lnTo>
                  <a:lnTo>
                    <a:pt x="5467861" y="483270"/>
                  </a:lnTo>
                  <a:lnTo>
                    <a:pt x="5428562" y="461009"/>
                  </a:lnTo>
                  <a:lnTo>
                    <a:pt x="5388962" y="439221"/>
                  </a:lnTo>
                  <a:lnTo>
                    <a:pt x="5349065" y="417911"/>
                  </a:lnTo>
                  <a:lnTo>
                    <a:pt x="5308875" y="397082"/>
                  </a:lnTo>
                  <a:lnTo>
                    <a:pt x="5268395" y="376739"/>
                  </a:lnTo>
                  <a:lnTo>
                    <a:pt x="5227631" y="356885"/>
                  </a:lnTo>
                  <a:lnTo>
                    <a:pt x="5186585" y="337523"/>
                  </a:lnTo>
                  <a:lnTo>
                    <a:pt x="5145261" y="318659"/>
                  </a:lnTo>
                  <a:lnTo>
                    <a:pt x="5103664" y="300295"/>
                  </a:lnTo>
                  <a:lnTo>
                    <a:pt x="5061796" y="282435"/>
                  </a:lnTo>
                  <a:lnTo>
                    <a:pt x="5019663" y="265084"/>
                  </a:lnTo>
                  <a:lnTo>
                    <a:pt x="4977267" y="248245"/>
                  </a:lnTo>
                  <a:lnTo>
                    <a:pt x="4934613" y="231923"/>
                  </a:lnTo>
                  <a:lnTo>
                    <a:pt x="4891704" y="216120"/>
                  </a:lnTo>
                  <a:lnTo>
                    <a:pt x="4848544" y="200840"/>
                  </a:lnTo>
                  <a:lnTo>
                    <a:pt x="4805138" y="186089"/>
                  </a:lnTo>
                  <a:lnTo>
                    <a:pt x="4761488" y="171868"/>
                  </a:lnTo>
                  <a:lnTo>
                    <a:pt x="4717600" y="158183"/>
                  </a:lnTo>
                  <a:lnTo>
                    <a:pt x="4673476" y="145037"/>
                  </a:lnTo>
                  <a:lnTo>
                    <a:pt x="4629120" y="132434"/>
                  </a:lnTo>
                  <a:lnTo>
                    <a:pt x="4584537" y="120378"/>
                  </a:lnTo>
                  <a:lnTo>
                    <a:pt x="4539730" y="108873"/>
                  </a:lnTo>
                  <a:lnTo>
                    <a:pt x="4494703" y="97921"/>
                  </a:lnTo>
                  <a:lnTo>
                    <a:pt x="4449460" y="87529"/>
                  </a:lnTo>
                  <a:lnTo>
                    <a:pt x="4404004" y="77698"/>
                  </a:lnTo>
                  <a:lnTo>
                    <a:pt x="4358340" y="68433"/>
                  </a:lnTo>
                  <a:lnTo>
                    <a:pt x="4312472" y="59739"/>
                  </a:lnTo>
                  <a:lnTo>
                    <a:pt x="4266403" y="51618"/>
                  </a:lnTo>
                  <a:lnTo>
                    <a:pt x="4220136" y="44074"/>
                  </a:lnTo>
                  <a:lnTo>
                    <a:pt x="4173677" y="37112"/>
                  </a:lnTo>
                  <a:lnTo>
                    <a:pt x="4127029" y="30735"/>
                  </a:lnTo>
                  <a:lnTo>
                    <a:pt x="4080195" y="24947"/>
                  </a:lnTo>
                  <a:lnTo>
                    <a:pt x="4033179" y="19752"/>
                  </a:lnTo>
                  <a:lnTo>
                    <a:pt x="3985986" y="15154"/>
                  </a:lnTo>
                  <a:lnTo>
                    <a:pt x="3938620" y="11157"/>
                  </a:lnTo>
                  <a:lnTo>
                    <a:pt x="3891083" y="7763"/>
                  </a:lnTo>
                  <a:lnTo>
                    <a:pt x="3843380" y="4979"/>
                  </a:lnTo>
                  <a:lnTo>
                    <a:pt x="3795514" y="2806"/>
                  </a:lnTo>
                  <a:lnTo>
                    <a:pt x="3747490" y="1249"/>
                  </a:lnTo>
                  <a:lnTo>
                    <a:pt x="3699312" y="313"/>
                  </a:lnTo>
                  <a:lnTo>
                    <a:pt x="3650983" y="0"/>
                  </a:lnTo>
                  <a:close/>
                </a:path>
              </a:pathLst>
            </a:custGeom>
            <a:solidFill>
              <a:srgbClr val="2831A2"/>
            </a:solidFill>
          </p:spPr>
          <p:txBody>
            <a:bodyPr wrap="square" lIns="0" tIns="0" rIns="0" bIns="0" rtlCol="0"/>
            <a:lstStyle/>
            <a:p>
              <a:endParaRPr/>
            </a:p>
          </p:txBody>
        </p:sp>
        <p:pic>
          <p:nvPicPr>
            <p:cNvPr id="22" name="object 22"/>
            <p:cNvPicPr/>
            <p:nvPr/>
          </p:nvPicPr>
          <p:blipFill>
            <a:blip r:embed="rId10" cstate="print"/>
            <a:stretch>
              <a:fillRect/>
            </a:stretch>
          </p:blipFill>
          <p:spPr>
            <a:xfrm>
              <a:off x="1103375" y="822960"/>
              <a:ext cx="7900416" cy="7885176"/>
            </a:xfrm>
            <a:prstGeom prst="rect">
              <a:avLst/>
            </a:prstGeom>
          </p:spPr>
        </p:pic>
      </p:grpSp>
      <p:sp>
        <p:nvSpPr>
          <p:cNvPr id="23" name="object 23"/>
          <p:cNvSpPr txBox="1">
            <a:spLocks noGrp="1"/>
          </p:cNvSpPr>
          <p:nvPr>
            <p:ph type="title"/>
          </p:nvPr>
        </p:nvSpPr>
        <p:spPr>
          <a:xfrm>
            <a:off x="2841145" y="1845920"/>
            <a:ext cx="3997005" cy="4937249"/>
          </a:xfrm>
          <a:prstGeom prst="rect">
            <a:avLst/>
          </a:prstGeom>
        </p:spPr>
        <p:txBody>
          <a:bodyPr vert="horz" wrap="square" lIns="0" tIns="12700" rIns="0" bIns="0" rtlCol="0">
            <a:spAutoFit/>
          </a:bodyPr>
          <a:lstStyle/>
          <a:p>
            <a:pPr marL="12700">
              <a:lnSpc>
                <a:spcPct val="100000"/>
              </a:lnSpc>
              <a:spcBef>
                <a:spcPts val="100"/>
              </a:spcBef>
            </a:pPr>
            <a:r>
              <a:rPr lang="en-US" spc="-85" dirty="0"/>
              <a:t>Social Buzz Data Analysis</a:t>
            </a:r>
            <a:br>
              <a:rPr lang="en-US" spc="-85"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9391" y="4726924"/>
            <a:ext cx="283464" cy="947927"/>
          </a:xfrm>
          <a:prstGeom prst="rect">
            <a:avLst/>
          </a:prstGeom>
        </p:spPr>
      </p:pic>
      <p:pic>
        <p:nvPicPr>
          <p:cNvPr id="3" name="object 3"/>
          <p:cNvPicPr/>
          <p:nvPr/>
        </p:nvPicPr>
        <p:blipFill>
          <a:blip r:embed="rId3" cstate="print"/>
          <a:stretch>
            <a:fillRect/>
          </a:stretch>
        </p:blipFill>
        <p:spPr>
          <a:xfrm>
            <a:off x="9381979" y="2095500"/>
            <a:ext cx="283464" cy="944879"/>
          </a:xfrm>
          <a:prstGeom prst="rect">
            <a:avLst/>
          </a:prstGeom>
        </p:spPr>
      </p:pic>
      <p:grpSp>
        <p:nvGrpSpPr>
          <p:cNvPr id="4" name="object 4"/>
          <p:cNvGrpSpPr/>
          <p:nvPr/>
        </p:nvGrpSpPr>
        <p:grpSpPr>
          <a:xfrm>
            <a:off x="4324760" y="1215072"/>
            <a:ext cx="5318125" cy="7963534"/>
            <a:chOff x="5438297" y="1161804"/>
            <a:chExt cx="5318125" cy="7963534"/>
          </a:xfrm>
        </p:grpSpPr>
        <p:pic>
          <p:nvPicPr>
            <p:cNvPr id="5" name="object 5"/>
            <p:cNvPicPr/>
            <p:nvPr/>
          </p:nvPicPr>
          <p:blipFill>
            <a:blip r:embed="rId4" cstate="print"/>
            <a:stretch>
              <a:fillRect/>
            </a:stretch>
          </p:blipFill>
          <p:spPr>
            <a:xfrm>
              <a:off x="10472928" y="7446263"/>
              <a:ext cx="283464" cy="944880"/>
            </a:xfrm>
            <a:prstGeom prst="rect">
              <a:avLst/>
            </a:prstGeom>
          </p:spPr>
        </p:pic>
        <p:pic>
          <p:nvPicPr>
            <p:cNvPr id="6" name="object 6"/>
            <p:cNvPicPr/>
            <p:nvPr/>
          </p:nvPicPr>
          <p:blipFill>
            <a:blip r:embed="rId5" cstate="print"/>
            <a:stretch>
              <a:fillRect/>
            </a:stretch>
          </p:blipFill>
          <p:spPr>
            <a:xfrm>
              <a:off x="5438297" y="1161804"/>
              <a:ext cx="5036753" cy="7963390"/>
            </a:xfrm>
            <a:prstGeom prst="rect">
              <a:avLst/>
            </a:prstGeom>
          </p:spPr>
        </p:pic>
      </p:grpSp>
      <p:sp>
        <p:nvSpPr>
          <p:cNvPr id="7" name="object 7"/>
          <p:cNvSpPr txBox="1">
            <a:spLocks noGrp="1"/>
          </p:cNvSpPr>
          <p:nvPr>
            <p:ph type="title"/>
          </p:nvPr>
        </p:nvSpPr>
        <p:spPr>
          <a:xfrm>
            <a:off x="444500" y="4463796"/>
            <a:ext cx="3892550" cy="1244600"/>
          </a:xfrm>
          <a:prstGeom prst="rect">
            <a:avLst/>
          </a:prstGeom>
        </p:spPr>
        <p:txBody>
          <a:bodyPr vert="horz" wrap="square" lIns="0" tIns="12700" rIns="0" bIns="0" rtlCol="0">
            <a:spAutoFit/>
          </a:bodyPr>
          <a:lstStyle/>
          <a:p>
            <a:pPr marL="12700">
              <a:lnSpc>
                <a:spcPct val="100000"/>
              </a:lnSpc>
              <a:spcBef>
                <a:spcPts val="100"/>
              </a:spcBef>
            </a:pPr>
            <a:r>
              <a:rPr spc="-85" dirty="0">
                <a:solidFill>
                  <a:srgbClr val="000000"/>
                </a:solidFill>
              </a:rPr>
              <a:t>Su</a:t>
            </a:r>
            <a:r>
              <a:rPr spc="-90" dirty="0">
                <a:solidFill>
                  <a:srgbClr val="000000"/>
                </a:solidFill>
              </a:rPr>
              <a:t>m</a:t>
            </a:r>
            <a:r>
              <a:rPr spc="-85" dirty="0">
                <a:solidFill>
                  <a:srgbClr val="000000"/>
                </a:solidFill>
              </a:rPr>
              <a:t>m</a:t>
            </a:r>
            <a:r>
              <a:rPr spc="-80" dirty="0">
                <a:solidFill>
                  <a:srgbClr val="000000"/>
                </a:solidFill>
              </a:rPr>
              <a:t>a</a:t>
            </a:r>
            <a:r>
              <a:rPr spc="-45" dirty="0">
                <a:solidFill>
                  <a:srgbClr val="000000"/>
                </a:solidFill>
              </a:rPr>
              <a:t>r</a:t>
            </a:r>
            <a:r>
              <a:rPr dirty="0">
                <a:solidFill>
                  <a:srgbClr val="000000"/>
                </a:solidFill>
              </a:rPr>
              <a:t>y</a:t>
            </a:r>
          </a:p>
        </p:txBody>
      </p:sp>
      <p:pic>
        <p:nvPicPr>
          <p:cNvPr id="8" name="object 8"/>
          <p:cNvPicPr/>
          <p:nvPr/>
        </p:nvPicPr>
        <p:blipFill>
          <a:blip r:embed="rId6" cstate="print"/>
          <a:stretch>
            <a:fillRect/>
          </a:stretch>
        </p:blipFill>
        <p:spPr>
          <a:xfrm>
            <a:off x="7866888" y="9479279"/>
            <a:ext cx="2173224" cy="804672"/>
          </a:xfrm>
          <a:prstGeom prst="rect">
            <a:avLst/>
          </a:prstGeom>
        </p:spPr>
      </p:pic>
      <p:pic>
        <p:nvPicPr>
          <p:cNvPr id="9" name="object 9"/>
          <p:cNvPicPr/>
          <p:nvPr/>
        </p:nvPicPr>
        <p:blipFill>
          <a:blip r:embed="rId6" cstate="print"/>
          <a:stretch>
            <a:fillRect/>
          </a:stretch>
        </p:blipFill>
        <p:spPr>
          <a:xfrm>
            <a:off x="5352288" y="9479279"/>
            <a:ext cx="2173223" cy="804672"/>
          </a:xfrm>
          <a:prstGeom prst="rect">
            <a:avLst/>
          </a:prstGeom>
        </p:spPr>
      </p:pic>
      <p:pic>
        <p:nvPicPr>
          <p:cNvPr id="10" name="object 10"/>
          <p:cNvPicPr/>
          <p:nvPr/>
        </p:nvPicPr>
        <p:blipFill>
          <a:blip r:embed="rId7" cstate="print"/>
          <a:stretch>
            <a:fillRect/>
          </a:stretch>
        </p:blipFill>
        <p:spPr>
          <a:xfrm>
            <a:off x="2840735" y="9479279"/>
            <a:ext cx="2170176" cy="804672"/>
          </a:xfrm>
          <a:prstGeom prst="rect">
            <a:avLst/>
          </a:prstGeom>
        </p:spPr>
      </p:pic>
      <p:pic>
        <p:nvPicPr>
          <p:cNvPr id="11" name="object 11"/>
          <p:cNvPicPr/>
          <p:nvPr/>
        </p:nvPicPr>
        <p:blipFill>
          <a:blip r:embed="rId8" cstate="print"/>
          <a:stretch>
            <a:fillRect/>
          </a:stretch>
        </p:blipFill>
        <p:spPr>
          <a:xfrm>
            <a:off x="326136" y="9479279"/>
            <a:ext cx="2170176" cy="804672"/>
          </a:xfrm>
          <a:prstGeom prst="rect">
            <a:avLst/>
          </a:prstGeom>
        </p:spPr>
      </p:pic>
      <p:pic>
        <p:nvPicPr>
          <p:cNvPr id="12" name="object 12"/>
          <p:cNvPicPr/>
          <p:nvPr/>
        </p:nvPicPr>
        <p:blipFill>
          <a:blip r:embed="rId9" cstate="print"/>
          <a:stretch>
            <a:fillRect/>
          </a:stretch>
        </p:blipFill>
        <p:spPr>
          <a:xfrm>
            <a:off x="7866888" y="0"/>
            <a:ext cx="2173224" cy="838200"/>
          </a:xfrm>
          <a:prstGeom prst="rect">
            <a:avLst/>
          </a:prstGeom>
        </p:spPr>
      </p:pic>
      <p:pic>
        <p:nvPicPr>
          <p:cNvPr id="13" name="object 13"/>
          <p:cNvPicPr/>
          <p:nvPr/>
        </p:nvPicPr>
        <p:blipFill>
          <a:blip r:embed="rId9" cstate="print"/>
          <a:stretch>
            <a:fillRect/>
          </a:stretch>
        </p:blipFill>
        <p:spPr>
          <a:xfrm>
            <a:off x="5352288" y="0"/>
            <a:ext cx="2173223" cy="838200"/>
          </a:xfrm>
          <a:prstGeom prst="rect">
            <a:avLst/>
          </a:prstGeom>
        </p:spPr>
      </p:pic>
      <p:pic>
        <p:nvPicPr>
          <p:cNvPr id="14" name="object 14"/>
          <p:cNvPicPr/>
          <p:nvPr/>
        </p:nvPicPr>
        <p:blipFill>
          <a:blip r:embed="rId10" cstate="print"/>
          <a:stretch>
            <a:fillRect/>
          </a:stretch>
        </p:blipFill>
        <p:spPr>
          <a:xfrm>
            <a:off x="2840735" y="0"/>
            <a:ext cx="2170176" cy="838200"/>
          </a:xfrm>
          <a:prstGeom prst="rect">
            <a:avLst/>
          </a:prstGeom>
        </p:spPr>
      </p:pic>
      <p:pic>
        <p:nvPicPr>
          <p:cNvPr id="15" name="object 15"/>
          <p:cNvPicPr/>
          <p:nvPr/>
        </p:nvPicPr>
        <p:blipFill>
          <a:blip r:embed="rId11" cstate="print"/>
          <a:stretch>
            <a:fillRect/>
          </a:stretch>
        </p:blipFill>
        <p:spPr>
          <a:xfrm>
            <a:off x="326136" y="0"/>
            <a:ext cx="2170176" cy="838200"/>
          </a:xfrm>
          <a:prstGeom prst="rect">
            <a:avLst/>
          </a:prstGeom>
        </p:spPr>
      </p:pic>
      <p:sp>
        <p:nvSpPr>
          <p:cNvPr id="19" name="TextBox 18">
            <a:extLst>
              <a:ext uri="{FF2B5EF4-FFF2-40B4-BE49-F238E27FC236}">
                <a16:creationId xmlns:a16="http://schemas.microsoft.com/office/drawing/2014/main" id="{27DB155F-83FE-C6CD-C072-0C74355A5480}"/>
              </a:ext>
            </a:extLst>
          </p:cNvPr>
          <p:cNvSpPr txBox="1"/>
          <p:nvPr/>
        </p:nvSpPr>
        <p:spPr>
          <a:xfrm>
            <a:off x="10210800" y="1034561"/>
            <a:ext cx="8377997" cy="9694962"/>
          </a:xfrm>
          <a:prstGeom prst="rect">
            <a:avLst/>
          </a:prstGeom>
          <a:noFill/>
        </p:spPr>
        <p:txBody>
          <a:bodyPr wrap="square">
            <a:sp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ANALYSIS:</a:t>
            </a:r>
          </a:p>
          <a:p>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effectLst/>
                <a:latin typeface="Calibri" panose="020F0502020204030204" pitchFamily="34" charset="0"/>
                <a:ea typeface="Calibri" panose="020F0502020204030204" pitchFamily="34" charset="0"/>
                <a:cs typeface="Calibri" panose="020F0502020204030204" pitchFamily="34" charset="0"/>
              </a:rPr>
              <a:t>Based on the analysis, it appears that the two most popular categories are animal and science content. This indicates that people tend to enjoy content that </a:t>
            </a:r>
            <a:r>
              <a:rPr lang="en-US" sz="2400" dirty="0">
                <a:latin typeface="Calibri" panose="020F0502020204030204" pitchFamily="34" charset="0"/>
                <a:ea typeface="Calibri" panose="020F0502020204030204" pitchFamily="34" charset="0"/>
                <a:cs typeface="Calibri" panose="020F0502020204030204" pitchFamily="34" charset="0"/>
              </a:rPr>
              <a:t>are true and real.</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0" i="0" dirty="0">
                <a:effectLst/>
                <a:latin typeface="Calibri" panose="020F0502020204030204" pitchFamily="34" charset="0"/>
                <a:ea typeface="Calibri" panose="020F0502020204030204" pitchFamily="34" charset="0"/>
                <a:cs typeface="Calibri" panose="020F0502020204030204" pitchFamily="34" charset="0"/>
              </a:rPr>
              <a:t>INSIGHT:</a:t>
            </a:r>
          </a:p>
          <a:p>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effectLst/>
                <a:latin typeface="Söhne"/>
              </a:rPr>
              <a:t>Food is one of the most popular themes among the top 5 categories, and healthy eating is the most popular. This means people are interested in healthy eating. This information can be used to make advertisements and work with healthy food brands to get more people involved. By using this information, it is possible to reach more people and get more engagement.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NEXT-STEPS: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0" i="0" dirty="0">
                <a:effectLst/>
                <a:latin typeface="Söhne"/>
              </a:rPr>
              <a:t>This study gives useful information, but it's time to make it more advanced and turn it into a big-scale project so you can have a clear understanding of your business in real-time. I can help you through this process and show you how to make this analysis </a:t>
            </a:r>
          </a:p>
          <a:p>
            <a:r>
              <a:rPr lang="en-US" sz="2400" b="0" i="0" dirty="0">
                <a:effectLst/>
                <a:latin typeface="Söhne"/>
              </a:rPr>
              <a:t>into a strong tool for growing your business and being successful.</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GB" sz="2400"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
            <a:extLst>
              <a:ext uri="{FF2B5EF4-FFF2-40B4-BE49-F238E27FC236}">
                <a16:creationId xmlns:a16="http://schemas.microsoft.com/office/drawing/2014/main" id="{4911C971-5A2F-B7B4-311F-7C2C73E4E220}"/>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8B654AFC-6120-5082-C48B-2C5EE2D42B76}"/>
              </a:ext>
            </a:extLst>
          </p:cNvPr>
          <p:cNvSpPr>
            <a:spLocks noChangeArrowheads="1"/>
          </p:cNvSpPr>
          <p:nvPr/>
        </p:nvSpPr>
        <p:spPr bwMode="auto">
          <a:xfrm>
            <a:off x="152400" y="1040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7323F329-182E-FEDB-E835-45E0292BE10B}"/>
              </a:ext>
            </a:extLst>
          </p:cNvPr>
          <p:cNvSpPr>
            <a:spLocks noChangeArrowheads="1"/>
          </p:cNvSpPr>
          <p:nvPr/>
        </p:nvSpPr>
        <p:spPr bwMode="auto">
          <a:xfrm>
            <a:off x="304800" y="179457"/>
            <a:ext cx="216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a:p>
        </p:txBody>
      </p:sp>
      <p:grpSp>
        <p:nvGrpSpPr>
          <p:cNvPr id="3" name="object 3"/>
          <p:cNvGrpSpPr/>
          <p:nvPr/>
        </p:nvGrpSpPr>
        <p:grpSpPr>
          <a:xfrm>
            <a:off x="725423" y="3596640"/>
            <a:ext cx="3549650" cy="3374390"/>
            <a:chOff x="725423" y="3596640"/>
            <a:chExt cx="3549650" cy="3374390"/>
          </a:xfrm>
        </p:grpSpPr>
        <p:sp>
          <p:nvSpPr>
            <p:cNvPr id="4" name="object 4"/>
            <p:cNvSpPr/>
            <p:nvPr/>
          </p:nvSpPr>
          <p:spPr>
            <a:xfrm>
              <a:off x="1315637" y="4011086"/>
              <a:ext cx="2959735" cy="2959735"/>
            </a:xfrm>
            <a:custGeom>
              <a:avLst/>
              <a:gdLst/>
              <a:ahLst/>
              <a:cxnLst/>
              <a:rect l="l" t="t" r="r" b="b"/>
              <a:pathLst>
                <a:path w="2959735" h="2959734">
                  <a:moveTo>
                    <a:pt x="1479692" y="0"/>
                  </a:moveTo>
                  <a:lnTo>
                    <a:pt x="1431793" y="760"/>
                  </a:lnTo>
                  <a:lnTo>
                    <a:pt x="1384275" y="3025"/>
                  </a:lnTo>
                  <a:lnTo>
                    <a:pt x="1337161" y="6771"/>
                  </a:lnTo>
                  <a:lnTo>
                    <a:pt x="1290473" y="11977"/>
                  </a:lnTo>
                  <a:lnTo>
                    <a:pt x="1244235" y="18619"/>
                  </a:lnTo>
                  <a:lnTo>
                    <a:pt x="1198469" y="26674"/>
                  </a:lnTo>
                  <a:lnTo>
                    <a:pt x="1153198" y="36120"/>
                  </a:lnTo>
                  <a:lnTo>
                    <a:pt x="1108446" y="46932"/>
                  </a:lnTo>
                  <a:lnTo>
                    <a:pt x="1064235" y="59089"/>
                  </a:lnTo>
                  <a:lnTo>
                    <a:pt x="1020589" y="72567"/>
                  </a:lnTo>
                  <a:lnTo>
                    <a:pt x="977529" y="87343"/>
                  </a:lnTo>
                  <a:lnTo>
                    <a:pt x="935080" y="103395"/>
                  </a:lnTo>
                  <a:lnTo>
                    <a:pt x="893263" y="120699"/>
                  </a:lnTo>
                  <a:lnTo>
                    <a:pt x="852103" y="139233"/>
                  </a:lnTo>
                  <a:lnTo>
                    <a:pt x="811621" y="158974"/>
                  </a:lnTo>
                  <a:lnTo>
                    <a:pt x="771842" y="179898"/>
                  </a:lnTo>
                  <a:lnTo>
                    <a:pt x="732787" y="201983"/>
                  </a:lnTo>
                  <a:lnTo>
                    <a:pt x="694480" y="225206"/>
                  </a:lnTo>
                  <a:lnTo>
                    <a:pt x="656943" y="249543"/>
                  </a:lnTo>
                  <a:lnTo>
                    <a:pt x="620201" y="274973"/>
                  </a:lnTo>
                  <a:lnTo>
                    <a:pt x="584275" y="301471"/>
                  </a:lnTo>
                  <a:lnTo>
                    <a:pt x="549188" y="329016"/>
                  </a:lnTo>
                  <a:lnTo>
                    <a:pt x="514964" y="357583"/>
                  </a:lnTo>
                  <a:lnTo>
                    <a:pt x="481625" y="387151"/>
                  </a:lnTo>
                  <a:lnTo>
                    <a:pt x="449195" y="417696"/>
                  </a:lnTo>
                  <a:lnTo>
                    <a:pt x="417696" y="449195"/>
                  </a:lnTo>
                  <a:lnTo>
                    <a:pt x="387151" y="481625"/>
                  </a:lnTo>
                  <a:lnTo>
                    <a:pt x="357583" y="514964"/>
                  </a:lnTo>
                  <a:lnTo>
                    <a:pt x="329016" y="549188"/>
                  </a:lnTo>
                  <a:lnTo>
                    <a:pt x="301471" y="584275"/>
                  </a:lnTo>
                  <a:lnTo>
                    <a:pt x="274973" y="620201"/>
                  </a:lnTo>
                  <a:lnTo>
                    <a:pt x="249543" y="656944"/>
                  </a:lnTo>
                  <a:lnTo>
                    <a:pt x="225206" y="694480"/>
                  </a:lnTo>
                  <a:lnTo>
                    <a:pt x="201983" y="732787"/>
                  </a:lnTo>
                  <a:lnTo>
                    <a:pt x="179898" y="771842"/>
                  </a:lnTo>
                  <a:lnTo>
                    <a:pt x="158974" y="811622"/>
                  </a:lnTo>
                  <a:lnTo>
                    <a:pt x="139233" y="852103"/>
                  </a:lnTo>
                  <a:lnTo>
                    <a:pt x="120699" y="893264"/>
                  </a:lnTo>
                  <a:lnTo>
                    <a:pt x="103395" y="935080"/>
                  </a:lnTo>
                  <a:lnTo>
                    <a:pt x="87343" y="977530"/>
                  </a:lnTo>
                  <a:lnTo>
                    <a:pt x="72567" y="1020589"/>
                  </a:lnTo>
                  <a:lnTo>
                    <a:pt x="59089" y="1064236"/>
                  </a:lnTo>
                  <a:lnTo>
                    <a:pt x="46932" y="1108447"/>
                  </a:lnTo>
                  <a:lnTo>
                    <a:pt x="36120" y="1153199"/>
                  </a:lnTo>
                  <a:lnTo>
                    <a:pt x="26674" y="1198470"/>
                  </a:lnTo>
                  <a:lnTo>
                    <a:pt x="18619" y="1244236"/>
                  </a:lnTo>
                  <a:lnTo>
                    <a:pt x="11977" y="1290474"/>
                  </a:lnTo>
                  <a:lnTo>
                    <a:pt x="6771" y="1337162"/>
                  </a:lnTo>
                  <a:lnTo>
                    <a:pt x="3025" y="1384276"/>
                  </a:lnTo>
                  <a:lnTo>
                    <a:pt x="760" y="1431794"/>
                  </a:lnTo>
                  <a:lnTo>
                    <a:pt x="0" y="1479693"/>
                  </a:lnTo>
                  <a:lnTo>
                    <a:pt x="760" y="1527592"/>
                  </a:lnTo>
                  <a:lnTo>
                    <a:pt x="3025" y="1575110"/>
                  </a:lnTo>
                  <a:lnTo>
                    <a:pt x="6771" y="1622224"/>
                  </a:lnTo>
                  <a:lnTo>
                    <a:pt x="11977" y="1668912"/>
                  </a:lnTo>
                  <a:lnTo>
                    <a:pt x="18619" y="1715150"/>
                  </a:lnTo>
                  <a:lnTo>
                    <a:pt x="26674" y="1760916"/>
                  </a:lnTo>
                  <a:lnTo>
                    <a:pt x="36120" y="1806186"/>
                  </a:lnTo>
                  <a:lnTo>
                    <a:pt x="46932" y="1850939"/>
                  </a:lnTo>
                  <a:lnTo>
                    <a:pt x="59089" y="1895149"/>
                  </a:lnTo>
                  <a:lnTo>
                    <a:pt x="72567" y="1938796"/>
                  </a:lnTo>
                  <a:lnTo>
                    <a:pt x="87343" y="1981856"/>
                  </a:lnTo>
                  <a:lnTo>
                    <a:pt x="103395" y="2024305"/>
                  </a:lnTo>
                  <a:lnTo>
                    <a:pt x="120699" y="2066122"/>
                  </a:lnTo>
                  <a:lnTo>
                    <a:pt x="139233" y="2107282"/>
                  </a:lnTo>
                  <a:lnTo>
                    <a:pt x="158974" y="2147763"/>
                  </a:lnTo>
                  <a:lnTo>
                    <a:pt x="179898" y="2187543"/>
                  </a:lnTo>
                  <a:lnTo>
                    <a:pt x="201983" y="2226598"/>
                  </a:lnTo>
                  <a:lnTo>
                    <a:pt x="225206" y="2264905"/>
                  </a:lnTo>
                  <a:lnTo>
                    <a:pt x="249543" y="2302441"/>
                  </a:lnTo>
                  <a:lnTo>
                    <a:pt x="274973" y="2339184"/>
                  </a:lnTo>
                  <a:lnTo>
                    <a:pt x="301471" y="2375110"/>
                  </a:lnTo>
                  <a:lnTo>
                    <a:pt x="329016" y="2410197"/>
                  </a:lnTo>
                  <a:lnTo>
                    <a:pt x="357583" y="2444421"/>
                  </a:lnTo>
                  <a:lnTo>
                    <a:pt x="387151" y="2477760"/>
                  </a:lnTo>
                  <a:lnTo>
                    <a:pt x="417696" y="2510190"/>
                  </a:lnTo>
                  <a:lnTo>
                    <a:pt x="449195" y="2541689"/>
                  </a:lnTo>
                  <a:lnTo>
                    <a:pt x="481625" y="2572234"/>
                  </a:lnTo>
                  <a:lnTo>
                    <a:pt x="514964" y="2601802"/>
                  </a:lnTo>
                  <a:lnTo>
                    <a:pt x="549188" y="2630369"/>
                  </a:lnTo>
                  <a:lnTo>
                    <a:pt x="584275" y="2657914"/>
                  </a:lnTo>
                  <a:lnTo>
                    <a:pt x="620201" y="2684412"/>
                  </a:lnTo>
                  <a:lnTo>
                    <a:pt x="656943" y="2709842"/>
                  </a:lnTo>
                  <a:lnTo>
                    <a:pt x="694480" y="2734179"/>
                  </a:lnTo>
                  <a:lnTo>
                    <a:pt x="732787" y="2757402"/>
                  </a:lnTo>
                  <a:lnTo>
                    <a:pt x="771842" y="2779487"/>
                  </a:lnTo>
                  <a:lnTo>
                    <a:pt x="811621" y="2800411"/>
                  </a:lnTo>
                  <a:lnTo>
                    <a:pt x="852103" y="2820152"/>
                  </a:lnTo>
                  <a:lnTo>
                    <a:pt x="893263" y="2838685"/>
                  </a:lnTo>
                  <a:lnTo>
                    <a:pt x="935080" y="2855990"/>
                  </a:lnTo>
                  <a:lnTo>
                    <a:pt x="977529" y="2872042"/>
                  </a:lnTo>
                  <a:lnTo>
                    <a:pt x="1020589" y="2886818"/>
                  </a:lnTo>
                  <a:lnTo>
                    <a:pt x="1064235" y="2900296"/>
                  </a:lnTo>
                  <a:lnTo>
                    <a:pt x="1108446" y="2912453"/>
                  </a:lnTo>
                  <a:lnTo>
                    <a:pt x="1153198" y="2923265"/>
                  </a:lnTo>
                  <a:lnTo>
                    <a:pt x="1198469" y="2932710"/>
                  </a:lnTo>
                  <a:lnTo>
                    <a:pt x="1244235" y="2940765"/>
                  </a:lnTo>
                  <a:lnTo>
                    <a:pt x="1290473" y="2947407"/>
                  </a:lnTo>
                  <a:lnTo>
                    <a:pt x="1337161" y="2952613"/>
                  </a:lnTo>
                  <a:lnTo>
                    <a:pt x="1384275" y="2956360"/>
                  </a:lnTo>
                  <a:lnTo>
                    <a:pt x="1431793" y="2958625"/>
                  </a:lnTo>
                  <a:lnTo>
                    <a:pt x="1479692" y="2959385"/>
                  </a:lnTo>
                  <a:lnTo>
                    <a:pt x="1527590" y="2958625"/>
                  </a:lnTo>
                  <a:lnTo>
                    <a:pt x="1575108" y="2956360"/>
                  </a:lnTo>
                  <a:lnTo>
                    <a:pt x="1622223" y="2952613"/>
                  </a:lnTo>
                  <a:lnTo>
                    <a:pt x="1668910" y="2947407"/>
                  </a:lnTo>
                  <a:lnTo>
                    <a:pt x="1715149" y="2940765"/>
                  </a:lnTo>
                  <a:lnTo>
                    <a:pt x="1760915" y="2932710"/>
                  </a:lnTo>
                  <a:lnTo>
                    <a:pt x="1806185" y="2923265"/>
                  </a:lnTo>
                  <a:lnTo>
                    <a:pt x="1850937" y="2912453"/>
                  </a:lnTo>
                  <a:lnTo>
                    <a:pt x="1895148" y="2900296"/>
                  </a:lnTo>
                  <a:lnTo>
                    <a:pt x="1938795" y="2886818"/>
                  </a:lnTo>
                  <a:lnTo>
                    <a:pt x="1981855" y="2872042"/>
                  </a:lnTo>
                  <a:lnTo>
                    <a:pt x="2024304" y="2855990"/>
                  </a:lnTo>
                  <a:lnTo>
                    <a:pt x="2066120" y="2838685"/>
                  </a:lnTo>
                  <a:lnTo>
                    <a:pt x="2107281" y="2820152"/>
                  </a:lnTo>
                  <a:lnTo>
                    <a:pt x="2147762" y="2800411"/>
                  </a:lnTo>
                  <a:lnTo>
                    <a:pt x="2187542" y="2779487"/>
                  </a:lnTo>
                  <a:lnTo>
                    <a:pt x="2226597" y="2757402"/>
                  </a:lnTo>
                  <a:lnTo>
                    <a:pt x="2264904" y="2734179"/>
                  </a:lnTo>
                  <a:lnTo>
                    <a:pt x="2302440" y="2709842"/>
                  </a:lnTo>
                  <a:lnTo>
                    <a:pt x="2339183" y="2684412"/>
                  </a:lnTo>
                  <a:lnTo>
                    <a:pt x="2375109" y="2657914"/>
                  </a:lnTo>
                  <a:lnTo>
                    <a:pt x="2410196" y="2630369"/>
                  </a:lnTo>
                  <a:lnTo>
                    <a:pt x="2444420" y="2601802"/>
                  </a:lnTo>
                  <a:lnTo>
                    <a:pt x="2477759" y="2572234"/>
                  </a:lnTo>
                  <a:lnTo>
                    <a:pt x="2510189" y="2541689"/>
                  </a:lnTo>
                  <a:lnTo>
                    <a:pt x="2541689" y="2510190"/>
                  </a:lnTo>
                  <a:lnTo>
                    <a:pt x="2572233" y="2477760"/>
                  </a:lnTo>
                  <a:lnTo>
                    <a:pt x="2601801" y="2444421"/>
                  </a:lnTo>
                  <a:lnTo>
                    <a:pt x="2630369" y="2410197"/>
                  </a:lnTo>
                  <a:lnTo>
                    <a:pt x="2657913" y="2375110"/>
                  </a:lnTo>
                  <a:lnTo>
                    <a:pt x="2684412" y="2339184"/>
                  </a:lnTo>
                  <a:lnTo>
                    <a:pt x="2709841" y="2302441"/>
                  </a:lnTo>
                  <a:lnTo>
                    <a:pt x="2734179" y="2264905"/>
                  </a:lnTo>
                  <a:lnTo>
                    <a:pt x="2757401" y="2226598"/>
                  </a:lnTo>
                  <a:lnTo>
                    <a:pt x="2779486" y="2187543"/>
                  </a:lnTo>
                  <a:lnTo>
                    <a:pt x="2800411" y="2147763"/>
                  </a:lnTo>
                  <a:lnTo>
                    <a:pt x="2820151" y="2107282"/>
                  </a:lnTo>
                  <a:lnTo>
                    <a:pt x="2838685" y="2066122"/>
                  </a:lnTo>
                  <a:lnTo>
                    <a:pt x="2855990" y="2024305"/>
                  </a:lnTo>
                  <a:lnTo>
                    <a:pt x="2872042" y="1981856"/>
                  </a:lnTo>
                  <a:lnTo>
                    <a:pt x="2886818" y="1938796"/>
                  </a:lnTo>
                  <a:lnTo>
                    <a:pt x="2900296" y="1895149"/>
                  </a:lnTo>
                  <a:lnTo>
                    <a:pt x="2912453" y="1850939"/>
                  </a:lnTo>
                  <a:lnTo>
                    <a:pt x="2923265" y="1806186"/>
                  </a:lnTo>
                  <a:lnTo>
                    <a:pt x="2932710" y="1760916"/>
                  </a:lnTo>
                  <a:lnTo>
                    <a:pt x="2940765" y="1715150"/>
                  </a:lnTo>
                  <a:lnTo>
                    <a:pt x="2947407" y="1668912"/>
                  </a:lnTo>
                  <a:lnTo>
                    <a:pt x="2952613" y="1622224"/>
                  </a:lnTo>
                  <a:lnTo>
                    <a:pt x="2956360" y="1575110"/>
                  </a:lnTo>
                  <a:lnTo>
                    <a:pt x="2958625" y="1527592"/>
                  </a:lnTo>
                  <a:lnTo>
                    <a:pt x="2959385" y="1479693"/>
                  </a:lnTo>
                  <a:lnTo>
                    <a:pt x="2958625" y="1431794"/>
                  </a:lnTo>
                  <a:lnTo>
                    <a:pt x="2956360" y="1384276"/>
                  </a:lnTo>
                  <a:lnTo>
                    <a:pt x="2952613" y="1337162"/>
                  </a:lnTo>
                  <a:lnTo>
                    <a:pt x="2947407" y="1290474"/>
                  </a:lnTo>
                  <a:lnTo>
                    <a:pt x="2940765" y="1244236"/>
                  </a:lnTo>
                  <a:lnTo>
                    <a:pt x="2932710" y="1198470"/>
                  </a:lnTo>
                  <a:lnTo>
                    <a:pt x="2923265" y="1153199"/>
                  </a:lnTo>
                  <a:lnTo>
                    <a:pt x="2912453" y="1108447"/>
                  </a:lnTo>
                  <a:lnTo>
                    <a:pt x="2900296" y="1064236"/>
                  </a:lnTo>
                  <a:lnTo>
                    <a:pt x="2886818" y="1020589"/>
                  </a:lnTo>
                  <a:lnTo>
                    <a:pt x="2872042" y="977530"/>
                  </a:lnTo>
                  <a:lnTo>
                    <a:pt x="2855990" y="935080"/>
                  </a:lnTo>
                  <a:lnTo>
                    <a:pt x="2838685" y="893264"/>
                  </a:lnTo>
                  <a:lnTo>
                    <a:pt x="2820151" y="852103"/>
                  </a:lnTo>
                  <a:lnTo>
                    <a:pt x="2800411" y="811622"/>
                  </a:lnTo>
                  <a:lnTo>
                    <a:pt x="2779486" y="771842"/>
                  </a:lnTo>
                  <a:lnTo>
                    <a:pt x="2757401" y="732787"/>
                  </a:lnTo>
                  <a:lnTo>
                    <a:pt x="2734179" y="694480"/>
                  </a:lnTo>
                  <a:lnTo>
                    <a:pt x="2709841" y="656944"/>
                  </a:lnTo>
                  <a:lnTo>
                    <a:pt x="2684412" y="620201"/>
                  </a:lnTo>
                  <a:lnTo>
                    <a:pt x="2657913" y="584275"/>
                  </a:lnTo>
                  <a:lnTo>
                    <a:pt x="2630369" y="549188"/>
                  </a:lnTo>
                  <a:lnTo>
                    <a:pt x="2601801" y="514964"/>
                  </a:lnTo>
                  <a:lnTo>
                    <a:pt x="2572233" y="481625"/>
                  </a:lnTo>
                  <a:lnTo>
                    <a:pt x="2541689" y="449195"/>
                  </a:lnTo>
                  <a:lnTo>
                    <a:pt x="2510189" y="417696"/>
                  </a:lnTo>
                  <a:lnTo>
                    <a:pt x="2477759" y="387151"/>
                  </a:lnTo>
                  <a:lnTo>
                    <a:pt x="2444420" y="357583"/>
                  </a:lnTo>
                  <a:lnTo>
                    <a:pt x="2410196" y="329016"/>
                  </a:lnTo>
                  <a:lnTo>
                    <a:pt x="2375109" y="301471"/>
                  </a:lnTo>
                  <a:lnTo>
                    <a:pt x="2339183" y="274973"/>
                  </a:lnTo>
                  <a:lnTo>
                    <a:pt x="2302440" y="249543"/>
                  </a:lnTo>
                  <a:lnTo>
                    <a:pt x="2264904" y="225206"/>
                  </a:lnTo>
                  <a:lnTo>
                    <a:pt x="2226597" y="201983"/>
                  </a:lnTo>
                  <a:lnTo>
                    <a:pt x="2187542" y="179898"/>
                  </a:lnTo>
                  <a:lnTo>
                    <a:pt x="2147762" y="158974"/>
                  </a:lnTo>
                  <a:lnTo>
                    <a:pt x="2107281" y="139233"/>
                  </a:lnTo>
                  <a:lnTo>
                    <a:pt x="2066120" y="120699"/>
                  </a:lnTo>
                  <a:lnTo>
                    <a:pt x="2024304" y="103395"/>
                  </a:lnTo>
                  <a:lnTo>
                    <a:pt x="1981855" y="87343"/>
                  </a:lnTo>
                  <a:lnTo>
                    <a:pt x="1938795" y="72567"/>
                  </a:lnTo>
                  <a:lnTo>
                    <a:pt x="1895148" y="59089"/>
                  </a:lnTo>
                  <a:lnTo>
                    <a:pt x="1850937" y="46932"/>
                  </a:lnTo>
                  <a:lnTo>
                    <a:pt x="1806185" y="36120"/>
                  </a:lnTo>
                  <a:lnTo>
                    <a:pt x="1760915" y="26674"/>
                  </a:lnTo>
                  <a:lnTo>
                    <a:pt x="1715149" y="18619"/>
                  </a:lnTo>
                  <a:lnTo>
                    <a:pt x="1668910" y="11977"/>
                  </a:lnTo>
                  <a:lnTo>
                    <a:pt x="1622223" y="6771"/>
                  </a:lnTo>
                  <a:lnTo>
                    <a:pt x="1575108" y="3025"/>
                  </a:lnTo>
                  <a:lnTo>
                    <a:pt x="1527590" y="760"/>
                  </a:lnTo>
                  <a:lnTo>
                    <a:pt x="1479692"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725423" y="3596640"/>
              <a:ext cx="3203448" cy="3197351"/>
            </a:xfrm>
            <a:prstGeom prst="rect">
              <a:avLst/>
            </a:prstGeom>
          </p:spPr>
        </p:pic>
      </p:grpSp>
      <p:sp>
        <p:nvSpPr>
          <p:cNvPr id="6" name="object 6"/>
          <p:cNvSpPr txBox="1">
            <a:spLocks noGrp="1"/>
          </p:cNvSpPr>
          <p:nvPr>
            <p:ph type="title"/>
          </p:nvPr>
        </p:nvSpPr>
        <p:spPr>
          <a:xfrm>
            <a:off x="5409213" y="3388321"/>
            <a:ext cx="5012055" cy="2585720"/>
          </a:xfrm>
          <a:prstGeom prst="rect">
            <a:avLst/>
          </a:prstGeom>
        </p:spPr>
        <p:txBody>
          <a:bodyPr vert="horz" wrap="square" lIns="0" tIns="725170" rIns="0" bIns="0" rtlCol="0">
            <a:spAutoFit/>
          </a:bodyPr>
          <a:lstStyle/>
          <a:p>
            <a:pPr marL="500380">
              <a:lnSpc>
                <a:spcPct val="100000"/>
              </a:lnSpc>
              <a:spcBef>
                <a:spcPts val="5710"/>
              </a:spcBef>
            </a:pPr>
            <a:r>
              <a:rPr spc="-70" dirty="0"/>
              <a:t>Thank</a:t>
            </a:r>
            <a:r>
              <a:rPr spc="-235" dirty="0"/>
              <a:t> </a:t>
            </a:r>
            <a:r>
              <a:rPr spc="-85" dirty="0"/>
              <a:t>you!</a:t>
            </a:r>
          </a:p>
          <a:p>
            <a:pPr marL="12700">
              <a:lnSpc>
                <a:spcPct val="100000"/>
              </a:lnSpc>
              <a:spcBef>
                <a:spcPts val="1825"/>
              </a:spcBef>
            </a:pPr>
            <a:r>
              <a:rPr sz="2600" spc="-25" dirty="0"/>
              <a:t>ANY</a:t>
            </a:r>
            <a:r>
              <a:rPr sz="2600" spc="-95" dirty="0"/>
              <a:t> </a:t>
            </a:r>
            <a:r>
              <a:rPr sz="2600" spc="-30" dirty="0"/>
              <a:t>QUESTIONS?</a:t>
            </a:r>
            <a:endParaRPr sz="2600"/>
          </a:p>
        </p:txBody>
      </p:sp>
      <p:pic>
        <p:nvPicPr>
          <p:cNvPr id="7" name="object 7"/>
          <p:cNvPicPr/>
          <p:nvPr/>
        </p:nvPicPr>
        <p:blipFill>
          <a:blip r:embed="rId3" cstate="print"/>
          <a:stretch>
            <a:fillRect/>
          </a:stretch>
        </p:blipFill>
        <p:spPr>
          <a:xfrm>
            <a:off x="13085063" y="0"/>
            <a:ext cx="2173224" cy="877824"/>
          </a:xfrm>
          <a:prstGeom prst="rect">
            <a:avLst/>
          </a:prstGeom>
        </p:spPr>
      </p:pic>
      <p:pic>
        <p:nvPicPr>
          <p:cNvPr id="8" name="object 8"/>
          <p:cNvPicPr/>
          <p:nvPr/>
        </p:nvPicPr>
        <p:blipFill>
          <a:blip r:embed="rId4" cstate="print"/>
          <a:stretch>
            <a:fillRect/>
          </a:stretch>
        </p:blipFill>
        <p:spPr>
          <a:xfrm>
            <a:off x="10573511" y="0"/>
            <a:ext cx="2170176" cy="877824"/>
          </a:xfrm>
          <a:prstGeom prst="rect">
            <a:avLst/>
          </a:prstGeom>
        </p:spPr>
      </p:pic>
      <p:pic>
        <p:nvPicPr>
          <p:cNvPr id="9" name="object 9"/>
          <p:cNvPicPr/>
          <p:nvPr/>
        </p:nvPicPr>
        <p:blipFill>
          <a:blip r:embed="rId5" cstate="print"/>
          <a:stretch>
            <a:fillRect/>
          </a:stretch>
        </p:blipFill>
        <p:spPr>
          <a:xfrm>
            <a:off x="8058911" y="0"/>
            <a:ext cx="2170176" cy="877824"/>
          </a:xfrm>
          <a:prstGeom prst="rect">
            <a:avLst/>
          </a:prstGeom>
        </p:spPr>
      </p:pic>
      <p:pic>
        <p:nvPicPr>
          <p:cNvPr id="10" name="object 10"/>
          <p:cNvPicPr/>
          <p:nvPr/>
        </p:nvPicPr>
        <p:blipFill>
          <a:blip r:embed="rId6" cstate="print"/>
          <a:stretch>
            <a:fillRect/>
          </a:stretch>
        </p:blipFill>
        <p:spPr>
          <a:xfrm>
            <a:off x="15599663" y="0"/>
            <a:ext cx="2173224" cy="877824"/>
          </a:xfrm>
          <a:prstGeom prst="rect">
            <a:avLst/>
          </a:prstGeom>
        </p:spPr>
      </p:pic>
      <p:pic>
        <p:nvPicPr>
          <p:cNvPr id="11" name="object 11"/>
          <p:cNvPicPr/>
          <p:nvPr/>
        </p:nvPicPr>
        <p:blipFill>
          <a:blip r:embed="rId7" cstate="print"/>
          <a:stretch>
            <a:fillRect/>
          </a:stretch>
        </p:blipFill>
        <p:spPr>
          <a:xfrm>
            <a:off x="5544311" y="0"/>
            <a:ext cx="2170176" cy="877824"/>
          </a:xfrm>
          <a:prstGeom prst="rect">
            <a:avLst/>
          </a:prstGeom>
        </p:spPr>
      </p:pic>
      <p:pic>
        <p:nvPicPr>
          <p:cNvPr id="12" name="object 12"/>
          <p:cNvPicPr/>
          <p:nvPr/>
        </p:nvPicPr>
        <p:blipFill>
          <a:blip r:embed="rId8" cstate="print"/>
          <a:stretch>
            <a:fillRect/>
          </a:stretch>
        </p:blipFill>
        <p:spPr>
          <a:xfrm>
            <a:off x="3029711" y="0"/>
            <a:ext cx="2173224" cy="877824"/>
          </a:xfrm>
          <a:prstGeom prst="rect">
            <a:avLst/>
          </a:prstGeom>
        </p:spPr>
      </p:pic>
      <p:pic>
        <p:nvPicPr>
          <p:cNvPr id="13" name="object 13"/>
          <p:cNvPicPr/>
          <p:nvPr/>
        </p:nvPicPr>
        <p:blipFill>
          <a:blip r:embed="rId9" cstate="print"/>
          <a:stretch>
            <a:fillRect/>
          </a:stretch>
        </p:blipFill>
        <p:spPr>
          <a:xfrm>
            <a:off x="515112" y="0"/>
            <a:ext cx="2173224" cy="877824"/>
          </a:xfrm>
          <a:prstGeom prst="rect">
            <a:avLst/>
          </a:prstGeom>
        </p:spPr>
      </p:pic>
      <p:pic>
        <p:nvPicPr>
          <p:cNvPr id="14" name="object 14"/>
          <p:cNvPicPr/>
          <p:nvPr/>
        </p:nvPicPr>
        <p:blipFill>
          <a:blip r:embed="rId10" cstate="print"/>
          <a:stretch>
            <a:fillRect/>
          </a:stretch>
        </p:blipFill>
        <p:spPr>
          <a:xfrm>
            <a:off x="13085063" y="9393935"/>
            <a:ext cx="2173224" cy="890016"/>
          </a:xfrm>
          <a:prstGeom prst="rect">
            <a:avLst/>
          </a:prstGeom>
        </p:spPr>
      </p:pic>
      <p:pic>
        <p:nvPicPr>
          <p:cNvPr id="15" name="object 15"/>
          <p:cNvPicPr/>
          <p:nvPr/>
        </p:nvPicPr>
        <p:blipFill>
          <a:blip r:embed="rId11" cstate="print"/>
          <a:stretch>
            <a:fillRect/>
          </a:stretch>
        </p:blipFill>
        <p:spPr>
          <a:xfrm>
            <a:off x="10573511" y="9393935"/>
            <a:ext cx="2170176" cy="890016"/>
          </a:xfrm>
          <a:prstGeom prst="rect">
            <a:avLst/>
          </a:prstGeom>
        </p:spPr>
      </p:pic>
      <p:pic>
        <p:nvPicPr>
          <p:cNvPr id="16" name="object 16"/>
          <p:cNvPicPr/>
          <p:nvPr/>
        </p:nvPicPr>
        <p:blipFill>
          <a:blip r:embed="rId12" cstate="print"/>
          <a:stretch>
            <a:fillRect/>
          </a:stretch>
        </p:blipFill>
        <p:spPr>
          <a:xfrm>
            <a:off x="8058911" y="9393935"/>
            <a:ext cx="2170176" cy="890016"/>
          </a:xfrm>
          <a:prstGeom prst="rect">
            <a:avLst/>
          </a:prstGeom>
        </p:spPr>
      </p:pic>
      <p:pic>
        <p:nvPicPr>
          <p:cNvPr id="17" name="object 17"/>
          <p:cNvPicPr/>
          <p:nvPr/>
        </p:nvPicPr>
        <p:blipFill>
          <a:blip r:embed="rId13" cstate="print"/>
          <a:stretch>
            <a:fillRect/>
          </a:stretch>
        </p:blipFill>
        <p:spPr>
          <a:xfrm>
            <a:off x="15599663" y="9393935"/>
            <a:ext cx="2173224" cy="890016"/>
          </a:xfrm>
          <a:prstGeom prst="rect">
            <a:avLst/>
          </a:prstGeom>
        </p:spPr>
      </p:pic>
      <p:pic>
        <p:nvPicPr>
          <p:cNvPr id="18" name="object 18"/>
          <p:cNvPicPr/>
          <p:nvPr/>
        </p:nvPicPr>
        <p:blipFill>
          <a:blip r:embed="rId14" cstate="print"/>
          <a:stretch>
            <a:fillRect/>
          </a:stretch>
        </p:blipFill>
        <p:spPr>
          <a:xfrm>
            <a:off x="5544311" y="9393935"/>
            <a:ext cx="2170176" cy="890016"/>
          </a:xfrm>
          <a:prstGeom prst="rect">
            <a:avLst/>
          </a:prstGeom>
        </p:spPr>
      </p:pic>
      <p:pic>
        <p:nvPicPr>
          <p:cNvPr id="19" name="object 19"/>
          <p:cNvPicPr/>
          <p:nvPr/>
        </p:nvPicPr>
        <p:blipFill>
          <a:blip r:embed="rId15" cstate="print"/>
          <a:stretch>
            <a:fillRect/>
          </a:stretch>
        </p:blipFill>
        <p:spPr>
          <a:xfrm>
            <a:off x="3029711" y="9393935"/>
            <a:ext cx="2173224" cy="890016"/>
          </a:xfrm>
          <a:prstGeom prst="rect">
            <a:avLst/>
          </a:prstGeom>
        </p:spPr>
      </p:pic>
      <p:pic>
        <p:nvPicPr>
          <p:cNvPr id="20" name="object 20"/>
          <p:cNvPicPr/>
          <p:nvPr/>
        </p:nvPicPr>
        <p:blipFill>
          <a:blip r:embed="rId16" cstate="print"/>
          <a:stretch>
            <a:fillRect/>
          </a:stretch>
        </p:blipFill>
        <p:spPr>
          <a:xfrm>
            <a:off x="515112" y="9393935"/>
            <a:ext cx="2173224" cy="890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890" y="3208020"/>
            <a:ext cx="6163310" cy="1244600"/>
          </a:xfrm>
          <a:prstGeom prst="rect">
            <a:avLst/>
          </a:prstGeom>
        </p:spPr>
        <p:txBody>
          <a:bodyPr vert="horz" wrap="square" lIns="0" tIns="12700" rIns="0" bIns="0" rtlCol="0">
            <a:spAutoFit/>
          </a:bodyPr>
          <a:lstStyle/>
          <a:p>
            <a:pPr marL="12700">
              <a:lnSpc>
                <a:spcPct val="100000"/>
              </a:lnSpc>
              <a:spcBef>
                <a:spcPts val="100"/>
              </a:spcBef>
            </a:pPr>
            <a:r>
              <a:rPr spc="-190" dirty="0">
                <a:solidFill>
                  <a:srgbClr val="000000"/>
                </a:solidFill>
              </a:rPr>
              <a:t>Today's</a:t>
            </a:r>
            <a:r>
              <a:rPr spc="-250" dirty="0">
                <a:solidFill>
                  <a:srgbClr val="000000"/>
                </a:solidFill>
              </a:rPr>
              <a:t> </a:t>
            </a:r>
            <a:r>
              <a:rPr spc="-85" dirty="0">
                <a:solidFill>
                  <a:srgbClr val="000000"/>
                </a:solidFill>
              </a:rPr>
              <a:t>agenda</a:t>
            </a:r>
          </a:p>
        </p:txBody>
      </p:sp>
      <p:sp>
        <p:nvSpPr>
          <p:cNvPr id="3" name="object 3"/>
          <p:cNvSpPr txBox="1"/>
          <p:nvPr/>
        </p:nvSpPr>
        <p:spPr>
          <a:xfrm>
            <a:off x="2908890" y="4958080"/>
            <a:ext cx="1846580" cy="2080260"/>
          </a:xfrm>
          <a:prstGeom prst="rect">
            <a:avLst/>
          </a:prstGeom>
        </p:spPr>
        <p:txBody>
          <a:bodyPr vert="horz" wrap="square" lIns="0" tIns="12700" rIns="0" bIns="0" rtlCol="0">
            <a:spAutoFit/>
          </a:bodyPr>
          <a:lstStyle/>
          <a:p>
            <a:pPr marL="12700" marR="563880">
              <a:lnSpc>
                <a:spcPct val="117900"/>
              </a:lnSpc>
              <a:spcBef>
                <a:spcPts val="100"/>
              </a:spcBef>
            </a:pPr>
            <a:r>
              <a:rPr sz="1900" spc="-15" dirty="0">
                <a:latin typeface="Calibri"/>
                <a:cs typeface="Calibri"/>
              </a:rPr>
              <a:t>P</a:t>
            </a:r>
            <a:r>
              <a:rPr sz="1900" spc="-50" dirty="0">
                <a:latin typeface="Calibri"/>
                <a:cs typeface="Calibri"/>
              </a:rPr>
              <a:t>r</a:t>
            </a:r>
            <a:r>
              <a:rPr sz="1900" spc="-25" dirty="0">
                <a:latin typeface="Calibri"/>
                <a:cs typeface="Calibri"/>
              </a:rPr>
              <a:t>oj</a:t>
            </a:r>
            <a:r>
              <a:rPr sz="1900" spc="-15" dirty="0">
                <a:latin typeface="Calibri"/>
                <a:cs typeface="Calibri"/>
              </a:rPr>
              <a:t>e</a:t>
            </a:r>
            <a:r>
              <a:rPr sz="1900" spc="-25" dirty="0">
                <a:latin typeface="Calibri"/>
                <a:cs typeface="Calibri"/>
              </a:rPr>
              <a:t>c</a:t>
            </a:r>
            <a:r>
              <a:rPr sz="1900" dirty="0">
                <a:latin typeface="Calibri"/>
                <a:cs typeface="Calibri"/>
              </a:rPr>
              <a:t>t</a:t>
            </a:r>
            <a:r>
              <a:rPr sz="1900" spc="-45" dirty="0">
                <a:latin typeface="Calibri"/>
                <a:cs typeface="Calibri"/>
              </a:rPr>
              <a:t> r</a:t>
            </a:r>
            <a:r>
              <a:rPr sz="1900" spc="-15" dirty="0">
                <a:latin typeface="Calibri"/>
                <a:cs typeface="Calibri"/>
              </a:rPr>
              <a:t>e</a:t>
            </a:r>
            <a:r>
              <a:rPr sz="1900" spc="-40" dirty="0">
                <a:latin typeface="Calibri"/>
                <a:cs typeface="Calibri"/>
              </a:rPr>
              <a:t>c</a:t>
            </a:r>
            <a:r>
              <a:rPr sz="1900" spc="-20" dirty="0">
                <a:latin typeface="Calibri"/>
                <a:cs typeface="Calibri"/>
              </a:rPr>
              <a:t>a</a:t>
            </a:r>
            <a:r>
              <a:rPr sz="1900" dirty="0">
                <a:latin typeface="Calibri"/>
                <a:cs typeface="Calibri"/>
              </a:rPr>
              <a:t>p  </a:t>
            </a:r>
            <a:r>
              <a:rPr sz="1900" spc="-25" dirty="0">
                <a:latin typeface="Calibri"/>
                <a:cs typeface="Calibri"/>
              </a:rPr>
              <a:t>Problem</a:t>
            </a:r>
            <a:endParaRPr sz="1900" dirty="0">
              <a:latin typeface="Calibri"/>
              <a:cs typeface="Calibri"/>
            </a:endParaRPr>
          </a:p>
          <a:p>
            <a:pPr marL="12700" marR="5080">
              <a:lnSpc>
                <a:spcPct val="117900"/>
              </a:lnSpc>
              <a:spcBef>
                <a:spcPts val="20"/>
              </a:spcBef>
            </a:pPr>
            <a:r>
              <a:rPr sz="1900" spc="-15" dirty="0">
                <a:latin typeface="Calibri"/>
                <a:cs typeface="Calibri"/>
              </a:rPr>
              <a:t>The</a:t>
            </a:r>
            <a:r>
              <a:rPr sz="1900" spc="-70" dirty="0">
                <a:latin typeface="Calibri"/>
                <a:cs typeface="Calibri"/>
              </a:rPr>
              <a:t> </a:t>
            </a:r>
            <a:r>
              <a:rPr sz="1900" spc="-20" dirty="0">
                <a:latin typeface="Calibri"/>
                <a:cs typeface="Calibri"/>
              </a:rPr>
              <a:t>Analytics</a:t>
            </a:r>
            <a:r>
              <a:rPr sz="1900" spc="-80" dirty="0">
                <a:latin typeface="Calibri"/>
                <a:cs typeface="Calibri"/>
              </a:rPr>
              <a:t> </a:t>
            </a:r>
            <a:r>
              <a:rPr sz="1900" spc="-20" dirty="0">
                <a:latin typeface="Calibri"/>
                <a:cs typeface="Calibri"/>
              </a:rPr>
              <a:t>team </a:t>
            </a:r>
            <a:r>
              <a:rPr sz="1900" spc="-415" dirty="0">
                <a:latin typeface="Calibri"/>
                <a:cs typeface="Calibri"/>
              </a:rPr>
              <a:t> </a:t>
            </a:r>
            <a:r>
              <a:rPr sz="1900" spc="-25" dirty="0">
                <a:latin typeface="Calibri"/>
                <a:cs typeface="Calibri"/>
              </a:rPr>
              <a:t>Process</a:t>
            </a:r>
            <a:endParaRPr sz="1900" dirty="0">
              <a:latin typeface="Calibri"/>
              <a:cs typeface="Calibri"/>
            </a:endParaRPr>
          </a:p>
          <a:p>
            <a:pPr marL="12700" marR="907415">
              <a:lnSpc>
                <a:spcPct val="117900"/>
              </a:lnSpc>
              <a:spcBef>
                <a:spcPts val="25"/>
              </a:spcBef>
            </a:pPr>
            <a:r>
              <a:rPr sz="1900" spc="-20" dirty="0">
                <a:latin typeface="Calibri"/>
                <a:cs typeface="Calibri"/>
              </a:rPr>
              <a:t>Insights </a:t>
            </a:r>
            <a:r>
              <a:rPr sz="1900" spc="-15" dirty="0">
                <a:latin typeface="Calibri"/>
                <a:cs typeface="Calibri"/>
              </a:rPr>
              <a:t> </a:t>
            </a:r>
            <a:r>
              <a:rPr sz="1900" spc="-20" dirty="0">
                <a:latin typeface="Calibri"/>
                <a:cs typeface="Calibri"/>
              </a:rPr>
              <a:t>Su</a:t>
            </a:r>
            <a:r>
              <a:rPr sz="1900" spc="-25" dirty="0">
                <a:latin typeface="Calibri"/>
                <a:cs typeface="Calibri"/>
              </a:rPr>
              <a:t>mm</a:t>
            </a:r>
            <a:r>
              <a:rPr sz="1900" spc="-20" dirty="0">
                <a:latin typeface="Calibri"/>
                <a:cs typeface="Calibri"/>
              </a:rPr>
              <a:t>a</a:t>
            </a:r>
            <a:r>
              <a:rPr sz="1900" spc="-15" dirty="0">
                <a:latin typeface="Calibri"/>
                <a:cs typeface="Calibri"/>
              </a:rPr>
              <a:t>r</a:t>
            </a:r>
            <a:r>
              <a:rPr sz="1900" dirty="0">
                <a:latin typeface="Calibri"/>
                <a:cs typeface="Calibri"/>
              </a:rPr>
              <a:t>y</a:t>
            </a:r>
          </a:p>
        </p:txBody>
      </p:sp>
      <p:grpSp>
        <p:nvGrpSpPr>
          <p:cNvPr id="4" name="object 4"/>
          <p:cNvGrpSpPr/>
          <p:nvPr/>
        </p:nvGrpSpPr>
        <p:grpSpPr>
          <a:xfrm>
            <a:off x="15307056" y="0"/>
            <a:ext cx="2981325" cy="1685289"/>
            <a:chOff x="15307056" y="0"/>
            <a:chExt cx="2981325" cy="1685289"/>
          </a:xfrm>
        </p:grpSpPr>
        <p:sp>
          <p:nvSpPr>
            <p:cNvPr id="5" name="object 5"/>
            <p:cNvSpPr/>
            <p:nvPr/>
          </p:nvSpPr>
          <p:spPr>
            <a:xfrm>
              <a:off x="15790291" y="0"/>
              <a:ext cx="2498090" cy="1685289"/>
            </a:xfrm>
            <a:custGeom>
              <a:avLst/>
              <a:gdLst/>
              <a:ahLst/>
              <a:cxnLst/>
              <a:rect l="l" t="t" r="r" b="b"/>
              <a:pathLst>
                <a:path w="2498090" h="1685289">
                  <a:moveTo>
                    <a:pt x="7752" y="0"/>
                  </a:moveTo>
                  <a:lnTo>
                    <a:pt x="6742" y="9230"/>
                  </a:lnTo>
                  <a:lnTo>
                    <a:pt x="3011" y="57068"/>
                  </a:lnTo>
                  <a:lnTo>
                    <a:pt x="756" y="105306"/>
                  </a:lnTo>
                  <a:lnTo>
                    <a:pt x="0" y="153924"/>
                  </a:lnTo>
                  <a:lnTo>
                    <a:pt x="756" y="202541"/>
                  </a:lnTo>
                  <a:lnTo>
                    <a:pt x="3011" y="250779"/>
                  </a:lnTo>
                  <a:lnTo>
                    <a:pt x="6742" y="298617"/>
                  </a:lnTo>
                  <a:lnTo>
                    <a:pt x="11927" y="346032"/>
                  </a:lnTo>
                  <a:lnTo>
                    <a:pt x="18543" y="393001"/>
                  </a:lnTo>
                  <a:lnTo>
                    <a:pt x="26568" y="439502"/>
                  </a:lnTo>
                  <a:lnTo>
                    <a:pt x="35979" y="485512"/>
                  </a:lnTo>
                  <a:lnTo>
                    <a:pt x="46754" y="531010"/>
                  </a:lnTo>
                  <a:lnTo>
                    <a:pt x="58871" y="575972"/>
                  </a:lnTo>
                  <a:lnTo>
                    <a:pt x="72307" y="620377"/>
                  </a:lnTo>
                  <a:lnTo>
                    <a:pt x="87040" y="664201"/>
                  </a:lnTo>
                  <a:lnTo>
                    <a:pt x="103047" y="707423"/>
                  </a:lnTo>
                  <a:lnTo>
                    <a:pt x="120307" y="750020"/>
                  </a:lnTo>
                  <a:lnTo>
                    <a:pt x="138796" y="791970"/>
                  </a:lnTo>
                  <a:lnTo>
                    <a:pt x="158492" y="833251"/>
                  </a:lnTo>
                  <a:lnTo>
                    <a:pt x="179373" y="873839"/>
                  </a:lnTo>
                  <a:lnTo>
                    <a:pt x="201416" y="913713"/>
                  </a:lnTo>
                  <a:lnTo>
                    <a:pt x="224600" y="952850"/>
                  </a:lnTo>
                  <a:lnTo>
                    <a:pt x="248901" y="991227"/>
                  </a:lnTo>
                  <a:lnTo>
                    <a:pt x="274297" y="1028823"/>
                  </a:lnTo>
                  <a:lnTo>
                    <a:pt x="300766" y="1065615"/>
                  </a:lnTo>
                  <a:lnTo>
                    <a:pt x="328286" y="1101581"/>
                  </a:lnTo>
                  <a:lnTo>
                    <a:pt x="356834" y="1136698"/>
                  </a:lnTo>
                  <a:lnTo>
                    <a:pt x="386387" y="1170943"/>
                  </a:lnTo>
                  <a:lnTo>
                    <a:pt x="416923" y="1204295"/>
                  </a:lnTo>
                  <a:lnTo>
                    <a:pt x="448421" y="1236731"/>
                  </a:lnTo>
                  <a:lnTo>
                    <a:pt x="480856" y="1268228"/>
                  </a:lnTo>
                  <a:lnTo>
                    <a:pt x="514208" y="1298765"/>
                  </a:lnTo>
                  <a:lnTo>
                    <a:pt x="548454" y="1328318"/>
                  </a:lnTo>
                  <a:lnTo>
                    <a:pt x="583570" y="1356865"/>
                  </a:lnTo>
                  <a:lnTo>
                    <a:pt x="619536" y="1384385"/>
                  </a:lnTo>
                  <a:lnTo>
                    <a:pt x="656328" y="1410854"/>
                  </a:lnTo>
                  <a:lnTo>
                    <a:pt x="693924" y="1436250"/>
                  </a:lnTo>
                  <a:lnTo>
                    <a:pt x="732302" y="1460551"/>
                  </a:lnTo>
                  <a:lnTo>
                    <a:pt x="771439" y="1483735"/>
                  </a:lnTo>
                  <a:lnTo>
                    <a:pt x="811312" y="1505778"/>
                  </a:lnTo>
                  <a:lnTo>
                    <a:pt x="851901" y="1526659"/>
                  </a:lnTo>
                  <a:lnTo>
                    <a:pt x="893181" y="1546355"/>
                  </a:lnTo>
                  <a:lnTo>
                    <a:pt x="935131" y="1564844"/>
                  </a:lnTo>
                  <a:lnTo>
                    <a:pt x="977728" y="1582104"/>
                  </a:lnTo>
                  <a:lnTo>
                    <a:pt x="1020950" y="1598111"/>
                  </a:lnTo>
                  <a:lnTo>
                    <a:pt x="1064774" y="1612844"/>
                  </a:lnTo>
                  <a:lnTo>
                    <a:pt x="1109179" y="1626280"/>
                  </a:lnTo>
                  <a:lnTo>
                    <a:pt x="1154141" y="1638397"/>
                  </a:lnTo>
                  <a:lnTo>
                    <a:pt x="1199638" y="1649172"/>
                  </a:lnTo>
                  <a:lnTo>
                    <a:pt x="1245649" y="1658583"/>
                  </a:lnTo>
                  <a:lnTo>
                    <a:pt x="1292149" y="1666608"/>
                  </a:lnTo>
                  <a:lnTo>
                    <a:pt x="1339118" y="1673224"/>
                  </a:lnTo>
                  <a:lnTo>
                    <a:pt x="1386533" y="1678408"/>
                  </a:lnTo>
                  <a:lnTo>
                    <a:pt x="1434370" y="1682139"/>
                  </a:lnTo>
                  <a:lnTo>
                    <a:pt x="1482609" y="1684394"/>
                  </a:lnTo>
                  <a:lnTo>
                    <a:pt x="1531226" y="1685151"/>
                  </a:lnTo>
                  <a:lnTo>
                    <a:pt x="1579844" y="1684394"/>
                  </a:lnTo>
                  <a:lnTo>
                    <a:pt x="1628083" y="1682139"/>
                  </a:lnTo>
                  <a:lnTo>
                    <a:pt x="1675921" y="1678408"/>
                  </a:lnTo>
                  <a:lnTo>
                    <a:pt x="1723336" y="1673224"/>
                  </a:lnTo>
                  <a:lnTo>
                    <a:pt x="1770306" y="1666608"/>
                  </a:lnTo>
                  <a:lnTo>
                    <a:pt x="1816807" y="1658583"/>
                  </a:lnTo>
                  <a:lnTo>
                    <a:pt x="1862818" y="1649172"/>
                  </a:lnTo>
                  <a:lnTo>
                    <a:pt x="1908316" y="1638397"/>
                  </a:lnTo>
                  <a:lnTo>
                    <a:pt x="1953278" y="1626280"/>
                  </a:lnTo>
                  <a:lnTo>
                    <a:pt x="1997683" y="1612844"/>
                  </a:lnTo>
                  <a:lnTo>
                    <a:pt x="2041508" y="1598111"/>
                  </a:lnTo>
                  <a:lnTo>
                    <a:pt x="2084731" y="1582104"/>
                  </a:lnTo>
                  <a:lnTo>
                    <a:pt x="2127328" y="1564844"/>
                  </a:lnTo>
                  <a:lnTo>
                    <a:pt x="2169279" y="1546355"/>
                  </a:lnTo>
                  <a:lnTo>
                    <a:pt x="2210559" y="1526659"/>
                  </a:lnTo>
                  <a:lnTo>
                    <a:pt x="2251148" y="1505778"/>
                  </a:lnTo>
                  <a:lnTo>
                    <a:pt x="2291022" y="1483735"/>
                  </a:lnTo>
                  <a:lnTo>
                    <a:pt x="2330159" y="1460551"/>
                  </a:lnTo>
                  <a:lnTo>
                    <a:pt x="2368537" y="1436250"/>
                  </a:lnTo>
                  <a:lnTo>
                    <a:pt x="2406133" y="1410854"/>
                  </a:lnTo>
                  <a:lnTo>
                    <a:pt x="2442926" y="1384385"/>
                  </a:lnTo>
                  <a:lnTo>
                    <a:pt x="2478891" y="1356865"/>
                  </a:lnTo>
                  <a:lnTo>
                    <a:pt x="2497709" y="1341568"/>
                  </a:lnTo>
                  <a:lnTo>
                    <a:pt x="7752" y="0"/>
                  </a:lnTo>
                  <a:close/>
                </a:path>
              </a:pathLst>
            </a:custGeom>
            <a:solidFill>
              <a:srgbClr val="A100FF"/>
            </a:solidFill>
          </p:spPr>
          <p:txBody>
            <a:bodyPr wrap="square" lIns="0" tIns="0" rIns="0" bIns="0" rtlCol="0"/>
            <a:lstStyle/>
            <a:p>
              <a:endParaRPr/>
            </a:p>
          </p:txBody>
        </p:sp>
        <p:pic>
          <p:nvPicPr>
            <p:cNvPr id="6" name="object 6"/>
            <p:cNvPicPr/>
            <p:nvPr/>
          </p:nvPicPr>
          <p:blipFill>
            <a:blip r:embed="rId2" cstate="print"/>
            <a:stretch>
              <a:fillRect/>
            </a:stretch>
          </p:blipFill>
          <p:spPr>
            <a:xfrm>
              <a:off x="15307056" y="0"/>
              <a:ext cx="2980944" cy="1386840"/>
            </a:xfrm>
            <a:prstGeom prst="rect">
              <a:avLst/>
            </a:prstGeom>
          </p:spPr>
        </p:pic>
      </p:grpSp>
      <p:grpSp>
        <p:nvGrpSpPr>
          <p:cNvPr id="7" name="object 7"/>
          <p:cNvGrpSpPr/>
          <p:nvPr/>
        </p:nvGrpSpPr>
        <p:grpSpPr>
          <a:xfrm>
            <a:off x="13609319" y="3456432"/>
            <a:ext cx="3546475" cy="3372485"/>
            <a:chOff x="13609319" y="3456432"/>
            <a:chExt cx="3546475" cy="3372485"/>
          </a:xfrm>
        </p:grpSpPr>
        <p:sp>
          <p:nvSpPr>
            <p:cNvPr id="8" name="object 8"/>
            <p:cNvSpPr/>
            <p:nvPr/>
          </p:nvSpPr>
          <p:spPr>
            <a:xfrm>
              <a:off x="14093126" y="3766196"/>
              <a:ext cx="3062605" cy="3062605"/>
            </a:xfrm>
            <a:custGeom>
              <a:avLst/>
              <a:gdLst/>
              <a:ahLst/>
              <a:cxnLst/>
              <a:rect l="l" t="t" r="r" b="b"/>
              <a:pathLst>
                <a:path w="3062605" h="3062604">
                  <a:moveTo>
                    <a:pt x="1531226" y="0"/>
                  </a:moveTo>
                  <a:lnTo>
                    <a:pt x="1482609" y="756"/>
                  </a:lnTo>
                  <a:lnTo>
                    <a:pt x="1434370" y="3011"/>
                  </a:lnTo>
                  <a:lnTo>
                    <a:pt x="1386533" y="6742"/>
                  </a:lnTo>
                  <a:lnTo>
                    <a:pt x="1339118" y="11927"/>
                  </a:lnTo>
                  <a:lnTo>
                    <a:pt x="1292149" y="18543"/>
                  </a:lnTo>
                  <a:lnTo>
                    <a:pt x="1245649" y="26568"/>
                  </a:lnTo>
                  <a:lnTo>
                    <a:pt x="1199638" y="35979"/>
                  </a:lnTo>
                  <a:lnTo>
                    <a:pt x="1154141" y="46754"/>
                  </a:lnTo>
                  <a:lnTo>
                    <a:pt x="1109179" y="58871"/>
                  </a:lnTo>
                  <a:lnTo>
                    <a:pt x="1064774" y="72307"/>
                  </a:lnTo>
                  <a:lnTo>
                    <a:pt x="1020950" y="87040"/>
                  </a:lnTo>
                  <a:lnTo>
                    <a:pt x="977728" y="103047"/>
                  </a:lnTo>
                  <a:lnTo>
                    <a:pt x="935131" y="120306"/>
                  </a:lnTo>
                  <a:lnTo>
                    <a:pt x="893181" y="138795"/>
                  </a:lnTo>
                  <a:lnTo>
                    <a:pt x="851901" y="158491"/>
                  </a:lnTo>
                  <a:lnTo>
                    <a:pt x="811312" y="179372"/>
                  </a:lnTo>
                  <a:lnTo>
                    <a:pt x="771439" y="201415"/>
                  </a:lnTo>
                  <a:lnTo>
                    <a:pt x="732302" y="224599"/>
                  </a:lnTo>
                  <a:lnTo>
                    <a:pt x="693924" y="248900"/>
                  </a:lnTo>
                  <a:lnTo>
                    <a:pt x="656328" y="274296"/>
                  </a:lnTo>
                  <a:lnTo>
                    <a:pt x="619536" y="300765"/>
                  </a:lnTo>
                  <a:lnTo>
                    <a:pt x="583570" y="328285"/>
                  </a:lnTo>
                  <a:lnTo>
                    <a:pt x="548454" y="356832"/>
                  </a:lnTo>
                  <a:lnTo>
                    <a:pt x="514208" y="386386"/>
                  </a:lnTo>
                  <a:lnTo>
                    <a:pt x="480856" y="416922"/>
                  </a:lnTo>
                  <a:lnTo>
                    <a:pt x="448421" y="448419"/>
                  </a:lnTo>
                  <a:lnTo>
                    <a:pt x="416923" y="480855"/>
                  </a:lnTo>
                  <a:lnTo>
                    <a:pt x="386387" y="514207"/>
                  </a:lnTo>
                  <a:lnTo>
                    <a:pt x="356834" y="548452"/>
                  </a:lnTo>
                  <a:lnTo>
                    <a:pt x="328286" y="583569"/>
                  </a:lnTo>
                  <a:lnTo>
                    <a:pt x="300766" y="619535"/>
                  </a:lnTo>
                  <a:lnTo>
                    <a:pt x="274297" y="656327"/>
                  </a:lnTo>
                  <a:lnTo>
                    <a:pt x="248901" y="693923"/>
                  </a:lnTo>
                  <a:lnTo>
                    <a:pt x="224600" y="732300"/>
                  </a:lnTo>
                  <a:lnTo>
                    <a:pt x="201416" y="771437"/>
                  </a:lnTo>
                  <a:lnTo>
                    <a:pt x="179373" y="811311"/>
                  </a:lnTo>
                  <a:lnTo>
                    <a:pt x="158492" y="851899"/>
                  </a:lnTo>
                  <a:lnTo>
                    <a:pt x="138796" y="893180"/>
                  </a:lnTo>
                  <a:lnTo>
                    <a:pt x="120307" y="935130"/>
                  </a:lnTo>
                  <a:lnTo>
                    <a:pt x="103047" y="977727"/>
                  </a:lnTo>
                  <a:lnTo>
                    <a:pt x="87040" y="1020949"/>
                  </a:lnTo>
                  <a:lnTo>
                    <a:pt x="72307" y="1064774"/>
                  </a:lnTo>
                  <a:lnTo>
                    <a:pt x="58871" y="1109178"/>
                  </a:lnTo>
                  <a:lnTo>
                    <a:pt x="46754" y="1154140"/>
                  </a:lnTo>
                  <a:lnTo>
                    <a:pt x="35979" y="1199638"/>
                  </a:lnTo>
                  <a:lnTo>
                    <a:pt x="26568" y="1245648"/>
                  </a:lnTo>
                  <a:lnTo>
                    <a:pt x="18543" y="1292149"/>
                  </a:lnTo>
                  <a:lnTo>
                    <a:pt x="11927" y="1339118"/>
                  </a:lnTo>
                  <a:lnTo>
                    <a:pt x="6742" y="1386533"/>
                  </a:lnTo>
                  <a:lnTo>
                    <a:pt x="3011" y="1434371"/>
                  </a:lnTo>
                  <a:lnTo>
                    <a:pt x="756" y="1482610"/>
                  </a:lnTo>
                  <a:lnTo>
                    <a:pt x="0" y="1531227"/>
                  </a:lnTo>
                  <a:lnTo>
                    <a:pt x="756" y="1579844"/>
                  </a:lnTo>
                  <a:lnTo>
                    <a:pt x="3011" y="1628083"/>
                  </a:lnTo>
                  <a:lnTo>
                    <a:pt x="6742" y="1675921"/>
                  </a:lnTo>
                  <a:lnTo>
                    <a:pt x="11927" y="1723336"/>
                  </a:lnTo>
                  <a:lnTo>
                    <a:pt x="18543" y="1770304"/>
                  </a:lnTo>
                  <a:lnTo>
                    <a:pt x="26568" y="1816805"/>
                  </a:lnTo>
                  <a:lnTo>
                    <a:pt x="35979" y="1862816"/>
                  </a:lnTo>
                  <a:lnTo>
                    <a:pt x="46754" y="1908313"/>
                  </a:lnTo>
                  <a:lnTo>
                    <a:pt x="58871" y="1953275"/>
                  </a:lnTo>
                  <a:lnTo>
                    <a:pt x="72307" y="1997680"/>
                  </a:lnTo>
                  <a:lnTo>
                    <a:pt x="87040" y="2041505"/>
                  </a:lnTo>
                  <a:lnTo>
                    <a:pt x="103047" y="2084727"/>
                  </a:lnTo>
                  <a:lnTo>
                    <a:pt x="120307" y="2127324"/>
                  </a:lnTo>
                  <a:lnTo>
                    <a:pt x="138796" y="2169274"/>
                  </a:lnTo>
                  <a:lnTo>
                    <a:pt x="158492" y="2210554"/>
                  </a:lnTo>
                  <a:lnTo>
                    <a:pt x="179373" y="2251142"/>
                  </a:lnTo>
                  <a:lnTo>
                    <a:pt x="201416" y="2291016"/>
                  </a:lnTo>
                  <a:lnTo>
                    <a:pt x="224600" y="2330153"/>
                  </a:lnTo>
                  <a:lnTo>
                    <a:pt x="248901" y="2368531"/>
                  </a:lnTo>
                  <a:lnTo>
                    <a:pt x="274297" y="2406127"/>
                  </a:lnTo>
                  <a:lnTo>
                    <a:pt x="300766" y="2442919"/>
                  </a:lnTo>
                  <a:lnTo>
                    <a:pt x="328286" y="2478884"/>
                  </a:lnTo>
                  <a:lnTo>
                    <a:pt x="356834" y="2514001"/>
                  </a:lnTo>
                  <a:lnTo>
                    <a:pt x="386387" y="2548246"/>
                  </a:lnTo>
                  <a:lnTo>
                    <a:pt x="416923" y="2581598"/>
                  </a:lnTo>
                  <a:lnTo>
                    <a:pt x="448421" y="2614034"/>
                  </a:lnTo>
                  <a:lnTo>
                    <a:pt x="480856" y="2645531"/>
                  </a:lnTo>
                  <a:lnTo>
                    <a:pt x="514208" y="2676067"/>
                  </a:lnTo>
                  <a:lnTo>
                    <a:pt x="548454" y="2705621"/>
                  </a:lnTo>
                  <a:lnTo>
                    <a:pt x="583570" y="2734168"/>
                  </a:lnTo>
                  <a:lnTo>
                    <a:pt x="619536" y="2761688"/>
                  </a:lnTo>
                  <a:lnTo>
                    <a:pt x="656328" y="2788157"/>
                  </a:lnTo>
                  <a:lnTo>
                    <a:pt x="693924" y="2813553"/>
                  </a:lnTo>
                  <a:lnTo>
                    <a:pt x="732302" y="2837854"/>
                  </a:lnTo>
                  <a:lnTo>
                    <a:pt x="771439" y="2861038"/>
                  </a:lnTo>
                  <a:lnTo>
                    <a:pt x="811312" y="2883081"/>
                  </a:lnTo>
                  <a:lnTo>
                    <a:pt x="851901" y="2903962"/>
                  </a:lnTo>
                  <a:lnTo>
                    <a:pt x="893181" y="2923658"/>
                  </a:lnTo>
                  <a:lnTo>
                    <a:pt x="935131" y="2942147"/>
                  </a:lnTo>
                  <a:lnTo>
                    <a:pt x="977728" y="2959406"/>
                  </a:lnTo>
                  <a:lnTo>
                    <a:pt x="1020950" y="2975413"/>
                  </a:lnTo>
                  <a:lnTo>
                    <a:pt x="1064774" y="2990146"/>
                  </a:lnTo>
                  <a:lnTo>
                    <a:pt x="1109179" y="3003582"/>
                  </a:lnTo>
                  <a:lnTo>
                    <a:pt x="1154141" y="3015699"/>
                  </a:lnTo>
                  <a:lnTo>
                    <a:pt x="1199638" y="3026474"/>
                  </a:lnTo>
                  <a:lnTo>
                    <a:pt x="1245649" y="3035885"/>
                  </a:lnTo>
                  <a:lnTo>
                    <a:pt x="1292149" y="3043910"/>
                  </a:lnTo>
                  <a:lnTo>
                    <a:pt x="1339118" y="3050526"/>
                  </a:lnTo>
                  <a:lnTo>
                    <a:pt x="1386533" y="3055711"/>
                  </a:lnTo>
                  <a:lnTo>
                    <a:pt x="1434370" y="3059442"/>
                  </a:lnTo>
                  <a:lnTo>
                    <a:pt x="1482609" y="3061697"/>
                  </a:lnTo>
                  <a:lnTo>
                    <a:pt x="1531226" y="3062453"/>
                  </a:lnTo>
                  <a:lnTo>
                    <a:pt x="1579843" y="3061697"/>
                  </a:lnTo>
                  <a:lnTo>
                    <a:pt x="1628081" y="3059442"/>
                  </a:lnTo>
                  <a:lnTo>
                    <a:pt x="1675919" y="3055711"/>
                  </a:lnTo>
                  <a:lnTo>
                    <a:pt x="1723333" y="3050526"/>
                  </a:lnTo>
                  <a:lnTo>
                    <a:pt x="1770302" y="3043910"/>
                  </a:lnTo>
                  <a:lnTo>
                    <a:pt x="1816803" y="3035885"/>
                  </a:lnTo>
                  <a:lnTo>
                    <a:pt x="1862813" y="3026474"/>
                  </a:lnTo>
                  <a:lnTo>
                    <a:pt x="1908311" y="3015699"/>
                  </a:lnTo>
                  <a:lnTo>
                    <a:pt x="1953273" y="3003582"/>
                  </a:lnTo>
                  <a:lnTo>
                    <a:pt x="1997677" y="2990146"/>
                  </a:lnTo>
                  <a:lnTo>
                    <a:pt x="2041502" y="2975413"/>
                  </a:lnTo>
                  <a:lnTo>
                    <a:pt x="2084724" y="2959406"/>
                  </a:lnTo>
                  <a:lnTo>
                    <a:pt x="2127321" y="2942147"/>
                  </a:lnTo>
                  <a:lnTo>
                    <a:pt x="2169271" y="2923658"/>
                  </a:lnTo>
                  <a:lnTo>
                    <a:pt x="2210551" y="2903962"/>
                  </a:lnTo>
                  <a:lnTo>
                    <a:pt x="2251139" y="2883081"/>
                  </a:lnTo>
                  <a:lnTo>
                    <a:pt x="2291013" y="2861038"/>
                  </a:lnTo>
                  <a:lnTo>
                    <a:pt x="2330150" y="2837854"/>
                  </a:lnTo>
                  <a:lnTo>
                    <a:pt x="2368528" y="2813553"/>
                  </a:lnTo>
                  <a:lnTo>
                    <a:pt x="2406124" y="2788157"/>
                  </a:lnTo>
                  <a:lnTo>
                    <a:pt x="2442916" y="2761688"/>
                  </a:lnTo>
                  <a:lnTo>
                    <a:pt x="2478881" y="2734168"/>
                  </a:lnTo>
                  <a:lnTo>
                    <a:pt x="2513998" y="2705621"/>
                  </a:lnTo>
                  <a:lnTo>
                    <a:pt x="2548243" y="2676067"/>
                  </a:lnTo>
                  <a:lnTo>
                    <a:pt x="2581595" y="2645531"/>
                  </a:lnTo>
                  <a:lnTo>
                    <a:pt x="2614031" y="2614034"/>
                  </a:lnTo>
                  <a:lnTo>
                    <a:pt x="2645528" y="2581598"/>
                  </a:lnTo>
                  <a:lnTo>
                    <a:pt x="2676065" y="2548246"/>
                  </a:lnTo>
                  <a:lnTo>
                    <a:pt x="2705618" y="2514001"/>
                  </a:lnTo>
                  <a:lnTo>
                    <a:pt x="2734166" y="2478884"/>
                  </a:lnTo>
                  <a:lnTo>
                    <a:pt x="2761685" y="2442919"/>
                  </a:lnTo>
                  <a:lnTo>
                    <a:pt x="2788154" y="2406127"/>
                  </a:lnTo>
                  <a:lnTo>
                    <a:pt x="2813551" y="2368531"/>
                  </a:lnTo>
                  <a:lnTo>
                    <a:pt x="2837852" y="2330153"/>
                  </a:lnTo>
                  <a:lnTo>
                    <a:pt x="2861035" y="2291016"/>
                  </a:lnTo>
                  <a:lnTo>
                    <a:pt x="2883079" y="2251142"/>
                  </a:lnTo>
                  <a:lnTo>
                    <a:pt x="2903960" y="2210554"/>
                  </a:lnTo>
                  <a:lnTo>
                    <a:pt x="2923656" y="2169274"/>
                  </a:lnTo>
                  <a:lnTo>
                    <a:pt x="2942145" y="2127324"/>
                  </a:lnTo>
                  <a:lnTo>
                    <a:pt x="2959404" y="2084727"/>
                  </a:lnTo>
                  <a:lnTo>
                    <a:pt x="2975412" y="2041505"/>
                  </a:lnTo>
                  <a:lnTo>
                    <a:pt x="2990145" y="1997680"/>
                  </a:lnTo>
                  <a:lnTo>
                    <a:pt x="3003581" y="1953275"/>
                  </a:lnTo>
                  <a:lnTo>
                    <a:pt x="3015697" y="1908313"/>
                  </a:lnTo>
                  <a:lnTo>
                    <a:pt x="3026473" y="1862816"/>
                  </a:lnTo>
                  <a:lnTo>
                    <a:pt x="3035884" y="1816805"/>
                  </a:lnTo>
                  <a:lnTo>
                    <a:pt x="3043909" y="1770304"/>
                  </a:lnTo>
                  <a:lnTo>
                    <a:pt x="3050524" y="1723336"/>
                  </a:lnTo>
                  <a:lnTo>
                    <a:pt x="3055709" y="1675921"/>
                  </a:lnTo>
                  <a:lnTo>
                    <a:pt x="3059440" y="1628083"/>
                  </a:lnTo>
                  <a:lnTo>
                    <a:pt x="3061695" y="1579844"/>
                  </a:lnTo>
                  <a:lnTo>
                    <a:pt x="3062452" y="1531227"/>
                  </a:lnTo>
                  <a:lnTo>
                    <a:pt x="3061695" y="1482610"/>
                  </a:lnTo>
                  <a:lnTo>
                    <a:pt x="3059440" y="1434371"/>
                  </a:lnTo>
                  <a:lnTo>
                    <a:pt x="3055709" y="1386533"/>
                  </a:lnTo>
                  <a:lnTo>
                    <a:pt x="3050524" y="1339118"/>
                  </a:lnTo>
                  <a:lnTo>
                    <a:pt x="3043909" y="1292149"/>
                  </a:lnTo>
                  <a:lnTo>
                    <a:pt x="3035884" y="1245648"/>
                  </a:lnTo>
                  <a:lnTo>
                    <a:pt x="3026473" y="1199638"/>
                  </a:lnTo>
                  <a:lnTo>
                    <a:pt x="3015697" y="1154140"/>
                  </a:lnTo>
                  <a:lnTo>
                    <a:pt x="3003581" y="1109178"/>
                  </a:lnTo>
                  <a:lnTo>
                    <a:pt x="2990145" y="1064774"/>
                  </a:lnTo>
                  <a:lnTo>
                    <a:pt x="2975412" y="1020949"/>
                  </a:lnTo>
                  <a:lnTo>
                    <a:pt x="2959404" y="977727"/>
                  </a:lnTo>
                  <a:lnTo>
                    <a:pt x="2942145" y="935130"/>
                  </a:lnTo>
                  <a:lnTo>
                    <a:pt x="2923656" y="893180"/>
                  </a:lnTo>
                  <a:lnTo>
                    <a:pt x="2903960" y="851899"/>
                  </a:lnTo>
                  <a:lnTo>
                    <a:pt x="2883079" y="811311"/>
                  </a:lnTo>
                  <a:lnTo>
                    <a:pt x="2861035" y="771437"/>
                  </a:lnTo>
                  <a:lnTo>
                    <a:pt x="2837852" y="732300"/>
                  </a:lnTo>
                  <a:lnTo>
                    <a:pt x="2813551" y="693923"/>
                  </a:lnTo>
                  <a:lnTo>
                    <a:pt x="2788154" y="656327"/>
                  </a:lnTo>
                  <a:lnTo>
                    <a:pt x="2761685" y="619535"/>
                  </a:lnTo>
                  <a:lnTo>
                    <a:pt x="2734166" y="583569"/>
                  </a:lnTo>
                  <a:lnTo>
                    <a:pt x="2705618" y="548452"/>
                  </a:lnTo>
                  <a:lnTo>
                    <a:pt x="2676065" y="514207"/>
                  </a:lnTo>
                  <a:lnTo>
                    <a:pt x="2645528" y="480855"/>
                  </a:lnTo>
                  <a:lnTo>
                    <a:pt x="2614031" y="448419"/>
                  </a:lnTo>
                  <a:lnTo>
                    <a:pt x="2581595" y="416922"/>
                  </a:lnTo>
                  <a:lnTo>
                    <a:pt x="2548243" y="386386"/>
                  </a:lnTo>
                  <a:lnTo>
                    <a:pt x="2513998" y="356832"/>
                  </a:lnTo>
                  <a:lnTo>
                    <a:pt x="2478881" y="328285"/>
                  </a:lnTo>
                  <a:lnTo>
                    <a:pt x="2442916" y="300765"/>
                  </a:lnTo>
                  <a:lnTo>
                    <a:pt x="2406124" y="274296"/>
                  </a:lnTo>
                  <a:lnTo>
                    <a:pt x="2368528" y="248900"/>
                  </a:lnTo>
                  <a:lnTo>
                    <a:pt x="2330150" y="224599"/>
                  </a:lnTo>
                  <a:lnTo>
                    <a:pt x="2291013" y="201415"/>
                  </a:lnTo>
                  <a:lnTo>
                    <a:pt x="2251139" y="179372"/>
                  </a:lnTo>
                  <a:lnTo>
                    <a:pt x="2210551" y="158491"/>
                  </a:lnTo>
                  <a:lnTo>
                    <a:pt x="2169271" y="138795"/>
                  </a:lnTo>
                  <a:lnTo>
                    <a:pt x="2127321" y="120306"/>
                  </a:lnTo>
                  <a:lnTo>
                    <a:pt x="2084724" y="103047"/>
                  </a:lnTo>
                  <a:lnTo>
                    <a:pt x="2041502" y="87040"/>
                  </a:lnTo>
                  <a:lnTo>
                    <a:pt x="1997677" y="72307"/>
                  </a:lnTo>
                  <a:lnTo>
                    <a:pt x="1953273" y="58871"/>
                  </a:lnTo>
                  <a:lnTo>
                    <a:pt x="1908311" y="46754"/>
                  </a:lnTo>
                  <a:lnTo>
                    <a:pt x="1862813" y="35979"/>
                  </a:lnTo>
                  <a:lnTo>
                    <a:pt x="1816803" y="26568"/>
                  </a:lnTo>
                  <a:lnTo>
                    <a:pt x="1770302" y="18543"/>
                  </a:lnTo>
                  <a:lnTo>
                    <a:pt x="1723333" y="11927"/>
                  </a:lnTo>
                  <a:lnTo>
                    <a:pt x="1675919" y="6742"/>
                  </a:lnTo>
                  <a:lnTo>
                    <a:pt x="1628081" y="3011"/>
                  </a:lnTo>
                  <a:lnTo>
                    <a:pt x="1579843" y="756"/>
                  </a:lnTo>
                  <a:lnTo>
                    <a:pt x="1531226" y="0"/>
                  </a:lnTo>
                  <a:close/>
                </a:path>
              </a:pathLst>
            </a:custGeom>
            <a:solidFill>
              <a:srgbClr val="A100FF"/>
            </a:solidFill>
          </p:spPr>
          <p:txBody>
            <a:bodyPr wrap="square" lIns="0" tIns="0" rIns="0" bIns="0" rtlCol="0"/>
            <a:lstStyle/>
            <a:p>
              <a:endParaRPr/>
            </a:p>
          </p:txBody>
        </p:sp>
        <p:pic>
          <p:nvPicPr>
            <p:cNvPr id="9" name="object 9"/>
            <p:cNvPicPr/>
            <p:nvPr/>
          </p:nvPicPr>
          <p:blipFill>
            <a:blip r:embed="rId3" cstate="print"/>
            <a:stretch>
              <a:fillRect/>
            </a:stretch>
          </p:blipFill>
          <p:spPr>
            <a:xfrm>
              <a:off x="13609319" y="3456432"/>
              <a:ext cx="3063240" cy="3072384"/>
            </a:xfrm>
            <a:prstGeom prst="rect">
              <a:avLst/>
            </a:prstGeom>
          </p:spPr>
        </p:pic>
      </p:grpSp>
      <p:grpSp>
        <p:nvGrpSpPr>
          <p:cNvPr id="10" name="object 10"/>
          <p:cNvGrpSpPr/>
          <p:nvPr/>
        </p:nvGrpSpPr>
        <p:grpSpPr>
          <a:xfrm>
            <a:off x="11911583" y="8601455"/>
            <a:ext cx="3539490" cy="1685925"/>
            <a:chOff x="11911583" y="8601455"/>
            <a:chExt cx="3539490" cy="1685925"/>
          </a:xfrm>
        </p:grpSpPr>
        <p:sp>
          <p:nvSpPr>
            <p:cNvPr id="11" name="object 11"/>
            <p:cNvSpPr/>
            <p:nvPr/>
          </p:nvSpPr>
          <p:spPr>
            <a:xfrm>
              <a:off x="12403703" y="8909696"/>
              <a:ext cx="3047365" cy="1377315"/>
            </a:xfrm>
            <a:custGeom>
              <a:avLst/>
              <a:gdLst/>
              <a:ahLst/>
              <a:cxnLst/>
              <a:rect l="l" t="t" r="r" b="b"/>
              <a:pathLst>
                <a:path w="3047365" h="1377315">
                  <a:moveTo>
                    <a:pt x="1523471" y="0"/>
                  </a:moveTo>
                  <a:lnTo>
                    <a:pt x="1474854" y="756"/>
                  </a:lnTo>
                  <a:lnTo>
                    <a:pt x="1426616" y="3011"/>
                  </a:lnTo>
                  <a:lnTo>
                    <a:pt x="1378778" y="6742"/>
                  </a:lnTo>
                  <a:lnTo>
                    <a:pt x="1331364" y="11927"/>
                  </a:lnTo>
                  <a:lnTo>
                    <a:pt x="1284395" y="18543"/>
                  </a:lnTo>
                  <a:lnTo>
                    <a:pt x="1237894" y="26568"/>
                  </a:lnTo>
                  <a:lnTo>
                    <a:pt x="1191884" y="35979"/>
                  </a:lnTo>
                  <a:lnTo>
                    <a:pt x="1146386" y="46754"/>
                  </a:lnTo>
                  <a:lnTo>
                    <a:pt x="1101424" y="58871"/>
                  </a:lnTo>
                  <a:lnTo>
                    <a:pt x="1057020" y="72307"/>
                  </a:lnTo>
                  <a:lnTo>
                    <a:pt x="1013195" y="87040"/>
                  </a:lnTo>
                  <a:lnTo>
                    <a:pt x="969974" y="103047"/>
                  </a:lnTo>
                  <a:lnTo>
                    <a:pt x="927376" y="120306"/>
                  </a:lnTo>
                  <a:lnTo>
                    <a:pt x="885427" y="138795"/>
                  </a:lnTo>
                  <a:lnTo>
                    <a:pt x="844146" y="158491"/>
                  </a:lnTo>
                  <a:lnTo>
                    <a:pt x="803558" y="179372"/>
                  </a:lnTo>
                  <a:lnTo>
                    <a:pt x="763685" y="201415"/>
                  </a:lnTo>
                  <a:lnTo>
                    <a:pt x="724548" y="224599"/>
                  </a:lnTo>
                  <a:lnTo>
                    <a:pt x="686170" y="248900"/>
                  </a:lnTo>
                  <a:lnTo>
                    <a:pt x="648574" y="274296"/>
                  </a:lnTo>
                  <a:lnTo>
                    <a:pt x="611782" y="300765"/>
                  </a:lnTo>
                  <a:lnTo>
                    <a:pt x="575817" y="328285"/>
                  </a:lnTo>
                  <a:lnTo>
                    <a:pt x="540700" y="356832"/>
                  </a:lnTo>
                  <a:lnTo>
                    <a:pt x="506455" y="386386"/>
                  </a:lnTo>
                  <a:lnTo>
                    <a:pt x="473103" y="416922"/>
                  </a:lnTo>
                  <a:lnTo>
                    <a:pt x="440667" y="448419"/>
                  </a:lnTo>
                  <a:lnTo>
                    <a:pt x="409170" y="480855"/>
                  </a:lnTo>
                  <a:lnTo>
                    <a:pt x="378634" y="514207"/>
                  </a:lnTo>
                  <a:lnTo>
                    <a:pt x="349080" y="548452"/>
                  </a:lnTo>
                  <a:lnTo>
                    <a:pt x="320533" y="583569"/>
                  </a:lnTo>
                  <a:lnTo>
                    <a:pt x="293013" y="619535"/>
                  </a:lnTo>
                  <a:lnTo>
                    <a:pt x="266544" y="656327"/>
                  </a:lnTo>
                  <a:lnTo>
                    <a:pt x="241148" y="693923"/>
                  </a:lnTo>
                  <a:lnTo>
                    <a:pt x="216847" y="732300"/>
                  </a:lnTo>
                  <a:lnTo>
                    <a:pt x="193663" y="771437"/>
                  </a:lnTo>
                  <a:lnTo>
                    <a:pt x="171620" y="811311"/>
                  </a:lnTo>
                  <a:lnTo>
                    <a:pt x="150739" y="851899"/>
                  </a:lnTo>
                  <a:lnTo>
                    <a:pt x="131043" y="893180"/>
                  </a:lnTo>
                  <a:lnTo>
                    <a:pt x="112554" y="935130"/>
                  </a:lnTo>
                  <a:lnTo>
                    <a:pt x="95295" y="977727"/>
                  </a:lnTo>
                  <a:lnTo>
                    <a:pt x="79288" y="1020949"/>
                  </a:lnTo>
                  <a:lnTo>
                    <a:pt x="64555" y="1064773"/>
                  </a:lnTo>
                  <a:lnTo>
                    <a:pt x="51119" y="1109178"/>
                  </a:lnTo>
                  <a:lnTo>
                    <a:pt x="39002" y="1154140"/>
                  </a:lnTo>
                  <a:lnTo>
                    <a:pt x="28227" y="1199638"/>
                  </a:lnTo>
                  <a:lnTo>
                    <a:pt x="18816" y="1245648"/>
                  </a:lnTo>
                  <a:lnTo>
                    <a:pt x="10791" y="1292149"/>
                  </a:lnTo>
                  <a:lnTo>
                    <a:pt x="4175" y="1339118"/>
                  </a:lnTo>
                  <a:lnTo>
                    <a:pt x="0" y="1377303"/>
                  </a:lnTo>
                  <a:lnTo>
                    <a:pt x="3046945" y="1377303"/>
                  </a:lnTo>
                  <a:lnTo>
                    <a:pt x="3042770" y="1339118"/>
                  </a:lnTo>
                  <a:lnTo>
                    <a:pt x="3036154" y="1292149"/>
                  </a:lnTo>
                  <a:lnTo>
                    <a:pt x="3028130" y="1245648"/>
                  </a:lnTo>
                  <a:lnTo>
                    <a:pt x="3018719" y="1199638"/>
                  </a:lnTo>
                  <a:lnTo>
                    <a:pt x="3007944" y="1154140"/>
                  </a:lnTo>
                  <a:lnTo>
                    <a:pt x="2995827" y="1109178"/>
                  </a:lnTo>
                  <a:lnTo>
                    <a:pt x="2982391" y="1064773"/>
                  </a:lnTo>
                  <a:lnTo>
                    <a:pt x="2967658" y="1020949"/>
                  </a:lnTo>
                  <a:lnTo>
                    <a:pt x="2951651" y="977727"/>
                  </a:lnTo>
                  <a:lnTo>
                    <a:pt x="2934392" y="935130"/>
                  </a:lnTo>
                  <a:lnTo>
                    <a:pt x="2915903" y="893180"/>
                  </a:lnTo>
                  <a:lnTo>
                    <a:pt x="2896207" y="851899"/>
                  </a:lnTo>
                  <a:lnTo>
                    <a:pt x="2875327" y="811311"/>
                  </a:lnTo>
                  <a:lnTo>
                    <a:pt x="2853284" y="771437"/>
                  </a:lnTo>
                  <a:lnTo>
                    <a:pt x="2830100" y="732300"/>
                  </a:lnTo>
                  <a:lnTo>
                    <a:pt x="2805799" y="693923"/>
                  </a:lnTo>
                  <a:lnTo>
                    <a:pt x="2780403" y="656327"/>
                  </a:lnTo>
                  <a:lnTo>
                    <a:pt x="2753934" y="619535"/>
                  </a:lnTo>
                  <a:lnTo>
                    <a:pt x="2726415" y="583569"/>
                  </a:lnTo>
                  <a:lnTo>
                    <a:pt x="2697868" y="548452"/>
                  </a:lnTo>
                  <a:lnTo>
                    <a:pt x="2668315" y="514207"/>
                  </a:lnTo>
                  <a:lnTo>
                    <a:pt x="2637778" y="480855"/>
                  </a:lnTo>
                  <a:lnTo>
                    <a:pt x="2606281" y="448419"/>
                  </a:lnTo>
                  <a:lnTo>
                    <a:pt x="2573845" y="416922"/>
                  </a:lnTo>
                  <a:lnTo>
                    <a:pt x="2540494" y="386386"/>
                  </a:lnTo>
                  <a:lnTo>
                    <a:pt x="2506249" y="356832"/>
                  </a:lnTo>
                  <a:lnTo>
                    <a:pt x="2471132" y="328285"/>
                  </a:lnTo>
                  <a:lnTo>
                    <a:pt x="2435166" y="300765"/>
                  </a:lnTo>
                  <a:lnTo>
                    <a:pt x="2398375" y="274296"/>
                  </a:lnTo>
                  <a:lnTo>
                    <a:pt x="2360779" y="248900"/>
                  </a:lnTo>
                  <a:lnTo>
                    <a:pt x="2322401" y="224599"/>
                  </a:lnTo>
                  <a:lnTo>
                    <a:pt x="2283264" y="201415"/>
                  </a:lnTo>
                  <a:lnTo>
                    <a:pt x="2243390" y="179372"/>
                  </a:lnTo>
                  <a:lnTo>
                    <a:pt x="2202802" y="158491"/>
                  </a:lnTo>
                  <a:lnTo>
                    <a:pt x="2161522" y="138795"/>
                  </a:lnTo>
                  <a:lnTo>
                    <a:pt x="2119572" y="120306"/>
                  </a:lnTo>
                  <a:lnTo>
                    <a:pt x="2076974" y="103047"/>
                  </a:lnTo>
                  <a:lnTo>
                    <a:pt x="2033752" y="87040"/>
                  </a:lnTo>
                  <a:lnTo>
                    <a:pt x="1989927" y="72307"/>
                  </a:lnTo>
                  <a:lnTo>
                    <a:pt x="1945523" y="58871"/>
                  </a:lnTo>
                  <a:lnTo>
                    <a:pt x="1900560" y="46754"/>
                  </a:lnTo>
                  <a:lnTo>
                    <a:pt x="1855062" y="35979"/>
                  </a:lnTo>
                  <a:lnTo>
                    <a:pt x="1809052" y="26568"/>
                  </a:lnTo>
                  <a:lnTo>
                    <a:pt x="1762551" y="18543"/>
                  </a:lnTo>
                  <a:lnTo>
                    <a:pt x="1715581" y="11927"/>
                  </a:lnTo>
                  <a:lnTo>
                    <a:pt x="1668166" y="6742"/>
                  </a:lnTo>
                  <a:lnTo>
                    <a:pt x="1620328" y="3011"/>
                  </a:lnTo>
                  <a:lnTo>
                    <a:pt x="1572089" y="756"/>
                  </a:lnTo>
                  <a:lnTo>
                    <a:pt x="1523471" y="0"/>
                  </a:lnTo>
                  <a:close/>
                </a:path>
              </a:pathLst>
            </a:custGeom>
            <a:solidFill>
              <a:srgbClr val="A100FF"/>
            </a:solidFill>
          </p:spPr>
          <p:txBody>
            <a:bodyPr wrap="square" lIns="0" tIns="0" rIns="0" bIns="0" rtlCol="0"/>
            <a:lstStyle/>
            <a:p>
              <a:endParaRPr/>
            </a:p>
          </p:txBody>
        </p:sp>
        <p:pic>
          <p:nvPicPr>
            <p:cNvPr id="12" name="object 12"/>
            <p:cNvPicPr/>
            <p:nvPr/>
          </p:nvPicPr>
          <p:blipFill>
            <a:blip r:embed="rId4" cstate="print"/>
            <a:stretch>
              <a:fillRect/>
            </a:stretch>
          </p:blipFill>
          <p:spPr>
            <a:xfrm>
              <a:off x="11911583" y="8601455"/>
              <a:ext cx="3066287" cy="1682495"/>
            </a:xfrm>
            <a:prstGeom prst="rect">
              <a:avLst/>
            </a:prstGeom>
          </p:spPr>
        </p:pic>
      </p:grpSp>
      <p:pic>
        <p:nvPicPr>
          <p:cNvPr id="13" name="object 13"/>
          <p:cNvPicPr/>
          <p:nvPr/>
        </p:nvPicPr>
        <p:blipFill>
          <a:blip r:embed="rId5" cstate="print"/>
          <a:stretch>
            <a:fillRect/>
          </a:stretch>
        </p:blipFill>
        <p:spPr>
          <a:xfrm>
            <a:off x="0" y="405384"/>
            <a:ext cx="1328928" cy="2097024"/>
          </a:xfrm>
          <a:prstGeom prst="rect">
            <a:avLst/>
          </a:prstGeom>
        </p:spPr>
      </p:pic>
      <p:pic>
        <p:nvPicPr>
          <p:cNvPr id="14" name="object 14"/>
          <p:cNvPicPr/>
          <p:nvPr/>
        </p:nvPicPr>
        <p:blipFill>
          <a:blip r:embed="rId5" cstate="print"/>
          <a:stretch>
            <a:fillRect/>
          </a:stretch>
        </p:blipFill>
        <p:spPr>
          <a:xfrm>
            <a:off x="0" y="2865120"/>
            <a:ext cx="1328928" cy="2097024"/>
          </a:xfrm>
          <a:prstGeom prst="rect">
            <a:avLst/>
          </a:prstGeom>
        </p:spPr>
      </p:pic>
      <p:pic>
        <p:nvPicPr>
          <p:cNvPr id="15" name="object 15"/>
          <p:cNvPicPr/>
          <p:nvPr/>
        </p:nvPicPr>
        <p:blipFill>
          <a:blip r:embed="rId6" cstate="print"/>
          <a:stretch>
            <a:fillRect/>
          </a:stretch>
        </p:blipFill>
        <p:spPr>
          <a:xfrm>
            <a:off x="0" y="5324855"/>
            <a:ext cx="1328928" cy="2097024"/>
          </a:xfrm>
          <a:prstGeom prst="rect">
            <a:avLst/>
          </a:prstGeom>
        </p:spPr>
      </p:pic>
      <p:pic>
        <p:nvPicPr>
          <p:cNvPr id="16" name="object 16"/>
          <p:cNvPicPr/>
          <p:nvPr/>
        </p:nvPicPr>
        <p:blipFill>
          <a:blip r:embed="rId6" cstate="print"/>
          <a:stretch>
            <a:fillRect/>
          </a:stretch>
        </p:blipFill>
        <p:spPr>
          <a:xfrm>
            <a:off x="0" y="7784591"/>
            <a:ext cx="1328928" cy="2097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a:p>
        </p:txBody>
      </p:sp>
      <p:pic>
        <p:nvPicPr>
          <p:cNvPr id="3" name="object 3"/>
          <p:cNvPicPr/>
          <p:nvPr/>
        </p:nvPicPr>
        <p:blipFill>
          <a:blip r:embed="rId2" cstate="print"/>
          <a:stretch>
            <a:fillRect/>
          </a:stretch>
        </p:blipFill>
        <p:spPr>
          <a:xfrm>
            <a:off x="13085063" y="582168"/>
            <a:ext cx="2173224" cy="2020824"/>
          </a:xfrm>
          <a:prstGeom prst="rect">
            <a:avLst/>
          </a:prstGeom>
        </p:spPr>
      </p:pic>
      <p:pic>
        <p:nvPicPr>
          <p:cNvPr id="4" name="object 4"/>
          <p:cNvPicPr/>
          <p:nvPr/>
        </p:nvPicPr>
        <p:blipFill>
          <a:blip r:embed="rId3" cstate="print"/>
          <a:stretch>
            <a:fillRect/>
          </a:stretch>
        </p:blipFill>
        <p:spPr>
          <a:xfrm>
            <a:off x="13085063" y="2950464"/>
            <a:ext cx="2173224" cy="2020824"/>
          </a:xfrm>
          <a:prstGeom prst="rect">
            <a:avLst/>
          </a:prstGeom>
        </p:spPr>
      </p:pic>
      <p:pic>
        <p:nvPicPr>
          <p:cNvPr id="5" name="object 5"/>
          <p:cNvPicPr/>
          <p:nvPr/>
        </p:nvPicPr>
        <p:blipFill>
          <a:blip r:embed="rId4" cstate="print"/>
          <a:stretch>
            <a:fillRect/>
          </a:stretch>
        </p:blipFill>
        <p:spPr>
          <a:xfrm>
            <a:off x="13085063" y="5315711"/>
            <a:ext cx="2173224" cy="2020824"/>
          </a:xfrm>
          <a:prstGeom prst="rect">
            <a:avLst/>
          </a:prstGeom>
        </p:spPr>
      </p:pic>
      <p:pic>
        <p:nvPicPr>
          <p:cNvPr id="6" name="object 6"/>
          <p:cNvPicPr/>
          <p:nvPr/>
        </p:nvPicPr>
        <p:blipFill>
          <a:blip r:embed="rId3" cstate="print"/>
          <a:stretch>
            <a:fillRect/>
          </a:stretch>
        </p:blipFill>
        <p:spPr>
          <a:xfrm>
            <a:off x="13085063" y="7684007"/>
            <a:ext cx="2173224" cy="2020824"/>
          </a:xfrm>
          <a:prstGeom prst="rect">
            <a:avLst/>
          </a:prstGeom>
        </p:spPr>
      </p:pic>
      <p:pic>
        <p:nvPicPr>
          <p:cNvPr id="7" name="object 7"/>
          <p:cNvPicPr/>
          <p:nvPr/>
        </p:nvPicPr>
        <p:blipFill>
          <a:blip r:embed="rId5" cstate="print"/>
          <a:stretch>
            <a:fillRect/>
          </a:stretch>
        </p:blipFill>
        <p:spPr>
          <a:xfrm>
            <a:off x="10573511" y="582168"/>
            <a:ext cx="2170176" cy="2020824"/>
          </a:xfrm>
          <a:prstGeom prst="rect">
            <a:avLst/>
          </a:prstGeom>
        </p:spPr>
      </p:pic>
      <p:pic>
        <p:nvPicPr>
          <p:cNvPr id="8" name="object 8"/>
          <p:cNvPicPr/>
          <p:nvPr/>
        </p:nvPicPr>
        <p:blipFill>
          <a:blip r:embed="rId6" cstate="print"/>
          <a:stretch>
            <a:fillRect/>
          </a:stretch>
        </p:blipFill>
        <p:spPr>
          <a:xfrm>
            <a:off x="10573511" y="2950464"/>
            <a:ext cx="2170176" cy="2020824"/>
          </a:xfrm>
          <a:prstGeom prst="rect">
            <a:avLst/>
          </a:prstGeom>
        </p:spPr>
      </p:pic>
      <p:pic>
        <p:nvPicPr>
          <p:cNvPr id="9" name="object 9"/>
          <p:cNvPicPr/>
          <p:nvPr/>
        </p:nvPicPr>
        <p:blipFill>
          <a:blip r:embed="rId7" cstate="print"/>
          <a:stretch>
            <a:fillRect/>
          </a:stretch>
        </p:blipFill>
        <p:spPr>
          <a:xfrm>
            <a:off x="10573511" y="5315711"/>
            <a:ext cx="2170176" cy="2020824"/>
          </a:xfrm>
          <a:prstGeom prst="rect">
            <a:avLst/>
          </a:prstGeom>
        </p:spPr>
      </p:pic>
      <p:pic>
        <p:nvPicPr>
          <p:cNvPr id="10" name="object 10"/>
          <p:cNvPicPr/>
          <p:nvPr/>
        </p:nvPicPr>
        <p:blipFill>
          <a:blip r:embed="rId6" cstate="print"/>
          <a:stretch>
            <a:fillRect/>
          </a:stretch>
        </p:blipFill>
        <p:spPr>
          <a:xfrm>
            <a:off x="10573511" y="7684007"/>
            <a:ext cx="2170176" cy="2020824"/>
          </a:xfrm>
          <a:prstGeom prst="rect">
            <a:avLst/>
          </a:prstGeom>
        </p:spPr>
      </p:pic>
      <p:pic>
        <p:nvPicPr>
          <p:cNvPr id="11" name="object 11"/>
          <p:cNvPicPr/>
          <p:nvPr/>
        </p:nvPicPr>
        <p:blipFill>
          <a:blip r:embed="rId8" cstate="print"/>
          <a:stretch>
            <a:fillRect/>
          </a:stretch>
        </p:blipFill>
        <p:spPr>
          <a:xfrm>
            <a:off x="8058911" y="478930"/>
            <a:ext cx="2170176" cy="2020824"/>
          </a:xfrm>
          <a:prstGeom prst="rect">
            <a:avLst/>
          </a:prstGeom>
        </p:spPr>
      </p:pic>
      <p:pic>
        <p:nvPicPr>
          <p:cNvPr id="12" name="object 12"/>
          <p:cNvPicPr/>
          <p:nvPr/>
        </p:nvPicPr>
        <p:blipFill>
          <a:blip r:embed="rId9" cstate="print"/>
          <a:stretch>
            <a:fillRect/>
          </a:stretch>
        </p:blipFill>
        <p:spPr>
          <a:xfrm>
            <a:off x="8058911" y="2950464"/>
            <a:ext cx="2170176" cy="2020824"/>
          </a:xfrm>
          <a:prstGeom prst="rect">
            <a:avLst/>
          </a:prstGeom>
        </p:spPr>
      </p:pic>
      <p:pic>
        <p:nvPicPr>
          <p:cNvPr id="13" name="object 13"/>
          <p:cNvPicPr/>
          <p:nvPr/>
        </p:nvPicPr>
        <p:blipFill>
          <a:blip r:embed="rId10" cstate="print"/>
          <a:stretch>
            <a:fillRect/>
          </a:stretch>
        </p:blipFill>
        <p:spPr>
          <a:xfrm>
            <a:off x="8058911" y="5315711"/>
            <a:ext cx="2170176" cy="2020824"/>
          </a:xfrm>
          <a:prstGeom prst="rect">
            <a:avLst/>
          </a:prstGeom>
        </p:spPr>
      </p:pic>
      <p:pic>
        <p:nvPicPr>
          <p:cNvPr id="14" name="object 14"/>
          <p:cNvPicPr/>
          <p:nvPr/>
        </p:nvPicPr>
        <p:blipFill>
          <a:blip r:embed="rId9" cstate="print"/>
          <a:stretch>
            <a:fillRect/>
          </a:stretch>
        </p:blipFill>
        <p:spPr>
          <a:xfrm>
            <a:off x="8058911" y="7684007"/>
            <a:ext cx="2170176" cy="2020824"/>
          </a:xfrm>
          <a:prstGeom prst="rect">
            <a:avLst/>
          </a:prstGeom>
        </p:spPr>
      </p:pic>
      <p:pic>
        <p:nvPicPr>
          <p:cNvPr id="15" name="object 15"/>
          <p:cNvPicPr/>
          <p:nvPr/>
        </p:nvPicPr>
        <p:blipFill>
          <a:blip r:embed="rId11" cstate="print"/>
          <a:stretch>
            <a:fillRect/>
          </a:stretch>
        </p:blipFill>
        <p:spPr>
          <a:xfrm>
            <a:off x="15599663" y="582168"/>
            <a:ext cx="2173224" cy="2020824"/>
          </a:xfrm>
          <a:prstGeom prst="rect">
            <a:avLst/>
          </a:prstGeom>
        </p:spPr>
      </p:pic>
      <p:pic>
        <p:nvPicPr>
          <p:cNvPr id="16" name="object 16"/>
          <p:cNvPicPr/>
          <p:nvPr/>
        </p:nvPicPr>
        <p:blipFill>
          <a:blip r:embed="rId12" cstate="print"/>
          <a:stretch>
            <a:fillRect/>
          </a:stretch>
        </p:blipFill>
        <p:spPr>
          <a:xfrm>
            <a:off x="15599663" y="2950464"/>
            <a:ext cx="2173224" cy="2020824"/>
          </a:xfrm>
          <a:prstGeom prst="rect">
            <a:avLst/>
          </a:prstGeom>
        </p:spPr>
      </p:pic>
      <p:pic>
        <p:nvPicPr>
          <p:cNvPr id="17" name="object 17"/>
          <p:cNvPicPr/>
          <p:nvPr/>
        </p:nvPicPr>
        <p:blipFill>
          <a:blip r:embed="rId13" cstate="print"/>
          <a:stretch>
            <a:fillRect/>
          </a:stretch>
        </p:blipFill>
        <p:spPr>
          <a:xfrm>
            <a:off x="15599663" y="5315711"/>
            <a:ext cx="2173224" cy="2020824"/>
          </a:xfrm>
          <a:prstGeom prst="rect">
            <a:avLst/>
          </a:prstGeom>
        </p:spPr>
      </p:pic>
      <p:pic>
        <p:nvPicPr>
          <p:cNvPr id="18" name="object 18"/>
          <p:cNvPicPr/>
          <p:nvPr/>
        </p:nvPicPr>
        <p:blipFill>
          <a:blip r:embed="rId12" cstate="print"/>
          <a:stretch>
            <a:fillRect/>
          </a:stretch>
        </p:blipFill>
        <p:spPr>
          <a:xfrm>
            <a:off x="15599663" y="7684007"/>
            <a:ext cx="2173224" cy="2020824"/>
          </a:xfrm>
          <a:prstGeom prst="rect">
            <a:avLst/>
          </a:prstGeom>
        </p:spPr>
      </p:pic>
      <p:pic>
        <p:nvPicPr>
          <p:cNvPr id="19" name="object 19"/>
          <p:cNvPicPr/>
          <p:nvPr/>
        </p:nvPicPr>
        <p:blipFill>
          <a:blip r:embed="rId14" cstate="print"/>
          <a:stretch>
            <a:fillRect/>
          </a:stretch>
        </p:blipFill>
        <p:spPr>
          <a:xfrm>
            <a:off x="5544311" y="582168"/>
            <a:ext cx="2170176" cy="2020824"/>
          </a:xfrm>
          <a:prstGeom prst="rect">
            <a:avLst/>
          </a:prstGeom>
        </p:spPr>
      </p:pic>
      <p:pic>
        <p:nvPicPr>
          <p:cNvPr id="20" name="object 20"/>
          <p:cNvPicPr/>
          <p:nvPr/>
        </p:nvPicPr>
        <p:blipFill>
          <a:blip r:embed="rId15" cstate="print"/>
          <a:stretch>
            <a:fillRect/>
          </a:stretch>
        </p:blipFill>
        <p:spPr>
          <a:xfrm>
            <a:off x="5544311" y="2950464"/>
            <a:ext cx="2170176" cy="2020824"/>
          </a:xfrm>
          <a:prstGeom prst="rect">
            <a:avLst/>
          </a:prstGeom>
        </p:spPr>
      </p:pic>
      <p:pic>
        <p:nvPicPr>
          <p:cNvPr id="21" name="object 21"/>
          <p:cNvPicPr/>
          <p:nvPr/>
        </p:nvPicPr>
        <p:blipFill>
          <a:blip r:embed="rId16" cstate="print"/>
          <a:stretch>
            <a:fillRect/>
          </a:stretch>
        </p:blipFill>
        <p:spPr>
          <a:xfrm>
            <a:off x="5544311" y="5315711"/>
            <a:ext cx="2170176" cy="2020824"/>
          </a:xfrm>
          <a:prstGeom prst="rect">
            <a:avLst/>
          </a:prstGeom>
        </p:spPr>
      </p:pic>
      <p:pic>
        <p:nvPicPr>
          <p:cNvPr id="22" name="object 22"/>
          <p:cNvPicPr/>
          <p:nvPr/>
        </p:nvPicPr>
        <p:blipFill>
          <a:blip r:embed="rId15" cstate="print"/>
          <a:stretch>
            <a:fillRect/>
          </a:stretch>
        </p:blipFill>
        <p:spPr>
          <a:xfrm>
            <a:off x="5544311" y="7684007"/>
            <a:ext cx="2170176" cy="2020824"/>
          </a:xfrm>
          <a:prstGeom prst="rect">
            <a:avLst/>
          </a:prstGeom>
        </p:spPr>
      </p:pic>
      <p:pic>
        <p:nvPicPr>
          <p:cNvPr id="23" name="object 23"/>
          <p:cNvPicPr/>
          <p:nvPr/>
        </p:nvPicPr>
        <p:blipFill>
          <a:blip r:embed="rId17" cstate="print"/>
          <a:stretch>
            <a:fillRect/>
          </a:stretch>
        </p:blipFill>
        <p:spPr>
          <a:xfrm>
            <a:off x="3029711" y="582168"/>
            <a:ext cx="2173224" cy="2020824"/>
          </a:xfrm>
          <a:prstGeom prst="rect">
            <a:avLst/>
          </a:prstGeom>
        </p:spPr>
      </p:pic>
      <p:pic>
        <p:nvPicPr>
          <p:cNvPr id="24" name="object 24"/>
          <p:cNvPicPr/>
          <p:nvPr/>
        </p:nvPicPr>
        <p:blipFill>
          <a:blip r:embed="rId18" cstate="print"/>
          <a:stretch>
            <a:fillRect/>
          </a:stretch>
        </p:blipFill>
        <p:spPr>
          <a:xfrm>
            <a:off x="3029711" y="2950464"/>
            <a:ext cx="2173224" cy="2020824"/>
          </a:xfrm>
          <a:prstGeom prst="rect">
            <a:avLst/>
          </a:prstGeom>
        </p:spPr>
      </p:pic>
      <p:pic>
        <p:nvPicPr>
          <p:cNvPr id="25" name="object 25"/>
          <p:cNvPicPr/>
          <p:nvPr/>
        </p:nvPicPr>
        <p:blipFill>
          <a:blip r:embed="rId19" cstate="print"/>
          <a:stretch>
            <a:fillRect/>
          </a:stretch>
        </p:blipFill>
        <p:spPr>
          <a:xfrm>
            <a:off x="3029711" y="5315711"/>
            <a:ext cx="2173224" cy="2020824"/>
          </a:xfrm>
          <a:prstGeom prst="rect">
            <a:avLst/>
          </a:prstGeom>
        </p:spPr>
      </p:pic>
      <p:pic>
        <p:nvPicPr>
          <p:cNvPr id="26" name="object 26"/>
          <p:cNvPicPr/>
          <p:nvPr/>
        </p:nvPicPr>
        <p:blipFill>
          <a:blip r:embed="rId18" cstate="print"/>
          <a:stretch>
            <a:fillRect/>
          </a:stretch>
        </p:blipFill>
        <p:spPr>
          <a:xfrm>
            <a:off x="3029711" y="7684007"/>
            <a:ext cx="2173224" cy="2020824"/>
          </a:xfrm>
          <a:prstGeom prst="rect">
            <a:avLst/>
          </a:prstGeom>
        </p:spPr>
      </p:pic>
      <p:pic>
        <p:nvPicPr>
          <p:cNvPr id="27" name="object 27"/>
          <p:cNvPicPr/>
          <p:nvPr/>
        </p:nvPicPr>
        <p:blipFill>
          <a:blip r:embed="rId20" cstate="print"/>
          <a:stretch>
            <a:fillRect/>
          </a:stretch>
        </p:blipFill>
        <p:spPr>
          <a:xfrm>
            <a:off x="515112" y="582168"/>
            <a:ext cx="2173224" cy="2020824"/>
          </a:xfrm>
          <a:prstGeom prst="rect">
            <a:avLst/>
          </a:prstGeom>
        </p:spPr>
      </p:pic>
      <p:pic>
        <p:nvPicPr>
          <p:cNvPr id="28" name="object 28"/>
          <p:cNvPicPr/>
          <p:nvPr/>
        </p:nvPicPr>
        <p:blipFill>
          <a:blip r:embed="rId21" cstate="print"/>
          <a:stretch>
            <a:fillRect/>
          </a:stretch>
        </p:blipFill>
        <p:spPr>
          <a:xfrm>
            <a:off x="515112" y="2950464"/>
            <a:ext cx="2173224" cy="2020824"/>
          </a:xfrm>
          <a:prstGeom prst="rect">
            <a:avLst/>
          </a:prstGeom>
        </p:spPr>
      </p:pic>
      <p:pic>
        <p:nvPicPr>
          <p:cNvPr id="29" name="object 29"/>
          <p:cNvPicPr/>
          <p:nvPr/>
        </p:nvPicPr>
        <p:blipFill>
          <a:blip r:embed="rId22" cstate="print"/>
          <a:stretch>
            <a:fillRect/>
          </a:stretch>
        </p:blipFill>
        <p:spPr>
          <a:xfrm>
            <a:off x="515112" y="5315711"/>
            <a:ext cx="2173224" cy="2020824"/>
          </a:xfrm>
          <a:prstGeom prst="rect">
            <a:avLst/>
          </a:prstGeom>
        </p:spPr>
      </p:pic>
      <p:pic>
        <p:nvPicPr>
          <p:cNvPr id="30" name="object 30"/>
          <p:cNvPicPr/>
          <p:nvPr/>
        </p:nvPicPr>
        <p:blipFill>
          <a:blip r:embed="rId21" cstate="print"/>
          <a:stretch>
            <a:fillRect/>
          </a:stretch>
        </p:blipFill>
        <p:spPr>
          <a:xfrm>
            <a:off x="515112" y="7684007"/>
            <a:ext cx="2173224" cy="2020824"/>
          </a:xfrm>
          <a:prstGeom prst="rect">
            <a:avLst/>
          </a:prstGeom>
        </p:spPr>
      </p:pic>
      <p:grpSp>
        <p:nvGrpSpPr>
          <p:cNvPr id="31" name="object 31"/>
          <p:cNvGrpSpPr/>
          <p:nvPr/>
        </p:nvGrpSpPr>
        <p:grpSpPr>
          <a:xfrm>
            <a:off x="1981200" y="2011287"/>
            <a:ext cx="14308065" cy="6470904"/>
            <a:chOff x="1981200" y="1908048"/>
            <a:chExt cx="14308065" cy="6470904"/>
          </a:xfrm>
        </p:grpSpPr>
        <p:sp>
          <p:nvSpPr>
            <p:cNvPr id="32" name="object 32"/>
            <p:cNvSpPr/>
            <p:nvPr/>
          </p:nvSpPr>
          <p:spPr>
            <a:xfrm>
              <a:off x="4946895" y="2005584"/>
              <a:ext cx="11342370" cy="6276340"/>
            </a:xfrm>
            <a:custGeom>
              <a:avLst/>
              <a:gdLst/>
              <a:ahLst/>
              <a:cxnLst/>
              <a:rect l="l" t="t" r="r" b="b"/>
              <a:pathLst>
                <a:path w="11342369" h="6276340">
                  <a:moveTo>
                    <a:pt x="11342277" y="0"/>
                  </a:moveTo>
                  <a:lnTo>
                    <a:pt x="0" y="0"/>
                  </a:lnTo>
                  <a:lnTo>
                    <a:pt x="0" y="6275832"/>
                  </a:lnTo>
                  <a:lnTo>
                    <a:pt x="11342277" y="6275832"/>
                  </a:lnTo>
                  <a:lnTo>
                    <a:pt x="11342277" y="0"/>
                  </a:lnTo>
                  <a:close/>
                </a:path>
              </a:pathLst>
            </a:custGeom>
            <a:solidFill>
              <a:srgbClr val="FFFFFF"/>
            </a:solidFill>
          </p:spPr>
          <p:txBody>
            <a:bodyPr wrap="square" lIns="0" tIns="0" rIns="0" bIns="0" rtlCol="0"/>
            <a:lstStyle/>
            <a:p>
              <a:pPr algn="l"/>
              <a:r>
                <a:rPr lang="en-US" sz="2800" i="0" dirty="0">
                  <a:ln w="0"/>
                  <a:effectLst>
                    <a:outerShdw blurRad="38100" dist="19050" dir="2700000" algn="tl" rotWithShape="0">
                      <a:schemeClr val="dk1">
                        <a:alpha val="40000"/>
                      </a:schemeClr>
                    </a:outerShdw>
                  </a:effectLst>
                  <a:cs typeface="Times New Roman" panose="02020603050405020304" pitchFamily="18" charset="0"/>
                </a:rPr>
                <a:t>					Social Buzz is a rapidly expanding technology startup that 								must adjust rapidly to its worldwide reach. Accenture has 					   	Initiated a three-month proof of concept that will 									</a:t>
              </a:r>
              <a:r>
                <a:rPr lang="en-US" sz="2800" dirty="0">
                  <a:ln w="0"/>
                  <a:effectLst>
                    <a:outerShdw blurRad="38100" dist="19050" dir="2700000" algn="tl" rotWithShape="0">
                      <a:schemeClr val="dk1">
                        <a:alpha val="40000"/>
                      </a:schemeClr>
                    </a:outerShdw>
                  </a:effectLst>
                  <a:cs typeface="Times New Roman" panose="02020603050405020304" pitchFamily="18" charset="0"/>
                </a:rPr>
                <a:t>  </a:t>
              </a:r>
              <a:r>
                <a:rPr lang="en-US" sz="2800" i="0" dirty="0">
                  <a:ln w="0"/>
                  <a:effectLst>
                    <a:outerShdw blurRad="38100" dist="19050" dir="2700000" algn="tl" rotWithShape="0">
                      <a:schemeClr val="dk1">
                        <a:alpha val="40000"/>
                      </a:schemeClr>
                    </a:outerShdw>
                  </a:effectLst>
                  <a:cs typeface="Times New Roman" panose="02020603050405020304" pitchFamily="18" charset="0"/>
                </a:rPr>
                <a:t>concentrate on the following objectives:</a:t>
              </a:r>
            </a:p>
            <a:p>
              <a:pPr algn="l"/>
              <a:endParaRPr lang="en-US" sz="2800" i="0" dirty="0">
                <a:ln w="0"/>
                <a:effectLst>
                  <a:outerShdw blurRad="38100" dist="19050" dir="2700000" algn="tl" rotWithShape="0">
                    <a:schemeClr val="dk1">
                      <a:alpha val="40000"/>
                    </a:schemeClr>
                  </a:outerShdw>
                </a:effectLst>
                <a:cs typeface="Times New Roman" panose="02020603050405020304" pitchFamily="18" charset="0"/>
              </a:endParaRPr>
            </a:p>
            <a:p>
              <a:pPr lvl="8">
                <a:buFont typeface="+mj-lt"/>
                <a:buAutoNum type="arabicPeriod"/>
              </a:pPr>
              <a:r>
                <a:rPr lang="en-US" sz="2800" i="0" dirty="0">
                  <a:ln w="0"/>
                  <a:effectLst>
                    <a:outerShdw blurRad="38100" dist="19050" dir="2700000" algn="tl" rotWithShape="0">
                      <a:schemeClr val="dk1">
                        <a:alpha val="40000"/>
                      </a:schemeClr>
                    </a:outerShdw>
                  </a:effectLst>
                  <a:cs typeface="Times New Roman" panose="02020603050405020304" pitchFamily="18" charset="0"/>
                </a:rPr>
                <a:t> A review of Social Buzz's big data operations</a:t>
              </a:r>
            </a:p>
            <a:p>
              <a:pPr lvl="8">
                <a:buFont typeface="+mj-lt"/>
                <a:buAutoNum type="arabicPeriod"/>
              </a:pPr>
              <a:r>
                <a:rPr lang="en-US" sz="2800" i="0" dirty="0">
                  <a:ln w="0"/>
                  <a:effectLst>
                    <a:outerShdw blurRad="38100" dist="19050" dir="2700000" algn="tl" rotWithShape="0">
                      <a:schemeClr val="dk1">
                        <a:alpha val="40000"/>
                      </a:schemeClr>
                    </a:outerShdw>
                  </a:effectLst>
                  <a:cs typeface="Times New Roman" panose="02020603050405020304" pitchFamily="18" charset="0"/>
                </a:rPr>
                <a:t> Proposals for a thriving initial public offering</a:t>
              </a:r>
            </a:p>
            <a:p>
              <a:pPr lvl="8">
                <a:buFont typeface="+mj-lt"/>
                <a:buAutoNum type="arabicPeriod"/>
              </a:pPr>
              <a:r>
                <a:rPr lang="en-US" sz="2800" i="0" dirty="0">
                  <a:ln w="0"/>
                  <a:effectLst>
                    <a:outerShdw blurRad="38100" dist="19050" dir="2700000" algn="tl" rotWithShape="0">
                      <a:schemeClr val="dk1">
                        <a:alpha val="40000"/>
                      </a:schemeClr>
                    </a:outerShdw>
                  </a:effectLst>
                  <a:cs typeface="Times New Roman" panose="02020603050405020304" pitchFamily="18" charset="0"/>
                </a:rPr>
                <a:t> A study to determine the 5 most popular content categories for Social Buzz.</a:t>
              </a:r>
            </a:p>
            <a:p>
              <a:endParaRPr sz="2800" dirty="0">
                <a:ln w="0"/>
                <a:effectLst>
                  <a:outerShdw blurRad="38100" dist="19050" dir="2700000" algn="tl" rotWithShape="0">
                    <a:schemeClr val="dk1">
                      <a:alpha val="40000"/>
                    </a:schemeClr>
                  </a:outerShdw>
                </a:effectLst>
              </a:endParaRPr>
            </a:p>
          </p:txBody>
        </p:sp>
        <p:pic>
          <p:nvPicPr>
            <p:cNvPr id="33" name="object 33"/>
            <p:cNvPicPr/>
            <p:nvPr/>
          </p:nvPicPr>
          <p:blipFill>
            <a:blip r:embed="rId23" cstate="print"/>
            <a:stretch>
              <a:fillRect/>
            </a:stretch>
          </p:blipFill>
          <p:spPr>
            <a:xfrm>
              <a:off x="1981200" y="1908048"/>
              <a:ext cx="6458711" cy="6470904"/>
            </a:xfrm>
            <a:prstGeom prst="rect">
              <a:avLst/>
            </a:prstGeom>
          </p:spPr>
        </p:pic>
      </p:grpSp>
      <p:sp>
        <p:nvSpPr>
          <p:cNvPr id="34" name="object 34"/>
          <p:cNvSpPr txBox="1">
            <a:spLocks noGrp="1"/>
          </p:cNvSpPr>
          <p:nvPr>
            <p:ph type="title"/>
          </p:nvPr>
        </p:nvSpPr>
        <p:spPr>
          <a:xfrm>
            <a:off x="925876" y="-69341"/>
            <a:ext cx="15028070" cy="2628899"/>
          </a:xfrm>
          <a:prstGeom prst="rect">
            <a:avLst/>
          </a:prstGeom>
        </p:spPr>
        <p:txBody>
          <a:bodyPr vert="horz" wrap="square" lIns="0" tIns="12700" rIns="0" bIns="0" rtlCol="0">
            <a:spAutoFit/>
          </a:bodyPr>
          <a:lstStyle/>
          <a:p>
            <a:pPr marL="12700">
              <a:lnSpc>
                <a:spcPct val="100000"/>
              </a:lnSpc>
              <a:spcBef>
                <a:spcPts val="100"/>
              </a:spcBef>
            </a:pPr>
            <a:r>
              <a:rPr spc="-105" dirty="0"/>
              <a:t>Project</a:t>
            </a:r>
          </a:p>
        </p:txBody>
      </p:sp>
      <p:sp>
        <p:nvSpPr>
          <p:cNvPr id="35" name="object 35"/>
          <p:cNvSpPr txBox="1"/>
          <p:nvPr/>
        </p:nvSpPr>
        <p:spPr>
          <a:xfrm>
            <a:off x="3981719" y="5079491"/>
            <a:ext cx="2468245" cy="1244600"/>
          </a:xfrm>
          <a:prstGeom prst="rect">
            <a:avLst/>
          </a:prstGeom>
        </p:spPr>
        <p:txBody>
          <a:bodyPr vert="horz" wrap="square" lIns="0" tIns="12700" rIns="0" bIns="0" rtlCol="0">
            <a:spAutoFit/>
          </a:bodyPr>
          <a:lstStyle/>
          <a:p>
            <a:pPr marL="12700">
              <a:lnSpc>
                <a:spcPct val="100000"/>
              </a:lnSpc>
              <a:spcBef>
                <a:spcPts val="100"/>
              </a:spcBef>
            </a:pPr>
            <a:r>
              <a:rPr sz="8000" spc="-215" dirty="0">
                <a:solidFill>
                  <a:srgbClr val="FFFFFF"/>
                </a:solidFill>
                <a:latin typeface="Calibri"/>
                <a:cs typeface="Calibri"/>
              </a:rPr>
              <a:t>R</a:t>
            </a:r>
            <a:r>
              <a:rPr sz="8000" spc="-90" dirty="0">
                <a:solidFill>
                  <a:srgbClr val="FFFFFF"/>
                </a:solidFill>
                <a:latin typeface="Calibri"/>
                <a:cs typeface="Calibri"/>
              </a:rPr>
              <a:t>e</a:t>
            </a:r>
            <a:r>
              <a:rPr sz="8000" spc="-145" dirty="0">
                <a:solidFill>
                  <a:srgbClr val="FFFFFF"/>
                </a:solidFill>
                <a:latin typeface="Calibri"/>
                <a:cs typeface="Calibri"/>
              </a:rPr>
              <a:t>c</a:t>
            </a:r>
            <a:r>
              <a:rPr sz="8000" spc="-75" dirty="0">
                <a:solidFill>
                  <a:srgbClr val="FFFFFF"/>
                </a:solidFill>
                <a:latin typeface="Calibri"/>
                <a:cs typeface="Calibri"/>
              </a:rPr>
              <a:t>a</a:t>
            </a:r>
            <a:r>
              <a:rPr sz="8000" dirty="0">
                <a:solidFill>
                  <a:srgbClr val="FFFFFF"/>
                </a:solidFill>
                <a:latin typeface="Calibri"/>
                <a:cs typeface="Calibri"/>
              </a:rPr>
              <a:t>p</a:t>
            </a:r>
            <a:endParaRPr sz="8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0" y="0"/>
            <a:ext cx="12694285" cy="10296525"/>
            <a:chOff x="-4762" y="0"/>
            <a:chExt cx="12694285" cy="10296525"/>
          </a:xfrm>
        </p:grpSpPr>
        <p:sp>
          <p:nvSpPr>
            <p:cNvPr id="3" name="object 3"/>
            <p:cNvSpPr/>
            <p:nvPr/>
          </p:nvSpPr>
          <p:spPr>
            <a:xfrm>
              <a:off x="9627053" y="8503543"/>
              <a:ext cx="3062605" cy="1783714"/>
            </a:xfrm>
            <a:custGeom>
              <a:avLst/>
              <a:gdLst/>
              <a:ahLst/>
              <a:cxnLst/>
              <a:rect l="l" t="t" r="r" b="b"/>
              <a:pathLst>
                <a:path w="3062604" h="1783715">
                  <a:moveTo>
                    <a:pt x="1531227" y="0"/>
                  </a:moveTo>
                  <a:lnTo>
                    <a:pt x="1482610" y="756"/>
                  </a:lnTo>
                  <a:lnTo>
                    <a:pt x="1434371" y="3011"/>
                  </a:lnTo>
                  <a:lnTo>
                    <a:pt x="1386533" y="6742"/>
                  </a:lnTo>
                  <a:lnTo>
                    <a:pt x="1339118" y="11927"/>
                  </a:lnTo>
                  <a:lnTo>
                    <a:pt x="1292149" y="18543"/>
                  </a:lnTo>
                  <a:lnTo>
                    <a:pt x="1245648" y="26568"/>
                  </a:lnTo>
                  <a:lnTo>
                    <a:pt x="1199638" y="35979"/>
                  </a:lnTo>
                  <a:lnTo>
                    <a:pt x="1154140" y="46754"/>
                  </a:lnTo>
                  <a:lnTo>
                    <a:pt x="1109178" y="58871"/>
                  </a:lnTo>
                  <a:lnTo>
                    <a:pt x="1064774" y="72307"/>
                  </a:lnTo>
                  <a:lnTo>
                    <a:pt x="1020949" y="87040"/>
                  </a:lnTo>
                  <a:lnTo>
                    <a:pt x="977727" y="103047"/>
                  </a:lnTo>
                  <a:lnTo>
                    <a:pt x="935130" y="120306"/>
                  </a:lnTo>
                  <a:lnTo>
                    <a:pt x="893180" y="138795"/>
                  </a:lnTo>
                  <a:lnTo>
                    <a:pt x="851899" y="158491"/>
                  </a:lnTo>
                  <a:lnTo>
                    <a:pt x="811311" y="179372"/>
                  </a:lnTo>
                  <a:lnTo>
                    <a:pt x="771437" y="201415"/>
                  </a:lnTo>
                  <a:lnTo>
                    <a:pt x="732300" y="224599"/>
                  </a:lnTo>
                  <a:lnTo>
                    <a:pt x="693923" y="248900"/>
                  </a:lnTo>
                  <a:lnTo>
                    <a:pt x="656327" y="274296"/>
                  </a:lnTo>
                  <a:lnTo>
                    <a:pt x="619535" y="300765"/>
                  </a:lnTo>
                  <a:lnTo>
                    <a:pt x="583569" y="328285"/>
                  </a:lnTo>
                  <a:lnTo>
                    <a:pt x="548452" y="356832"/>
                  </a:lnTo>
                  <a:lnTo>
                    <a:pt x="514207" y="386386"/>
                  </a:lnTo>
                  <a:lnTo>
                    <a:pt x="480855" y="416922"/>
                  </a:lnTo>
                  <a:lnTo>
                    <a:pt x="448419" y="448419"/>
                  </a:lnTo>
                  <a:lnTo>
                    <a:pt x="416922" y="480855"/>
                  </a:lnTo>
                  <a:lnTo>
                    <a:pt x="386386" y="514207"/>
                  </a:lnTo>
                  <a:lnTo>
                    <a:pt x="356832" y="548452"/>
                  </a:lnTo>
                  <a:lnTo>
                    <a:pt x="328285" y="583569"/>
                  </a:lnTo>
                  <a:lnTo>
                    <a:pt x="300765" y="619534"/>
                  </a:lnTo>
                  <a:lnTo>
                    <a:pt x="274296" y="656326"/>
                  </a:lnTo>
                  <a:lnTo>
                    <a:pt x="248900" y="693922"/>
                  </a:lnTo>
                  <a:lnTo>
                    <a:pt x="224599" y="732300"/>
                  </a:lnTo>
                  <a:lnTo>
                    <a:pt x="201415" y="771437"/>
                  </a:lnTo>
                  <a:lnTo>
                    <a:pt x="179372" y="811311"/>
                  </a:lnTo>
                  <a:lnTo>
                    <a:pt x="158491" y="851899"/>
                  </a:lnTo>
                  <a:lnTo>
                    <a:pt x="138795" y="893179"/>
                  </a:lnTo>
                  <a:lnTo>
                    <a:pt x="120306" y="935129"/>
                  </a:lnTo>
                  <a:lnTo>
                    <a:pt x="103047" y="977727"/>
                  </a:lnTo>
                  <a:lnTo>
                    <a:pt x="87040" y="1020949"/>
                  </a:lnTo>
                  <a:lnTo>
                    <a:pt x="72307" y="1064773"/>
                  </a:lnTo>
                  <a:lnTo>
                    <a:pt x="58871" y="1109178"/>
                  </a:lnTo>
                  <a:lnTo>
                    <a:pt x="46754" y="1154140"/>
                  </a:lnTo>
                  <a:lnTo>
                    <a:pt x="35979" y="1199638"/>
                  </a:lnTo>
                  <a:lnTo>
                    <a:pt x="26568" y="1245648"/>
                  </a:lnTo>
                  <a:lnTo>
                    <a:pt x="18543" y="1292149"/>
                  </a:lnTo>
                  <a:lnTo>
                    <a:pt x="11927" y="1339118"/>
                  </a:lnTo>
                  <a:lnTo>
                    <a:pt x="6742" y="1386532"/>
                  </a:lnTo>
                  <a:lnTo>
                    <a:pt x="3011" y="1434370"/>
                  </a:lnTo>
                  <a:lnTo>
                    <a:pt x="756" y="1482609"/>
                  </a:lnTo>
                  <a:lnTo>
                    <a:pt x="0" y="1531226"/>
                  </a:lnTo>
                  <a:lnTo>
                    <a:pt x="756" y="1579844"/>
                  </a:lnTo>
                  <a:lnTo>
                    <a:pt x="3011" y="1628082"/>
                  </a:lnTo>
                  <a:lnTo>
                    <a:pt x="6742" y="1675920"/>
                  </a:lnTo>
                  <a:lnTo>
                    <a:pt x="11927" y="1723335"/>
                  </a:lnTo>
                  <a:lnTo>
                    <a:pt x="18543" y="1770304"/>
                  </a:lnTo>
                  <a:lnTo>
                    <a:pt x="20813" y="1783455"/>
                  </a:lnTo>
                  <a:lnTo>
                    <a:pt x="3041640" y="1783455"/>
                  </a:lnTo>
                  <a:lnTo>
                    <a:pt x="3050526" y="1723335"/>
                  </a:lnTo>
                  <a:lnTo>
                    <a:pt x="3055711" y="1675920"/>
                  </a:lnTo>
                  <a:lnTo>
                    <a:pt x="3059442" y="1628082"/>
                  </a:lnTo>
                  <a:lnTo>
                    <a:pt x="3061697" y="1579844"/>
                  </a:lnTo>
                  <a:lnTo>
                    <a:pt x="3062453" y="1531226"/>
                  </a:lnTo>
                  <a:lnTo>
                    <a:pt x="3061697" y="1482609"/>
                  </a:lnTo>
                  <a:lnTo>
                    <a:pt x="3059442" y="1434370"/>
                  </a:lnTo>
                  <a:lnTo>
                    <a:pt x="3055711" y="1386532"/>
                  </a:lnTo>
                  <a:lnTo>
                    <a:pt x="3050526" y="1339118"/>
                  </a:lnTo>
                  <a:lnTo>
                    <a:pt x="3043910" y="1292149"/>
                  </a:lnTo>
                  <a:lnTo>
                    <a:pt x="3035885" y="1245648"/>
                  </a:lnTo>
                  <a:lnTo>
                    <a:pt x="3026474" y="1199638"/>
                  </a:lnTo>
                  <a:lnTo>
                    <a:pt x="3015699" y="1154140"/>
                  </a:lnTo>
                  <a:lnTo>
                    <a:pt x="3003582" y="1109178"/>
                  </a:lnTo>
                  <a:lnTo>
                    <a:pt x="2990146" y="1064773"/>
                  </a:lnTo>
                  <a:lnTo>
                    <a:pt x="2975413" y="1020949"/>
                  </a:lnTo>
                  <a:lnTo>
                    <a:pt x="2959406" y="977727"/>
                  </a:lnTo>
                  <a:lnTo>
                    <a:pt x="2942147" y="935129"/>
                  </a:lnTo>
                  <a:lnTo>
                    <a:pt x="2923658" y="893179"/>
                  </a:lnTo>
                  <a:lnTo>
                    <a:pt x="2903962" y="851899"/>
                  </a:lnTo>
                  <a:lnTo>
                    <a:pt x="2883081" y="811311"/>
                  </a:lnTo>
                  <a:lnTo>
                    <a:pt x="2861038" y="771437"/>
                  </a:lnTo>
                  <a:lnTo>
                    <a:pt x="2837854" y="732300"/>
                  </a:lnTo>
                  <a:lnTo>
                    <a:pt x="2813553" y="693922"/>
                  </a:lnTo>
                  <a:lnTo>
                    <a:pt x="2788157" y="656326"/>
                  </a:lnTo>
                  <a:lnTo>
                    <a:pt x="2761688" y="619534"/>
                  </a:lnTo>
                  <a:lnTo>
                    <a:pt x="2734168" y="583569"/>
                  </a:lnTo>
                  <a:lnTo>
                    <a:pt x="2705621" y="548452"/>
                  </a:lnTo>
                  <a:lnTo>
                    <a:pt x="2676067" y="514207"/>
                  </a:lnTo>
                  <a:lnTo>
                    <a:pt x="2645531" y="480855"/>
                  </a:lnTo>
                  <a:lnTo>
                    <a:pt x="2614034" y="448419"/>
                  </a:lnTo>
                  <a:lnTo>
                    <a:pt x="2581598" y="416922"/>
                  </a:lnTo>
                  <a:lnTo>
                    <a:pt x="2548246" y="386386"/>
                  </a:lnTo>
                  <a:lnTo>
                    <a:pt x="2514001" y="356832"/>
                  </a:lnTo>
                  <a:lnTo>
                    <a:pt x="2478884" y="328285"/>
                  </a:lnTo>
                  <a:lnTo>
                    <a:pt x="2442919" y="300765"/>
                  </a:lnTo>
                  <a:lnTo>
                    <a:pt x="2406127" y="274296"/>
                  </a:lnTo>
                  <a:lnTo>
                    <a:pt x="2368531" y="248900"/>
                  </a:lnTo>
                  <a:lnTo>
                    <a:pt x="2330153" y="224599"/>
                  </a:lnTo>
                  <a:lnTo>
                    <a:pt x="2291016" y="201415"/>
                  </a:lnTo>
                  <a:lnTo>
                    <a:pt x="2251142" y="179372"/>
                  </a:lnTo>
                  <a:lnTo>
                    <a:pt x="2210554" y="158491"/>
                  </a:lnTo>
                  <a:lnTo>
                    <a:pt x="2169274" y="138795"/>
                  </a:lnTo>
                  <a:lnTo>
                    <a:pt x="2127324" y="120306"/>
                  </a:lnTo>
                  <a:lnTo>
                    <a:pt x="2084727" y="103047"/>
                  </a:lnTo>
                  <a:lnTo>
                    <a:pt x="2041505" y="87040"/>
                  </a:lnTo>
                  <a:lnTo>
                    <a:pt x="1997680" y="72307"/>
                  </a:lnTo>
                  <a:lnTo>
                    <a:pt x="1953275" y="58871"/>
                  </a:lnTo>
                  <a:lnTo>
                    <a:pt x="1908313" y="46754"/>
                  </a:lnTo>
                  <a:lnTo>
                    <a:pt x="1862816" y="35979"/>
                  </a:lnTo>
                  <a:lnTo>
                    <a:pt x="1816805" y="26568"/>
                  </a:lnTo>
                  <a:lnTo>
                    <a:pt x="1770304" y="18543"/>
                  </a:lnTo>
                  <a:lnTo>
                    <a:pt x="1723336" y="11927"/>
                  </a:lnTo>
                  <a:lnTo>
                    <a:pt x="1675921" y="6742"/>
                  </a:lnTo>
                  <a:lnTo>
                    <a:pt x="1628083" y="3011"/>
                  </a:lnTo>
                  <a:lnTo>
                    <a:pt x="1579844" y="756"/>
                  </a:lnTo>
                  <a:lnTo>
                    <a:pt x="1531227" y="0"/>
                  </a:lnTo>
                  <a:close/>
                </a:path>
              </a:pathLst>
            </a:custGeom>
            <a:solidFill>
              <a:srgbClr val="A100FF"/>
            </a:solidFill>
          </p:spPr>
          <p:txBody>
            <a:bodyPr wrap="square" lIns="0" tIns="0" rIns="0" bIns="0" rtlCol="0"/>
            <a:lstStyle/>
            <a:p>
              <a:endParaRPr/>
            </a:p>
          </p:txBody>
        </p:sp>
        <p:pic>
          <p:nvPicPr>
            <p:cNvPr id="4" name="object 4"/>
            <p:cNvPicPr/>
            <p:nvPr/>
          </p:nvPicPr>
          <p:blipFill>
            <a:blip r:embed="rId2" cstate="print"/>
            <a:stretch>
              <a:fillRect/>
            </a:stretch>
          </p:blipFill>
          <p:spPr>
            <a:xfrm>
              <a:off x="9144000" y="8193023"/>
              <a:ext cx="3063240" cy="2090927"/>
            </a:xfrm>
            <a:prstGeom prst="rect">
              <a:avLst/>
            </a:prstGeom>
          </p:spPr>
        </p:pic>
        <p:sp>
          <p:nvSpPr>
            <p:cNvPr id="5" name="object 5"/>
            <p:cNvSpPr/>
            <p:nvPr/>
          </p:nvSpPr>
          <p:spPr>
            <a:xfrm>
              <a:off x="0" y="0"/>
              <a:ext cx="9965055" cy="10287000"/>
            </a:xfrm>
            <a:custGeom>
              <a:avLst/>
              <a:gdLst/>
              <a:ahLst/>
              <a:cxnLst/>
              <a:rect l="l" t="t" r="r" b="b"/>
              <a:pathLst>
                <a:path w="9965055" h="10287000">
                  <a:moveTo>
                    <a:pt x="9964482" y="0"/>
                  </a:moveTo>
                  <a:lnTo>
                    <a:pt x="0" y="0"/>
                  </a:lnTo>
                  <a:lnTo>
                    <a:pt x="0" y="10286999"/>
                  </a:lnTo>
                  <a:lnTo>
                    <a:pt x="9964482" y="10286999"/>
                  </a:lnTo>
                  <a:lnTo>
                    <a:pt x="9964482" y="0"/>
                  </a:lnTo>
                  <a:close/>
                </a:path>
              </a:pathLst>
            </a:custGeom>
            <a:solidFill>
              <a:srgbClr val="A100FF"/>
            </a:solidFill>
          </p:spPr>
          <p:txBody>
            <a:bodyPr wrap="square" lIns="0" tIns="0" rIns="0" bIns="0" rtlCol="0"/>
            <a:lstStyle/>
            <a:p>
              <a:endParaRPr dirty="0"/>
            </a:p>
          </p:txBody>
        </p:sp>
        <p:sp>
          <p:nvSpPr>
            <p:cNvPr id="6" name="object 6"/>
            <p:cNvSpPr/>
            <p:nvPr/>
          </p:nvSpPr>
          <p:spPr>
            <a:xfrm>
              <a:off x="0" y="0"/>
              <a:ext cx="9965055" cy="10287000"/>
            </a:xfrm>
            <a:custGeom>
              <a:avLst/>
              <a:gdLst/>
              <a:ahLst/>
              <a:cxnLst/>
              <a:rect l="l" t="t" r="r" b="b"/>
              <a:pathLst>
                <a:path w="9965055" h="10287000">
                  <a:moveTo>
                    <a:pt x="0" y="0"/>
                  </a:moveTo>
                  <a:lnTo>
                    <a:pt x="9964482" y="0"/>
                  </a:lnTo>
                  <a:lnTo>
                    <a:pt x="9964482" y="10287000"/>
                  </a:lnTo>
                  <a:lnTo>
                    <a:pt x="0" y="10287000"/>
                  </a:lnTo>
                  <a:lnTo>
                    <a:pt x="0" y="0"/>
                  </a:lnTo>
                  <a:close/>
                </a:path>
              </a:pathLst>
            </a:custGeom>
            <a:ln w="9525">
              <a:solidFill>
                <a:srgbClr val="A100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0" y="405383"/>
              <a:ext cx="2109216" cy="2097024"/>
            </a:xfrm>
            <a:prstGeom prst="rect">
              <a:avLst/>
            </a:prstGeom>
          </p:spPr>
        </p:pic>
        <p:pic>
          <p:nvPicPr>
            <p:cNvPr id="8" name="object 8"/>
            <p:cNvPicPr/>
            <p:nvPr/>
          </p:nvPicPr>
          <p:blipFill>
            <a:blip r:embed="rId3" cstate="print"/>
            <a:stretch>
              <a:fillRect/>
            </a:stretch>
          </p:blipFill>
          <p:spPr>
            <a:xfrm>
              <a:off x="0" y="2865120"/>
              <a:ext cx="2109216" cy="2097024"/>
            </a:xfrm>
            <a:prstGeom prst="rect">
              <a:avLst/>
            </a:prstGeom>
          </p:spPr>
        </p:pic>
        <p:pic>
          <p:nvPicPr>
            <p:cNvPr id="9" name="object 9"/>
            <p:cNvPicPr/>
            <p:nvPr/>
          </p:nvPicPr>
          <p:blipFill>
            <a:blip r:embed="rId4" cstate="print"/>
            <a:stretch>
              <a:fillRect/>
            </a:stretch>
          </p:blipFill>
          <p:spPr>
            <a:xfrm>
              <a:off x="0" y="5324855"/>
              <a:ext cx="2109216" cy="2097024"/>
            </a:xfrm>
            <a:prstGeom prst="rect">
              <a:avLst/>
            </a:prstGeom>
          </p:spPr>
        </p:pic>
        <p:pic>
          <p:nvPicPr>
            <p:cNvPr id="10" name="object 10"/>
            <p:cNvPicPr/>
            <p:nvPr/>
          </p:nvPicPr>
          <p:blipFill>
            <a:blip r:embed="rId4" cstate="print"/>
            <a:stretch>
              <a:fillRect/>
            </a:stretch>
          </p:blipFill>
          <p:spPr>
            <a:xfrm>
              <a:off x="0" y="7784591"/>
              <a:ext cx="2109216" cy="2097024"/>
            </a:xfrm>
            <a:prstGeom prst="rect">
              <a:avLst/>
            </a:prstGeom>
          </p:spPr>
        </p:pic>
        <p:sp>
          <p:nvSpPr>
            <p:cNvPr id="11" name="object 11"/>
            <p:cNvSpPr/>
            <p:nvPr/>
          </p:nvSpPr>
          <p:spPr>
            <a:xfrm>
              <a:off x="1298688" y="1840859"/>
              <a:ext cx="2921000" cy="2921000"/>
            </a:xfrm>
            <a:custGeom>
              <a:avLst/>
              <a:gdLst/>
              <a:ahLst/>
              <a:cxnLst/>
              <a:rect l="l" t="t" r="r" b="b"/>
              <a:pathLst>
                <a:path w="2921000" h="2921000">
                  <a:moveTo>
                    <a:pt x="1460399" y="0"/>
                  </a:moveTo>
                  <a:lnTo>
                    <a:pt x="1412183" y="780"/>
                  </a:lnTo>
                  <a:lnTo>
                    <a:pt x="1364359" y="3105"/>
                  </a:lnTo>
                  <a:lnTo>
                    <a:pt x="1316950" y="6951"/>
                  </a:lnTo>
                  <a:lnTo>
                    <a:pt x="1269980" y="12294"/>
                  </a:lnTo>
                  <a:lnTo>
                    <a:pt x="1223474" y="19109"/>
                  </a:lnTo>
                  <a:lnTo>
                    <a:pt x="1177455" y="27373"/>
                  </a:lnTo>
                  <a:lnTo>
                    <a:pt x="1131948" y="37062"/>
                  </a:lnTo>
                  <a:lnTo>
                    <a:pt x="1086976" y="48151"/>
                  </a:lnTo>
                  <a:lnTo>
                    <a:pt x="1042564" y="60617"/>
                  </a:lnTo>
                  <a:lnTo>
                    <a:pt x="998735" y="74435"/>
                  </a:lnTo>
                  <a:lnTo>
                    <a:pt x="955514" y="89582"/>
                  </a:lnTo>
                  <a:lnTo>
                    <a:pt x="912925" y="106034"/>
                  </a:lnTo>
                  <a:lnTo>
                    <a:pt x="870992" y="123766"/>
                  </a:lnTo>
                  <a:lnTo>
                    <a:pt x="829738" y="142754"/>
                  </a:lnTo>
                  <a:lnTo>
                    <a:pt x="789187" y="162975"/>
                  </a:lnTo>
                  <a:lnTo>
                    <a:pt x="749365" y="184404"/>
                  </a:lnTo>
                  <a:lnTo>
                    <a:pt x="710294" y="207017"/>
                  </a:lnTo>
                  <a:lnTo>
                    <a:pt x="672000" y="230791"/>
                  </a:lnTo>
                  <a:lnTo>
                    <a:pt x="634505" y="255701"/>
                  </a:lnTo>
                  <a:lnTo>
                    <a:pt x="597834" y="281723"/>
                  </a:lnTo>
                  <a:lnTo>
                    <a:pt x="562010" y="308834"/>
                  </a:lnTo>
                  <a:lnTo>
                    <a:pt x="527059" y="337008"/>
                  </a:lnTo>
                  <a:lnTo>
                    <a:pt x="493004" y="366223"/>
                  </a:lnTo>
                  <a:lnTo>
                    <a:pt x="459869" y="396454"/>
                  </a:lnTo>
                  <a:lnTo>
                    <a:pt x="427678" y="427677"/>
                  </a:lnTo>
                  <a:lnTo>
                    <a:pt x="396455" y="459868"/>
                  </a:lnTo>
                  <a:lnTo>
                    <a:pt x="366224" y="493003"/>
                  </a:lnTo>
                  <a:lnTo>
                    <a:pt x="337009" y="527059"/>
                  </a:lnTo>
                  <a:lnTo>
                    <a:pt x="308834" y="562010"/>
                  </a:lnTo>
                  <a:lnTo>
                    <a:pt x="281724" y="597833"/>
                  </a:lnTo>
                  <a:lnTo>
                    <a:pt x="255701" y="634504"/>
                  </a:lnTo>
                  <a:lnTo>
                    <a:pt x="230791" y="671999"/>
                  </a:lnTo>
                  <a:lnTo>
                    <a:pt x="207017" y="710293"/>
                  </a:lnTo>
                  <a:lnTo>
                    <a:pt x="184404" y="749364"/>
                  </a:lnTo>
                  <a:lnTo>
                    <a:pt x="162975" y="789186"/>
                  </a:lnTo>
                  <a:lnTo>
                    <a:pt x="142754" y="829737"/>
                  </a:lnTo>
                  <a:lnTo>
                    <a:pt x="123766" y="870990"/>
                  </a:lnTo>
                  <a:lnTo>
                    <a:pt x="106034" y="912924"/>
                  </a:lnTo>
                  <a:lnTo>
                    <a:pt x="89582" y="955513"/>
                  </a:lnTo>
                  <a:lnTo>
                    <a:pt x="74436" y="998734"/>
                  </a:lnTo>
                  <a:lnTo>
                    <a:pt x="60617" y="1042563"/>
                  </a:lnTo>
                  <a:lnTo>
                    <a:pt x="48151" y="1086975"/>
                  </a:lnTo>
                  <a:lnTo>
                    <a:pt x="37062" y="1131947"/>
                  </a:lnTo>
                  <a:lnTo>
                    <a:pt x="27373" y="1177454"/>
                  </a:lnTo>
                  <a:lnTo>
                    <a:pt x="19109" y="1223473"/>
                  </a:lnTo>
                  <a:lnTo>
                    <a:pt x="12294" y="1269979"/>
                  </a:lnTo>
                  <a:lnTo>
                    <a:pt x="6951" y="1316949"/>
                  </a:lnTo>
                  <a:lnTo>
                    <a:pt x="3105" y="1364358"/>
                  </a:lnTo>
                  <a:lnTo>
                    <a:pt x="780" y="1412182"/>
                  </a:lnTo>
                  <a:lnTo>
                    <a:pt x="0" y="1460398"/>
                  </a:lnTo>
                  <a:lnTo>
                    <a:pt x="780" y="1508614"/>
                  </a:lnTo>
                  <a:lnTo>
                    <a:pt x="3105" y="1556438"/>
                  </a:lnTo>
                  <a:lnTo>
                    <a:pt x="6951" y="1603847"/>
                  </a:lnTo>
                  <a:lnTo>
                    <a:pt x="12294" y="1650817"/>
                  </a:lnTo>
                  <a:lnTo>
                    <a:pt x="19109" y="1697323"/>
                  </a:lnTo>
                  <a:lnTo>
                    <a:pt x="27373" y="1743342"/>
                  </a:lnTo>
                  <a:lnTo>
                    <a:pt x="37062" y="1788850"/>
                  </a:lnTo>
                  <a:lnTo>
                    <a:pt x="48151" y="1833821"/>
                  </a:lnTo>
                  <a:lnTo>
                    <a:pt x="60617" y="1878233"/>
                  </a:lnTo>
                  <a:lnTo>
                    <a:pt x="74436" y="1922062"/>
                  </a:lnTo>
                  <a:lnTo>
                    <a:pt x="89582" y="1965283"/>
                  </a:lnTo>
                  <a:lnTo>
                    <a:pt x="106034" y="2007872"/>
                  </a:lnTo>
                  <a:lnTo>
                    <a:pt x="123766" y="2049806"/>
                  </a:lnTo>
                  <a:lnTo>
                    <a:pt x="142754" y="2091060"/>
                  </a:lnTo>
                  <a:lnTo>
                    <a:pt x="162975" y="2131610"/>
                  </a:lnTo>
                  <a:lnTo>
                    <a:pt x="184404" y="2171433"/>
                  </a:lnTo>
                  <a:lnTo>
                    <a:pt x="207017" y="2210503"/>
                  </a:lnTo>
                  <a:lnTo>
                    <a:pt x="230791" y="2248798"/>
                  </a:lnTo>
                  <a:lnTo>
                    <a:pt x="255701" y="2286293"/>
                  </a:lnTo>
                  <a:lnTo>
                    <a:pt x="281724" y="2322964"/>
                  </a:lnTo>
                  <a:lnTo>
                    <a:pt x="308834" y="2358787"/>
                  </a:lnTo>
                  <a:lnTo>
                    <a:pt x="337009" y="2393738"/>
                  </a:lnTo>
                  <a:lnTo>
                    <a:pt x="366224" y="2427794"/>
                  </a:lnTo>
                  <a:lnTo>
                    <a:pt x="396455" y="2460929"/>
                  </a:lnTo>
                  <a:lnTo>
                    <a:pt x="427678" y="2493120"/>
                  </a:lnTo>
                  <a:lnTo>
                    <a:pt x="459869" y="2524343"/>
                  </a:lnTo>
                  <a:lnTo>
                    <a:pt x="493004" y="2554574"/>
                  </a:lnTo>
                  <a:lnTo>
                    <a:pt x="527059" y="2583789"/>
                  </a:lnTo>
                  <a:lnTo>
                    <a:pt x="562010" y="2611963"/>
                  </a:lnTo>
                  <a:lnTo>
                    <a:pt x="597834" y="2639074"/>
                  </a:lnTo>
                  <a:lnTo>
                    <a:pt x="634505" y="2665096"/>
                  </a:lnTo>
                  <a:lnTo>
                    <a:pt x="672000" y="2690006"/>
                  </a:lnTo>
                  <a:lnTo>
                    <a:pt x="710294" y="2713780"/>
                  </a:lnTo>
                  <a:lnTo>
                    <a:pt x="749365" y="2736393"/>
                  </a:lnTo>
                  <a:lnTo>
                    <a:pt x="789187" y="2757822"/>
                  </a:lnTo>
                  <a:lnTo>
                    <a:pt x="829738" y="2778043"/>
                  </a:lnTo>
                  <a:lnTo>
                    <a:pt x="870992" y="2797031"/>
                  </a:lnTo>
                  <a:lnTo>
                    <a:pt x="912925" y="2814763"/>
                  </a:lnTo>
                  <a:lnTo>
                    <a:pt x="955514" y="2831215"/>
                  </a:lnTo>
                  <a:lnTo>
                    <a:pt x="998735" y="2846362"/>
                  </a:lnTo>
                  <a:lnTo>
                    <a:pt x="1042564" y="2860180"/>
                  </a:lnTo>
                  <a:lnTo>
                    <a:pt x="1086976" y="2872646"/>
                  </a:lnTo>
                  <a:lnTo>
                    <a:pt x="1131948" y="2883735"/>
                  </a:lnTo>
                  <a:lnTo>
                    <a:pt x="1177455" y="2893424"/>
                  </a:lnTo>
                  <a:lnTo>
                    <a:pt x="1223474" y="2901688"/>
                  </a:lnTo>
                  <a:lnTo>
                    <a:pt x="1269980" y="2908503"/>
                  </a:lnTo>
                  <a:lnTo>
                    <a:pt x="1316950" y="2913846"/>
                  </a:lnTo>
                  <a:lnTo>
                    <a:pt x="1364359" y="2917692"/>
                  </a:lnTo>
                  <a:lnTo>
                    <a:pt x="1412183" y="2920017"/>
                  </a:lnTo>
                  <a:lnTo>
                    <a:pt x="1460399" y="2920798"/>
                  </a:lnTo>
                  <a:lnTo>
                    <a:pt x="1508615" y="2920017"/>
                  </a:lnTo>
                  <a:lnTo>
                    <a:pt x="1556440" y="2917692"/>
                  </a:lnTo>
                  <a:lnTo>
                    <a:pt x="1603849" y="2913846"/>
                  </a:lnTo>
                  <a:lnTo>
                    <a:pt x="1650818" y="2908503"/>
                  </a:lnTo>
                  <a:lnTo>
                    <a:pt x="1697325" y="2901688"/>
                  </a:lnTo>
                  <a:lnTo>
                    <a:pt x="1743343" y="2893424"/>
                  </a:lnTo>
                  <a:lnTo>
                    <a:pt x="1788851" y="2883735"/>
                  </a:lnTo>
                  <a:lnTo>
                    <a:pt x="1833823" y="2872646"/>
                  </a:lnTo>
                  <a:lnTo>
                    <a:pt x="1878235" y="2860180"/>
                  </a:lnTo>
                  <a:lnTo>
                    <a:pt x="1922063" y="2846362"/>
                  </a:lnTo>
                  <a:lnTo>
                    <a:pt x="1965284" y="2831215"/>
                  </a:lnTo>
                  <a:lnTo>
                    <a:pt x="2007874" y="2814763"/>
                  </a:lnTo>
                  <a:lnTo>
                    <a:pt x="2049807" y="2797031"/>
                  </a:lnTo>
                  <a:lnTo>
                    <a:pt x="2091061" y="2778043"/>
                  </a:lnTo>
                  <a:lnTo>
                    <a:pt x="2131611" y="2757822"/>
                  </a:lnTo>
                  <a:lnTo>
                    <a:pt x="2171434" y="2736393"/>
                  </a:lnTo>
                  <a:lnTo>
                    <a:pt x="2210505" y="2713780"/>
                  </a:lnTo>
                  <a:lnTo>
                    <a:pt x="2248799" y="2690006"/>
                  </a:lnTo>
                  <a:lnTo>
                    <a:pt x="2286294" y="2665096"/>
                  </a:lnTo>
                  <a:lnTo>
                    <a:pt x="2322965" y="2639074"/>
                  </a:lnTo>
                  <a:lnTo>
                    <a:pt x="2358788" y="2611963"/>
                  </a:lnTo>
                  <a:lnTo>
                    <a:pt x="2393740" y="2583789"/>
                  </a:lnTo>
                  <a:lnTo>
                    <a:pt x="2427795" y="2554574"/>
                  </a:lnTo>
                  <a:lnTo>
                    <a:pt x="2460930" y="2524343"/>
                  </a:lnTo>
                  <a:lnTo>
                    <a:pt x="2493121" y="2493120"/>
                  </a:lnTo>
                  <a:lnTo>
                    <a:pt x="2524344" y="2460929"/>
                  </a:lnTo>
                  <a:lnTo>
                    <a:pt x="2554575" y="2427794"/>
                  </a:lnTo>
                  <a:lnTo>
                    <a:pt x="2583790" y="2393738"/>
                  </a:lnTo>
                  <a:lnTo>
                    <a:pt x="2611965" y="2358787"/>
                  </a:lnTo>
                  <a:lnTo>
                    <a:pt x="2639075" y="2322964"/>
                  </a:lnTo>
                  <a:lnTo>
                    <a:pt x="2665097" y="2286293"/>
                  </a:lnTo>
                  <a:lnTo>
                    <a:pt x="2690007" y="2248798"/>
                  </a:lnTo>
                  <a:lnTo>
                    <a:pt x="2713781" y="2210503"/>
                  </a:lnTo>
                  <a:lnTo>
                    <a:pt x="2736395" y="2171433"/>
                  </a:lnTo>
                  <a:lnTo>
                    <a:pt x="2757824" y="2131610"/>
                  </a:lnTo>
                  <a:lnTo>
                    <a:pt x="2778044" y="2091060"/>
                  </a:lnTo>
                  <a:lnTo>
                    <a:pt x="2797033" y="2049806"/>
                  </a:lnTo>
                  <a:lnTo>
                    <a:pt x="2814765" y="2007872"/>
                  </a:lnTo>
                  <a:lnTo>
                    <a:pt x="2831216" y="1965283"/>
                  </a:lnTo>
                  <a:lnTo>
                    <a:pt x="2846363" y="1922062"/>
                  </a:lnTo>
                  <a:lnTo>
                    <a:pt x="2860181" y="1878233"/>
                  </a:lnTo>
                  <a:lnTo>
                    <a:pt x="2872647" y="1833821"/>
                  </a:lnTo>
                  <a:lnTo>
                    <a:pt x="2883737" y="1788850"/>
                  </a:lnTo>
                  <a:lnTo>
                    <a:pt x="2893425" y="1743342"/>
                  </a:lnTo>
                  <a:lnTo>
                    <a:pt x="2901689" y="1697323"/>
                  </a:lnTo>
                  <a:lnTo>
                    <a:pt x="2908505" y="1650817"/>
                  </a:lnTo>
                  <a:lnTo>
                    <a:pt x="2913847" y="1603847"/>
                  </a:lnTo>
                  <a:lnTo>
                    <a:pt x="2917693" y="1556438"/>
                  </a:lnTo>
                  <a:lnTo>
                    <a:pt x="2920018" y="1508614"/>
                  </a:lnTo>
                  <a:lnTo>
                    <a:pt x="2920799" y="1460398"/>
                  </a:lnTo>
                  <a:lnTo>
                    <a:pt x="2920018" y="1412182"/>
                  </a:lnTo>
                  <a:lnTo>
                    <a:pt x="2917693" y="1364358"/>
                  </a:lnTo>
                  <a:lnTo>
                    <a:pt x="2913847" y="1316949"/>
                  </a:lnTo>
                  <a:lnTo>
                    <a:pt x="2908505" y="1269979"/>
                  </a:lnTo>
                  <a:lnTo>
                    <a:pt x="2901689" y="1223473"/>
                  </a:lnTo>
                  <a:lnTo>
                    <a:pt x="2893425" y="1177454"/>
                  </a:lnTo>
                  <a:lnTo>
                    <a:pt x="2883737" y="1131947"/>
                  </a:lnTo>
                  <a:lnTo>
                    <a:pt x="2872647" y="1086975"/>
                  </a:lnTo>
                  <a:lnTo>
                    <a:pt x="2860181" y="1042563"/>
                  </a:lnTo>
                  <a:lnTo>
                    <a:pt x="2846363" y="998734"/>
                  </a:lnTo>
                  <a:lnTo>
                    <a:pt x="2831216" y="955513"/>
                  </a:lnTo>
                  <a:lnTo>
                    <a:pt x="2814765" y="912924"/>
                  </a:lnTo>
                  <a:lnTo>
                    <a:pt x="2797033" y="870990"/>
                  </a:lnTo>
                  <a:lnTo>
                    <a:pt x="2778044" y="829737"/>
                  </a:lnTo>
                  <a:lnTo>
                    <a:pt x="2757824" y="789186"/>
                  </a:lnTo>
                  <a:lnTo>
                    <a:pt x="2736395" y="749364"/>
                  </a:lnTo>
                  <a:lnTo>
                    <a:pt x="2713781" y="710293"/>
                  </a:lnTo>
                  <a:lnTo>
                    <a:pt x="2690007" y="671999"/>
                  </a:lnTo>
                  <a:lnTo>
                    <a:pt x="2665097" y="634504"/>
                  </a:lnTo>
                  <a:lnTo>
                    <a:pt x="2639075" y="597833"/>
                  </a:lnTo>
                  <a:lnTo>
                    <a:pt x="2611965" y="562010"/>
                  </a:lnTo>
                  <a:lnTo>
                    <a:pt x="2583790" y="527059"/>
                  </a:lnTo>
                  <a:lnTo>
                    <a:pt x="2554575" y="493003"/>
                  </a:lnTo>
                  <a:lnTo>
                    <a:pt x="2524344" y="459868"/>
                  </a:lnTo>
                  <a:lnTo>
                    <a:pt x="2493121" y="427677"/>
                  </a:lnTo>
                  <a:lnTo>
                    <a:pt x="2460930" y="396454"/>
                  </a:lnTo>
                  <a:lnTo>
                    <a:pt x="2427795" y="366223"/>
                  </a:lnTo>
                  <a:lnTo>
                    <a:pt x="2393740" y="337008"/>
                  </a:lnTo>
                  <a:lnTo>
                    <a:pt x="2358788" y="308834"/>
                  </a:lnTo>
                  <a:lnTo>
                    <a:pt x="2322965" y="281723"/>
                  </a:lnTo>
                  <a:lnTo>
                    <a:pt x="2286294" y="255701"/>
                  </a:lnTo>
                  <a:lnTo>
                    <a:pt x="2248799" y="230791"/>
                  </a:lnTo>
                  <a:lnTo>
                    <a:pt x="2210505" y="207017"/>
                  </a:lnTo>
                  <a:lnTo>
                    <a:pt x="2171434" y="184404"/>
                  </a:lnTo>
                  <a:lnTo>
                    <a:pt x="2131611" y="162975"/>
                  </a:lnTo>
                  <a:lnTo>
                    <a:pt x="2091061" y="142754"/>
                  </a:lnTo>
                  <a:lnTo>
                    <a:pt x="2049807" y="123766"/>
                  </a:lnTo>
                  <a:lnTo>
                    <a:pt x="2007874" y="106034"/>
                  </a:lnTo>
                  <a:lnTo>
                    <a:pt x="1965284" y="89582"/>
                  </a:lnTo>
                  <a:lnTo>
                    <a:pt x="1922063" y="74435"/>
                  </a:lnTo>
                  <a:lnTo>
                    <a:pt x="1878235" y="60617"/>
                  </a:lnTo>
                  <a:lnTo>
                    <a:pt x="1833823" y="48151"/>
                  </a:lnTo>
                  <a:lnTo>
                    <a:pt x="1788851" y="37062"/>
                  </a:lnTo>
                  <a:lnTo>
                    <a:pt x="1743343" y="27373"/>
                  </a:lnTo>
                  <a:lnTo>
                    <a:pt x="1697325" y="19109"/>
                  </a:lnTo>
                  <a:lnTo>
                    <a:pt x="1650818" y="12294"/>
                  </a:lnTo>
                  <a:lnTo>
                    <a:pt x="1603849" y="6951"/>
                  </a:lnTo>
                  <a:lnTo>
                    <a:pt x="1556440" y="3105"/>
                  </a:lnTo>
                  <a:lnTo>
                    <a:pt x="1508615" y="780"/>
                  </a:lnTo>
                  <a:lnTo>
                    <a:pt x="1460399" y="0"/>
                  </a:lnTo>
                  <a:close/>
                </a:path>
              </a:pathLst>
            </a:custGeom>
            <a:solidFill>
              <a:srgbClr val="963488"/>
            </a:solidFill>
          </p:spPr>
          <p:txBody>
            <a:bodyPr wrap="square" lIns="0" tIns="0" rIns="0" bIns="0" rtlCol="0"/>
            <a:lstStyle/>
            <a:p>
              <a:endParaRPr/>
            </a:p>
          </p:txBody>
        </p:sp>
        <p:pic>
          <p:nvPicPr>
            <p:cNvPr id="12" name="object 12"/>
            <p:cNvPicPr/>
            <p:nvPr/>
          </p:nvPicPr>
          <p:blipFill>
            <a:blip r:embed="rId5" cstate="print"/>
            <a:stretch>
              <a:fillRect/>
            </a:stretch>
          </p:blipFill>
          <p:spPr>
            <a:xfrm>
              <a:off x="1691639" y="1347216"/>
              <a:ext cx="3163824" cy="3154679"/>
            </a:xfrm>
            <a:prstGeom prst="rect">
              <a:avLst/>
            </a:prstGeom>
          </p:spPr>
        </p:pic>
      </p:grpSp>
      <p:grpSp>
        <p:nvGrpSpPr>
          <p:cNvPr id="13" name="object 13"/>
          <p:cNvGrpSpPr/>
          <p:nvPr/>
        </p:nvGrpSpPr>
        <p:grpSpPr>
          <a:xfrm>
            <a:off x="11007483" y="0"/>
            <a:ext cx="7280909" cy="9258300"/>
            <a:chOff x="11007483" y="0"/>
            <a:chExt cx="7280909" cy="9258300"/>
          </a:xfrm>
        </p:grpSpPr>
        <p:sp>
          <p:nvSpPr>
            <p:cNvPr id="14" name="object 14"/>
            <p:cNvSpPr/>
            <p:nvPr/>
          </p:nvSpPr>
          <p:spPr>
            <a:xfrm>
              <a:off x="16469322" y="0"/>
              <a:ext cx="1819275" cy="2309495"/>
            </a:xfrm>
            <a:custGeom>
              <a:avLst/>
              <a:gdLst/>
              <a:ahLst/>
              <a:cxnLst/>
              <a:rect l="l" t="t" r="r" b="b"/>
              <a:pathLst>
                <a:path w="1819275" h="2309495">
                  <a:moveTo>
                    <a:pt x="212042" y="0"/>
                  </a:moveTo>
                  <a:lnTo>
                    <a:pt x="179373" y="57811"/>
                  </a:lnTo>
                  <a:lnTo>
                    <a:pt x="158492" y="98399"/>
                  </a:lnTo>
                  <a:lnTo>
                    <a:pt x="138796" y="139679"/>
                  </a:lnTo>
                  <a:lnTo>
                    <a:pt x="120307" y="181629"/>
                  </a:lnTo>
                  <a:lnTo>
                    <a:pt x="103047" y="224226"/>
                  </a:lnTo>
                  <a:lnTo>
                    <a:pt x="87040" y="267448"/>
                  </a:lnTo>
                  <a:lnTo>
                    <a:pt x="72307" y="311273"/>
                  </a:lnTo>
                  <a:lnTo>
                    <a:pt x="58871" y="355678"/>
                  </a:lnTo>
                  <a:lnTo>
                    <a:pt x="46754" y="400640"/>
                  </a:lnTo>
                  <a:lnTo>
                    <a:pt x="35979" y="446137"/>
                  </a:lnTo>
                  <a:lnTo>
                    <a:pt x="26568" y="492148"/>
                  </a:lnTo>
                  <a:lnTo>
                    <a:pt x="18543" y="538649"/>
                  </a:lnTo>
                  <a:lnTo>
                    <a:pt x="11927" y="585617"/>
                  </a:lnTo>
                  <a:lnTo>
                    <a:pt x="6742" y="633032"/>
                  </a:lnTo>
                  <a:lnTo>
                    <a:pt x="3011" y="680870"/>
                  </a:lnTo>
                  <a:lnTo>
                    <a:pt x="756" y="729109"/>
                  </a:lnTo>
                  <a:lnTo>
                    <a:pt x="0" y="777726"/>
                  </a:lnTo>
                  <a:lnTo>
                    <a:pt x="756" y="826343"/>
                  </a:lnTo>
                  <a:lnTo>
                    <a:pt x="3011" y="874582"/>
                  </a:lnTo>
                  <a:lnTo>
                    <a:pt x="6742" y="922420"/>
                  </a:lnTo>
                  <a:lnTo>
                    <a:pt x="11927" y="969835"/>
                  </a:lnTo>
                  <a:lnTo>
                    <a:pt x="18543" y="1016804"/>
                  </a:lnTo>
                  <a:lnTo>
                    <a:pt x="26568" y="1063305"/>
                  </a:lnTo>
                  <a:lnTo>
                    <a:pt x="35979" y="1109315"/>
                  </a:lnTo>
                  <a:lnTo>
                    <a:pt x="46754" y="1154813"/>
                  </a:lnTo>
                  <a:lnTo>
                    <a:pt x="58871" y="1199775"/>
                  </a:lnTo>
                  <a:lnTo>
                    <a:pt x="72307" y="1244179"/>
                  </a:lnTo>
                  <a:lnTo>
                    <a:pt x="87040" y="1288004"/>
                  </a:lnTo>
                  <a:lnTo>
                    <a:pt x="103047" y="1331226"/>
                  </a:lnTo>
                  <a:lnTo>
                    <a:pt x="120307" y="1373823"/>
                  </a:lnTo>
                  <a:lnTo>
                    <a:pt x="138796" y="1415773"/>
                  </a:lnTo>
                  <a:lnTo>
                    <a:pt x="158492" y="1457054"/>
                  </a:lnTo>
                  <a:lnTo>
                    <a:pt x="179373" y="1497642"/>
                  </a:lnTo>
                  <a:lnTo>
                    <a:pt x="201416" y="1537516"/>
                  </a:lnTo>
                  <a:lnTo>
                    <a:pt x="224600" y="1576653"/>
                  </a:lnTo>
                  <a:lnTo>
                    <a:pt x="248901" y="1615030"/>
                  </a:lnTo>
                  <a:lnTo>
                    <a:pt x="274297" y="1652626"/>
                  </a:lnTo>
                  <a:lnTo>
                    <a:pt x="300766" y="1689418"/>
                  </a:lnTo>
                  <a:lnTo>
                    <a:pt x="328286" y="1725384"/>
                  </a:lnTo>
                  <a:lnTo>
                    <a:pt x="356834" y="1760501"/>
                  </a:lnTo>
                  <a:lnTo>
                    <a:pt x="386387" y="1794746"/>
                  </a:lnTo>
                  <a:lnTo>
                    <a:pt x="416923" y="1828098"/>
                  </a:lnTo>
                  <a:lnTo>
                    <a:pt x="448421" y="1860534"/>
                  </a:lnTo>
                  <a:lnTo>
                    <a:pt x="480856" y="1892031"/>
                  </a:lnTo>
                  <a:lnTo>
                    <a:pt x="514208" y="1922567"/>
                  </a:lnTo>
                  <a:lnTo>
                    <a:pt x="548454" y="1952121"/>
                  </a:lnTo>
                  <a:lnTo>
                    <a:pt x="583570" y="1980668"/>
                  </a:lnTo>
                  <a:lnTo>
                    <a:pt x="619536" y="2008188"/>
                  </a:lnTo>
                  <a:lnTo>
                    <a:pt x="656328" y="2034657"/>
                  </a:lnTo>
                  <a:lnTo>
                    <a:pt x="693924" y="2060053"/>
                  </a:lnTo>
                  <a:lnTo>
                    <a:pt x="732302" y="2084354"/>
                  </a:lnTo>
                  <a:lnTo>
                    <a:pt x="771439" y="2107538"/>
                  </a:lnTo>
                  <a:lnTo>
                    <a:pt x="811312" y="2129581"/>
                  </a:lnTo>
                  <a:lnTo>
                    <a:pt x="851901" y="2150462"/>
                  </a:lnTo>
                  <a:lnTo>
                    <a:pt x="893181" y="2170158"/>
                  </a:lnTo>
                  <a:lnTo>
                    <a:pt x="935131" y="2188647"/>
                  </a:lnTo>
                  <a:lnTo>
                    <a:pt x="977728" y="2205906"/>
                  </a:lnTo>
                  <a:lnTo>
                    <a:pt x="1020950" y="2221913"/>
                  </a:lnTo>
                  <a:lnTo>
                    <a:pt x="1064774" y="2236646"/>
                  </a:lnTo>
                  <a:lnTo>
                    <a:pt x="1109179" y="2250082"/>
                  </a:lnTo>
                  <a:lnTo>
                    <a:pt x="1154141" y="2262199"/>
                  </a:lnTo>
                  <a:lnTo>
                    <a:pt x="1199638" y="2272974"/>
                  </a:lnTo>
                  <a:lnTo>
                    <a:pt x="1245649" y="2282385"/>
                  </a:lnTo>
                  <a:lnTo>
                    <a:pt x="1292149" y="2290410"/>
                  </a:lnTo>
                  <a:lnTo>
                    <a:pt x="1339118" y="2297026"/>
                  </a:lnTo>
                  <a:lnTo>
                    <a:pt x="1386533" y="2302211"/>
                  </a:lnTo>
                  <a:lnTo>
                    <a:pt x="1434370" y="2305942"/>
                  </a:lnTo>
                  <a:lnTo>
                    <a:pt x="1482609" y="2308197"/>
                  </a:lnTo>
                  <a:lnTo>
                    <a:pt x="1531226" y="2308953"/>
                  </a:lnTo>
                  <a:lnTo>
                    <a:pt x="1579843" y="2308197"/>
                  </a:lnTo>
                  <a:lnTo>
                    <a:pt x="1628081" y="2305942"/>
                  </a:lnTo>
                  <a:lnTo>
                    <a:pt x="1675919" y="2302211"/>
                  </a:lnTo>
                  <a:lnTo>
                    <a:pt x="1723333" y="2297026"/>
                  </a:lnTo>
                  <a:lnTo>
                    <a:pt x="1770302" y="2290410"/>
                  </a:lnTo>
                  <a:lnTo>
                    <a:pt x="1818678" y="2282002"/>
                  </a:lnTo>
                  <a:lnTo>
                    <a:pt x="212042" y="0"/>
                  </a:lnTo>
                  <a:close/>
                </a:path>
              </a:pathLst>
            </a:custGeom>
            <a:solidFill>
              <a:srgbClr val="A100FF"/>
            </a:solidFill>
          </p:spPr>
          <p:txBody>
            <a:bodyPr wrap="square" lIns="0" tIns="0" rIns="0" bIns="0" rtlCol="0"/>
            <a:lstStyle/>
            <a:p>
              <a:endParaRPr/>
            </a:p>
          </p:txBody>
        </p:sp>
        <p:pic>
          <p:nvPicPr>
            <p:cNvPr id="15" name="object 15"/>
            <p:cNvPicPr/>
            <p:nvPr/>
          </p:nvPicPr>
          <p:blipFill>
            <a:blip r:embed="rId6" cstate="print"/>
            <a:stretch>
              <a:fillRect/>
            </a:stretch>
          </p:blipFill>
          <p:spPr>
            <a:xfrm>
              <a:off x="15983712" y="0"/>
              <a:ext cx="2304288" cy="2008631"/>
            </a:xfrm>
            <a:prstGeom prst="rect">
              <a:avLst/>
            </a:prstGeom>
          </p:spPr>
        </p:pic>
        <p:pic>
          <p:nvPicPr>
            <p:cNvPr id="16" name="object 16"/>
            <p:cNvPicPr/>
            <p:nvPr/>
          </p:nvPicPr>
          <p:blipFill>
            <a:blip r:embed="rId7" cstate="print"/>
            <a:stretch>
              <a:fillRect/>
            </a:stretch>
          </p:blipFill>
          <p:spPr>
            <a:xfrm>
              <a:off x="11007483" y="1028700"/>
              <a:ext cx="6251816" cy="8229599"/>
            </a:xfrm>
            <a:prstGeom prst="rect">
              <a:avLst/>
            </a:prstGeom>
          </p:spPr>
        </p:pic>
      </p:grpSp>
      <p:sp>
        <p:nvSpPr>
          <p:cNvPr id="17" name="object 17"/>
          <p:cNvSpPr txBox="1">
            <a:spLocks noGrp="1"/>
          </p:cNvSpPr>
          <p:nvPr>
            <p:ph type="title"/>
          </p:nvPr>
        </p:nvSpPr>
        <p:spPr>
          <a:xfrm>
            <a:off x="3057037" y="2232660"/>
            <a:ext cx="3448685" cy="1244600"/>
          </a:xfrm>
          <a:prstGeom prst="rect">
            <a:avLst/>
          </a:prstGeom>
        </p:spPr>
        <p:txBody>
          <a:bodyPr vert="horz" wrap="square" lIns="0" tIns="12700" rIns="0" bIns="0" rtlCol="0">
            <a:spAutoFit/>
          </a:bodyPr>
          <a:lstStyle/>
          <a:p>
            <a:pPr marL="12700">
              <a:lnSpc>
                <a:spcPct val="100000"/>
              </a:lnSpc>
              <a:spcBef>
                <a:spcPts val="100"/>
              </a:spcBef>
            </a:pPr>
            <a:r>
              <a:rPr spc="-80" dirty="0"/>
              <a:t>P</a:t>
            </a:r>
            <a:r>
              <a:rPr spc="-215" dirty="0"/>
              <a:t>r</a:t>
            </a:r>
            <a:r>
              <a:rPr spc="-75" dirty="0"/>
              <a:t>o</a:t>
            </a:r>
            <a:r>
              <a:rPr spc="-85" dirty="0"/>
              <a:t>b</a:t>
            </a:r>
            <a:r>
              <a:rPr spc="-75" dirty="0"/>
              <a:t>l</a:t>
            </a:r>
            <a:r>
              <a:rPr spc="-85" dirty="0"/>
              <a:t>e</a:t>
            </a:r>
            <a:r>
              <a:rPr dirty="0"/>
              <a:t>m</a:t>
            </a:r>
          </a:p>
        </p:txBody>
      </p:sp>
      <p:sp>
        <p:nvSpPr>
          <p:cNvPr id="22" name="TextBox 21">
            <a:extLst>
              <a:ext uri="{FF2B5EF4-FFF2-40B4-BE49-F238E27FC236}">
                <a16:creationId xmlns:a16="http://schemas.microsoft.com/office/drawing/2014/main" id="{83B76D5C-9765-D063-57A3-918044916DE9}"/>
              </a:ext>
            </a:extLst>
          </p:cNvPr>
          <p:cNvSpPr txBox="1"/>
          <p:nvPr/>
        </p:nvSpPr>
        <p:spPr>
          <a:xfrm>
            <a:off x="3185292" y="5153660"/>
            <a:ext cx="5677596" cy="3970318"/>
          </a:xfrm>
          <a:prstGeom prst="rect">
            <a:avLst/>
          </a:prstGeom>
          <a:noFill/>
        </p:spPr>
        <p:txBody>
          <a:bodyPr wrap="square" rtlCol="0">
            <a:spAutoFit/>
          </a:bodyPr>
          <a:lstStyle/>
          <a:p>
            <a:r>
              <a:rPr lang="en-US" sz="2800" b="0" i="0" dirty="0">
                <a:solidFill>
                  <a:schemeClr val="bg1"/>
                </a:solidFill>
                <a:effectLst/>
              </a:rPr>
              <a:t>Over 10,000 pieces of content are posted every day, totaling 36.5 million pieces per year. However, with such a large amount of data, it can be difficult to take advantage of it. One solution is to analyze the data and identify the top 5 most popular categories of content in terms of social buzz.</a:t>
            </a:r>
            <a:endParaRPr lang="en-GB"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66288" y="405384"/>
            <a:ext cx="2258567" cy="2097024"/>
          </a:xfrm>
          <a:prstGeom prst="rect">
            <a:avLst/>
          </a:prstGeom>
        </p:spPr>
      </p:pic>
      <p:pic>
        <p:nvPicPr>
          <p:cNvPr id="3" name="object 3"/>
          <p:cNvPicPr/>
          <p:nvPr/>
        </p:nvPicPr>
        <p:blipFill>
          <a:blip r:embed="rId3" cstate="print"/>
          <a:stretch>
            <a:fillRect/>
          </a:stretch>
        </p:blipFill>
        <p:spPr>
          <a:xfrm>
            <a:off x="3066288" y="7784591"/>
            <a:ext cx="2258567" cy="2097024"/>
          </a:xfrm>
          <a:prstGeom prst="rect">
            <a:avLst/>
          </a:prstGeom>
        </p:spPr>
      </p:pic>
      <p:pic>
        <p:nvPicPr>
          <p:cNvPr id="4" name="object 4"/>
          <p:cNvPicPr/>
          <p:nvPr/>
        </p:nvPicPr>
        <p:blipFill>
          <a:blip r:embed="rId4" cstate="print"/>
          <a:stretch>
            <a:fillRect/>
          </a:stretch>
        </p:blipFill>
        <p:spPr>
          <a:xfrm>
            <a:off x="505968" y="405384"/>
            <a:ext cx="2255520" cy="2097024"/>
          </a:xfrm>
          <a:prstGeom prst="rect">
            <a:avLst/>
          </a:prstGeom>
        </p:spPr>
      </p:pic>
      <p:pic>
        <p:nvPicPr>
          <p:cNvPr id="5" name="object 5"/>
          <p:cNvPicPr/>
          <p:nvPr/>
        </p:nvPicPr>
        <p:blipFill>
          <a:blip r:embed="rId4" cstate="print"/>
          <a:stretch>
            <a:fillRect/>
          </a:stretch>
        </p:blipFill>
        <p:spPr>
          <a:xfrm>
            <a:off x="505968" y="2865120"/>
            <a:ext cx="2255520" cy="2097024"/>
          </a:xfrm>
          <a:prstGeom prst="rect">
            <a:avLst/>
          </a:prstGeom>
        </p:spPr>
      </p:pic>
      <p:pic>
        <p:nvPicPr>
          <p:cNvPr id="6" name="object 6"/>
          <p:cNvPicPr/>
          <p:nvPr/>
        </p:nvPicPr>
        <p:blipFill>
          <a:blip r:embed="rId5" cstate="print"/>
          <a:stretch>
            <a:fillRect/>
          </a:stretch>
        </p:blipFill>
        <p:spPr>
          <a:xfrm>
            <a:off x="505968" y="5324855"/>
            <a:ext cx="2255520" cy="2097024"/>
          </a:xfrm>
          <a:prstGeom prst="rect">
            <a:avLst/>
          </a:prstGeom>
        </p:spPr>
      </p:pic>
      <p:pic>
        <p:nvPicPr>
          <p:cNvPr id="7" name="object 7"/>
          <p:cNvPicPr/>
          <p:nvPr/>
        </p:nvPicPr>
        <p:blipFill>
          <a:blip r:embed="rId5" cstate="print"/>
          <a:stretch>
            <a:fillRect/>
          </a:stretch>
        </p:blipFill>
        <p:spPr>
          <a:xfrm>
            <a:off x="505968" y="7784591"/>
            <a:ext cx="2255520" cy="2097024"/>
          </a:xfrm>
          <a:prstGeom prst="rect">
            <a:avLst/>
          </a:prstGeom>
        </p:spPr>
      </p:pic>
      <p:pic>
        <p:nvPicPr>
          <p:cNvPr id="8" name="object 8"/>
          <p:cNvPicPr/>
          <p:nvPr/>
        </p:nvPicPr>
        <p:blipFill>
          <a:blip r:embed="rId6" cstate="print"/>
          <a:stretch>
            <a:fillRect/>
          </a:stretch>
        </p:blipFill>
        <p:spPr>
          <a:xfrm>
            <a:off x="5629655" y="405384"/>
            <a:ext cx="2255520" cy="2097024"/>
          </a:xfrm>
          <a:prstGeom prst="rect">
            <a:avLst/>
          </a:prstGeom>
        </p:spPr>
      </p:pic>
      <p:pic>
        <p:nvPicPr>
          <p:cNvPr id="9" name="object 9"/>
          <p:cNvPicPr/>
          <p:nvPr/>
        </p:nvPicPr>
        <p:blipFill>
          <a:blip r:embed="rId7" cstate="print"/>
          <a:stretch>
            <a:fillRect/>
          </a:stretch>
        </p:blipFill>
        <p:spPr>
          <a:xfrm>
            <a:off x="5629655" y="7784591"/>
            <a:ext cx="2255520" cy="2097024"/>
          </a:xfrm>
          <a:prstGeom prst="rect">
            <a:avLst/>
          </a:prstGeom>
        </p:spPr>
      </p:pic>
      <p:pic>
        <p:nvPicPr>
          <p:cNvPr id="10" name="object 10"/>
          <p:cNvPicPr/>
          <p:nvPr/>
        </p:nvPicPr>
        <p:blipFill>
          <a:blip r:embed="rId8" cstate="print"/>
          <a:stretch>
            <a:fillRect/>
          </a:stretch>
        </p:blipFill>
        <p:spPr>
          <a:xfrm>
            <a:off x="8189976" y="405384"/>
            <a:ext cx="2258568" cy="2097024"/>
          </a:xfrm>
          <a:prstGeom prst="rect">
            <a:avLst/>
          </a:prstGeom>
        </p:spPr>
      </p:pic>
      <p:pic>
        <p:nvPicPr>
          <p:cNvPr id="11" name="object 11"/>
          <p:cNvPicPr/>
          <p:nvPr/>
        </p:nvPicPr>
        <p:blipFill>
          <a:blip r:embed="rId8" cstate="print"/>
          <a:stretch>
            <a:fillRect/>
          </a:stretch>
        </p:blipFill>
        <p:spPr>
          <a:xfrm>
            <a:off x="8189976" y="2865120"/>
            <a:ext cx="2258568" cy="2097024"/>
          </a:xfrm>
          <a:prstGeom prst="rect">
            <a:avLst/>
          </a:prstGeom>
        </p:spPr>
      </p:pic>
      <p:pic>
        <p:nvPicPr>
          <p:cNvPr id="12" name="object 12"/>
          <p:cNvPicPr/>
          <p:nvPr/>
        </p:nvPicPr>
        <p:blipFill>
          <a:blip r:embed="rId9" cstate="print"/>
          <a:stretch>
            <a:fillRect/>
          </a:stretch>
        </p:blipFill>
        <p:spPr>
          <a:xfrm>
            <a:off x="8189976" y="5324855"/>
            <a:ext cx="2258568" cy="2097024"/>
          </a:xfrm>
          <a:prstGeom prst="rect">
            <a:avLst/>
          </a:prstGeom>
        </p:spPr>
      </p:pic>
      <p:grpSp>
        <p:nvGrpSpPr>
          <p:cNvPr id="13" name="object 13"/>
          <p:cNvGrpSpPr/>
          <p:nvPr/>
        </p:nvGrpSpPr>
        <p:grpSpPr>
          <a:xfrm>
            <a:off x="2110744" y="1825527"/>
            <a:ext cx="8338184" cy="8056245"/>
            <a:chOff x="2110744" y="1825527"/>
            <a:chExt cx="8338184" cy="8056245"/>
          </a:xfrm>
        </p:grpSpPr>
        <p:pic>
          <p:nvPicPr>
            <p:cNvPr id="14" name="object 14"/>
            <p:cNvPicPr/>
            <p:nvPr/>
          </p:nvPicPr>
          <p:blipFill>
            <a:blip r:embed="rId9" cstate="print"/>
            <a:stretch>
              <a:fillRect/>
            </a:stretch>
          </p:blipFill>
          <p:spPr>
            <a:xfrm>
              <a:off x="8189975" y="7784591"/>
              <a:ext cx="2258568" cy="2097024"/>
            </a:xfrm>
            <a:prstGeom prst="rect">
              <a:avLst/>
            </a:prstGeom>
          </p:spPr>
        </p:pic>
        <p:sp>
          <p:nvSpPr>
            <p:cNvPr id="15" name="object 15"/>
            <p:cNvSpPr/>
            <p:nvPr/>
          </p:nvSpPr>
          <p:spPr>
            <a:xfrm>
              <a:off x="2110744" y="1825527"/>
              <a:ext cx="6751320" cy="6636384"/>
            </a:xfrm>
            <a:custGeom>
              <a:avLst/>
              <a:gdLst/>
              <a:ahLst/>
              <a:cxnLst/>
              <a:rect l="l" t="t" r="r" b="b"/>
              <a:pathLst>
                <a:path w="6751320" h="6636384">
                  <a:moveTo>
                    <a:pt x="6750814" y="0"/>
                  </a:moveTo>
                  <a:lnTo>
                    <a:pt x="0" y="0"/>
                  </a:lnTo>
                  <a:lnTo>
                    <a:pt x="0" y="6635944"/>
                  </a:lnTo>
                  <a:lnTo>
                    <a:pt x="6750814" y="6635944"/>
                  </a:lnTo>
                  <a:lnTo>
                    <a:pt x="6750814" y="0"/>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11443638" y="1053038"/>
            <a:ext cx="2467610" cy="2303145"/>
            <a:chOff x="11443638" y="1053038"/>
            <a:chExt cx="2467610" cy="2303145"/>
          </a:xfrm>
        </p:grpSpPr>
        <p:sp>
          <p:nvSpPr>
            <p:cNvPr id="17" name="object 17"/>
            <p:cNvSpPr/>
            <p:nvPr/>
          </p:nvSpPr>
          <p:spPr>
            <a:xfrm>
              <a:off x="11825796" y="1270731"/>
              <a:ext cx="2085339" cy="2085339"/>
            </a:xfrm>
            <a:custGeom>
              <a:avLst/>
              <a:gdLst/>
              <a:ahLst/>
              <a:cxnLst/>
              <a:rect l="l" t="t" r="r" b="b"/>
              <a:pathLst>
                <a:path w="2085340" h="2085339">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18" name="object 18"/>
            <p:cNvPicPr/>
            <p:nvPr/>
          </p:nvPicPr>
          <p:blipFill>
            <a:blip r:embed="rId10" cstate="print"/>
            <a:stretch>
              <a:fillRect/>
            </a:stretch>
          </p:blipFill>
          <p:spPr>
            <a:xfrm>
              <a:off x="11458582" y="1070218"/>
              <a:ext cx="2093194" cy="2084387"/>
            </a:xfrm>
            <a:prstGeom prst="rect">
              <a:avLst/>
            </a:prstGeom>
          </p:spPr>
        </p:pic>
        <p:sp>
          <p:nvSpPr>
            <p:cNvPr id="19" name="object 19"/>
            <p:cNvSpPr/>
            <p:nvPr/>
          </p:nvSpPr>
          <p:spPr>
            <a:xfrm>
              <a:off x="11458583" y="1070219"/>
              <a:ext cx="2093595" cy="2084705"/>
            </a:xfrm>
            <a:custGeom>
              <a:avLst/>
              <a:gdLst/>
              <a:ahLst/>
              <a:cxnLst/>
              <a:rect l="l" t="t" r="r" b="b"/>
              <a:pathLst>
                <a:path w="2093594" h="2084705">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20" name="object 20"/>
            <p:cNvSpPr/>
            <p:nvPr/>
          </p:nvSpPr>
          <p:spPr>
            <a:xfrm>
              <a:off x="11443638" y="1053038"/>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grpSp>
        <p:nvGrpSpPr>
          <p:cNvPr id="21" name="object 21"/>
          <p:cNvGrpSpPr/>
          <p:nvPr/>
        </p:nvGrpSpPr>
        <p:grpSpPr>
          <a:xfrm>
            <a:off x="11443638" y="4004255"/>
            <a:ext cx="2467610" cy="2303145"/>
            <a:chOff x="11443638" y="4004255"/>
            <a:chExt cx="2467610" cy="2303145"/>
          </a:xfrm>
        </p:grpSpPr>
        <p:sp>
          <p:nvSpPr>
            <p:cNvPr id="22" name="object 22"/>
            <p:cNvSpPr/>
            <p:nvPr/>
          </p:nvSpPr>
          <p:spPr>
            <a:xfrm>
              <a:off x="11825796" y="4221947"/>
              <a:ext cx="2085339" cy="2085339"/>
            </a:xfrm>
            <a:custGeom>
              <a:avLst/>
              <a:gdLst/>
              <a:ahLst/>
              <a:cxnLst/>
              <a:rect l="l" t="t" r="r" b="b"/>
              <a:pathLst>
                <a:path w="2085340" h="2085339">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23" name="object 23"/>
            <p:cNvPicPr/>
            <p:nvPr/>
          </p:nvPicPr>
          <p:blipFill>
            <a:blip r:embed="rId11" cstate="print"/>
            <a:stretch>
              <a:fillRect/>
            </a:stretch>
          </p:blipFill>
          <p:spPr>
            <a:xfrm>
              <a:off x="11458582" y="4021435"/>
              <a:ext cx="2093194" cy="2084386"/>
            </a:xfrm>
            <a:prstGeom prst="rect">
              <a:avLst/>
            </a:prstGeom>
          </p:spPr>
        </p:pic>
        <p:sp>
          <p:nvSpPr>
            <p:cNvPr id="24" name="object 24"/>
            <p:cNvSpPr/>
            <p:nvPr/>
          </p:nvSpPr>
          <p:spPr>
            <a:xfrm>
              <a:off x="11458583" y="4021434"/>
              <a:ext cx="2093595" cy="2084705"/>
            </a:xfrm>
            <a:custGeom>
              <a:avLst/>
              <a:gdLst/>
              <a:ahLst/>
              <a:cxnLst/>
              <a:rect l="l" t="t" r="r" b="b"/>
              <a:pathLst>
                <a:path w="2093594" h="2084704">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25" name="object 25"/>
            <p:cNvSpPr/>
            <p:nvPr/>
          </p:nvSpPr>
          <p:spPr>
            <a:xfrm>
              <a:off x="11443638" y="4004255"/>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grpSp>
        <p:nvGrpSpPr>
          <p:cNvPr id="26" name="object 26"/>
          <p:cNvGrpSpPr/>
          <p:nvPr/>
        </p:nvGrpSpPr>
        <p:grpSpPr>
          <a:xfrm>
            <a:off x="11443638" y="6955470"/>
            <a:ext cx="2467610" cy="2303145"/>
            <a:chOff x="11443638" y="6955470"/>
            <a:chExt cx="2467610" cy="2303145"/>
          </a:xfrm>
        </p:grpSpPr>
        <p:sp>
          <p:nvSpPr>
            <p:cNvPr id="27" name="object 27"/>
            <p:cNvSpPr/>
            <p:nvPr/>
          </p:nvSpPr>
          <p:spPr>
            <a:xfrm>
              <a:off x="11825796" y="7173163"/>
              <a:ext cx="2085339" cy="2085339"/>
            </a:xfrm>
            <a:custGeom>
              <a:avLst/>
              <a:gdLst/>
              <a:ahLst/>
              <a:cxnLst/>
              <a:rect l="l" t="t" r="r" b="b"/>
              <a:pathLst>
                <a:path w="2085340" h="208534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5"/>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0"/>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6"/>
                  </a:lnTo>
                  <a:lnTo>
                    <a:pt x="994834" y="2084063"/>
                  </a:lnTo>
                  <a:lnTo>
                    <a:pt x="1042567" y="2085136"/>
                  </a:lnTo>
                  <a:lnTo>
                    <a:pt x="1090299" y="2084063"/>
                  </a:lnTo>
                  <a:lnTo>
                    <a:pt x="1137480" y="2080876"/>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0"/>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5"/>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28" name="object 28"/>
            <p:cNvPicPr/>
            <p:nvPr/>
          </p:nvPicPr>
          <p:blipFill>
            <a:blip r:embed="rId12" cstate="print"/>
            <a:stretch>
              <a:fillRect/>
            </a:stretch>
          </p:blipFill>
          <p:spPr>
            <a:xfrm>
              <a:off x="11458582" y="7012599"/>
              <a:ext cx="2093194" cy="2044438"/>
            </a:xfrm>
            <a:prstGeom prst="rect">
              <a:avLst/>
            </a:prstGeom>
          </p:spPr>
        </p:pic>
        <p:sp>
          <p:nvSpPr>
            <p:cNvPr id="29" name="object 29"/>
            <p:cNvSpPr/>
            <p:nvPr/>
          </p:nvSpPr>
          <p:spPr>
            <a:xfrm>
              <a:off x="11458583" y="6972651"/>
              <a:ext cx="2093595" cy="2084705"/>
            </a:xfrm>
            <a:custGeom>
              <a:avLst/>
              <a:gdLst/>
              <a:ahLst/>
              <a:cxnLst/>
              <a:rect l="l" t="t" r="r" b="b"/>
              <a:pathLst>
                <a:path w="2093594" h="2084704">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9"/>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30"/>
                  </a:lnTo>
                  <a:lnTo>
                    <a:pt x="116784" y="1522076"/>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30" name="object 30"/>
            <p:cNvSpPr/>
            <p:nvPr/>
          </p:nvSpPr>
          <p:spPr>
            <a:xfrm>
              <a:off x="11443638" y="6955470"/>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sp>
        <p:nvSpPr>
          <p:cNvPr id="31" name="object 31"/>
          <p:cNvSpPr txBox="1">
            <a:spLocks noGrp="1"/>
          </p:cNvSpPr>
          <p:nvPr>
            <p:ph type="title"/>
          </p:nvPr>
        </p:nvSpPr>
        <p:spPr>
          <a:xfrm>
            <a:off x="2794626" y="3256788"/>
            <a:ext cx="5363210" cy="2463800"/>
          </a:xfrm>
          <a:prstGeom prst="rect">
            <a:avLst/>
          </a:prstGeom>
        </p:spPr>
        <p:txBody>
          <a:bodyPr vert="horz" wrap="square" lIns="0" tIns="12700" rIns="0" bIns="0" rtlCol="0">
            <a:spAutoFit/>
          </a:bodyPr>
          <a:lstStyle/>
          <a:p>
            <a:pPr marL="1635760" marR="5080" indent="-1623695">
              <a:lnSpc>
                <a:spcPct val="100000"/>
              </a:lnSpc>
              <a:spcBef>
                <a:spcPts val="100"/>
              </a:spcBef>
            </a:pPr>
            <a:r>
              <a:rPr spc="-60" dirty="0">
                <a:solidFill>
                  <a:srgbClr val="000000"/>
                </a:solidFill>
              </a:rPr>
              <a:t>The</a:t>
            </a:r>
            <a:r>
              <a:rPr spc="-240" dirty="0">
                <a:solidFill>
                  <a:srgbClr val="000000"/>
                </a:solidFill>
              </a:rPr>
              <a:t> </a:t>
            </a:r>
            <a:r>
              <a:rPr spc="-80" dirty="0">
                <a:solidFill>
                  <a:srgbClr val="000000"/>
                </a:solidFill>
              </a:rPr>
              <a:t>Analytics </a:t>
            </a:r>
            <a:r>
              <a:rPr spc="-1795" dirty="0">
                <a:solidFill>
                  <a:srgbClr val="000000"/>
                </a:solidFill>
              </a:rPr>
              <a:t> </a:t>
            </a:r>
            <a:r>
              <a:rPr spc="-90" dirty="0">
                <a:solidFill>
                  <a:srgbClr val="000000"/>
                </a:solidFill>
              </a:rPr>
              <a:t>team</a:t>
            </a:r>
          </a:p>
        </p:txBody>
      </p:sp>
      <p:sp>
        <p:nvSpPr>
          <p:cNvPr id="34" name="TextBox 33">
            <a:extLst>
              <a:ext uri="{FF2B5EF4-FFF2-40B4-BE49-F238E27FC236}">
                <a16:creationId xmlns:a16="http://schemas.microsoft.com/office/drawing/2014/main" id="{58484632-F9C8-5A19-FFB5-696A15948DD2}"/>
              </a:ext>
            </a:extLst>
          </p:cNvPr>
          <p:cNvSpPr txBox="1"/>
          <p:nvPr/>
        </p:nvSpPr>
        <p:spPr>
          <a:xfrm>
            <a:off x="14714572" y="1940367"/>
            <a:ext cx="914400" cy="914400"/>
          </a:xfrm>
          <a:prstGeom prst="rect">
            <a:avLst/>
          </a:prstGeom>
          <a:noFill/>
        </p:spPr>
        <p:txBody>
          <a:bodyPr wrap="square" rtlCol="0">
            <a:spAutoFit/>
          </a:bodyPr>
          <a:lstStyle/>
          <a:p>
            <a:endParaRPr lang="en-GB" dirty="0"/>
          </a:p>
        </p:txBody>
      </p:sp>
      <p:sp>
        <p:nvSpPr>
          <p:cNvPr id="35" name="TextBox 34">
            <a:extLst>
              <a:ext uri="{FF2B5EF4-FFF2-40B4-BE49-F238E27FC236}">
                <a16:creationId xmlns:a16="http://schemas.microsoft.com/office/drawing/2014/main" id="{6C246C93-F4E3-D0C9-E4B7-4EBBA95EEFF6}"/>
              </a:ext>
            </a:extLst>
          </p:cNvPr>
          <p:cNvSpPr txBox="1"/>
          <p:nvPr/>
        </p:nvSpPr>
        <p:spPr>
          <a:xfrm>
            <a:off x="14827601" y="1705069"/>
            <a:ext cx="2699307" cy="1235403"/>
          </a:xfrm>
          <a:prstGeom prst="rect">
            <a:avLst/>
          </a:prstGeom>
          <a:noFill/>
        </p:spPr>
        <p:txBody>
          <a:bodyPr wrap="square" rtlCol="0">
            <a:spAutoFit/>
          </a:bodyPr>
          <a:lstStyle/>
          <a:p>
            <a:pPr>
              <a:lnSpc>
                <a:spcPct val="150000"/>
              </a:lnSpc>
            </a:pPr>
            <a:r>
              <a:rPr lang="en-US" sz="2800" dirty="0"/>
              <a:t>Marcus </a:t>
            </a:r>
            <a:r>
              <a:rPr lang="en-US" sz="2800" dirty="0" err="1"/>
              <a:t>Rompton</a:t>
            </a:r>
            <a:endParaRPr lang="en-US" sz="2800" dirty="0"/>
          </a:p>
          <a:p>
            <a:pPr>
              <a:lnSpc>
                <a:spcPct val="150000"/>
              </a:lnSpc>
            </a:pPr>
            <a:r>
              <a:rPr lang="en-US" sz="2400" dirty="0"/>
              <a:t>Senior Principal</a:t>
            </a:r>
            <a:endParaRPr lang="en-GB" sz="2400" dirty="0"/>
          </a:p>
        </p:txBody>
      </p:sp>
      <p:sp>
        <p:nvSpPr>
          <p:cNvPr id="40" name="TextBox 39">
            <a:extLst>
              <a:ext uri="{FF2B5EF4-FFF2-40B4-BE49-F238E27FC236}">
                <a16:creationId xmlns:a16="http://schemas.microsoft.com/office/drawing/2014/main" id="{2E16C039-A260-B7A9-82AA-FF1D121545CE}"/>
              </a:ext>
            </a:extLst>
          </p:cNvPr>
          <p:cNvSpPr txBox="1"/>
          <p:nvPr/>
        </p:nvSpPr>
        <p:spPr>
          <a:xfrm>
            <a:off x="14867519" y="4459932"/>
            <a:ext cx="2767838" cy="1235403"/>
          </a:xfrm>
          <a:prstGeom prst="rect">
            <a:avLst/>
          </a:prstGeom>
          <a:noFill/>
        </p:spPr>
        <p:txBody>
          <a:bodyPr wrap="square" rtlCol="0">
            <a:spAutoFit/>
          </a:bodyPr>
          <a:lstStyle/>
          <a:p>
            <a:pPr>
              <a:lnSpc>
                <a:spcPct val="150000"/>
              </a:lnSpc>
            </a:pPr>
            <a:r>
              <a:rPr lang="en-US" sz="2800" dirty="0"/>
              <a:t>Tolulope </a:t>
            </a:r>
            <a:r>
              <a:rPr lang="en-US" sz="2800" dirty="0" err="1"/>
              <a:t>Fasuyi</a:t>
            </a:r>
            <a:endParaRPr lang="en-US" sz="2800" dirty="0"/>
          </a:p>
          <a:p>
            <a:pPr>
              <a:lnSpc>
                <a:spcPct val="150000"/>
              </a:lnSpc>
            </a:pPr>
            <a:r>
              <a:rPr lang="en-US" sz="2400" dirty="0"/>
              <a:t>Data Analyst</a:t>
            </a:r>
            <a:endParaRPr lang="en-GB" sz="2400" dirty="0"/>
          </a:p>
        </p:txBody>
      </p:sp>
      <p:sp>
        <p:nvSpPr>
          <p:cNvPr id="41" name="TextBox 40">
            <a:extLst>
              <a:ext uri="{FF2B5EF4-FFF2-40B4-BE49-F238E27FC236}">
                <a16:creationId xmlns:a16="http://schemas.microsoft.com/office/drawing/2014/main" id="{53EF2112-30D1-2FD9-467B-E18D1B7F36B7}"/>
              </a:ext>
            </a:extLst>
          </p:cNvPr>
          <p:cNvSpPr txBox="1"/>
          <p:nvPr/>
        </p:nvSpPr>
        <p:spPr>
          <a:xfrm>
            <a:off x="14929030" y="7515029"/>
            <a:ext cx="2415452" cy="1235403"/>
          </a:xfrm>
          <a:prstGeom prst="rect">
            <a:avLst/>
          </a:prstGeom>
          <a:noFill/>
        </p:spPr>
        <p:txBody>
          <a:bodyPr wrap="square" rtlCol="0">
            <a:spAutoFit/>
          </a:bodyPr>
          <a:lstStyle/>
          <a:p>
            <a:pPr>
              <a:lnSpc>
                <a:spcPct val="150000"/>
              </a:lnSpc>
            </a:pPr>
            <a:r>
              <a:rPr lang="en-US" sz="2800" dirty="0"/>
              <a:t>Michelle Grove</a:t>
            </a:r>
          </a:p>
          <a:p>
            <a:pPr>
              <a:lnSpc>
                <a:spcPct val="150000"/>
              </a:lnSpc>
            </a:pPr>
            <a:r>
              <a:rPr lang="en-GB" sz="2400" dirty="0"/>
              <a:t>Data Scientist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56407"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a:p>
        </p:txBody>
      </p:sp>
      <p:pic>
        <p:nvPicPr>
          <p:cNvPr id="3" name="object 3"/>
          <p:cNvPicPr/>
          <p:nvPr/>
        </p:nvPicPr>
        <p:blipFill>
          <a:blip r:embed="rId3" cstate="print"/>
          <a:stretch>
            <a:fillRect/>
          </a:stretch>
        </p:blipFill>
        <p:spPr>
          <a:xfrm>
            <a:off x="5635752" y="5324855"/>
            <a:ext cx="2026920" cy="2097024"/>
          </a:xfrm>
          <a:prstGeom prst="rect">
            <a:avLst/>
          </a:prstGeom>
        </p:spPr>
      </p:pic>
      <p:pic>
        <p:nvPicPr>
          <p:cNvPr id="4" name="object 4"/>
          <p:cNvPicPr/>
          <p:nvPr/>
        </p:nvPicPr>
        <p:blipFill>
          <a:blip r:embed="rId4" cstate="print"/>
          <a:stretch>
            <a:fillRect/>
          </a:stretch>
        </p:blipFill>
        <p:spPr>
          <a:xfrm>
            <a:off x="5635752" y="7784591"/>
            <a:ext cx="2258568" cy="2097024"/>
          </a:xfrm>
          <a:prstGeom prst="rect">
            <a:avLst/>
          </a:prstGeom>
        </p:spPr>
      </p:pic>
      <p:pic>
        <p:nvPicPr>
          <p:cNvPr id="5" name="object 5"/>
          <p:cNvPicPr/>
          <p:nvPr/>
        </p:nvPicPr>
        <p:blipFill>
          <a:blip r:embed="rId5" cstate="print"/>
          <a:stretch>
            <a:fillRect/>
          </a:stretch>
        </p:blipFill>
        <p:spPr>
          <a:xfrm>
            <a:off x="3038855" y="2865120"/>
            <a:ext cx="2258568" cy="2097024"/>
          </a:xfrm>
          <a:prstGeom prst="rect">
            <a:avLst/>
          </a:prstGeom>
        </p:spPr>
      </p:pic>
      <p:pic>
        <p:nvPicPr>
          <p:cNvPr id="6" name="object 6"/>
          <p:cNvPicPr/>
          <p:nvPr/>
        </p:nvPicPr>
        <p:blipFill>
          <a:blip r:embed="rId6" cstate="print"/>
          <a:stretch>
            <a:fillRect/>
          </a:stretch>
        </p:blipFill>
        <p:spPr>
          <a:xfrm>
            <a:off x="3038855" y="5324855"/>
            <a:ext cx="2258568" cy="2097024"/>
          </a:xfrm>
          <a:prstGeom prst="rect">
            <a:avLst/>
          </a:prstGeom>
        </p:spPr>
      </p:pic>
      <p:pic>
        <p:nvPicPr>
          <p:cNvPr id="7" name="object 7"/>
          <p:cNvPicPr/>
          <p:nvPr/>
        </p:nvPicPr>
        <p:blipFill>
          <a:blip r:embed="rId6" cstate="print"/>
          <a:stretch>
            <a:fillRect/>
          </a:stretch>
        </p:blipFill>
        <p:spPr>
          <a:xfrm>
            <a:off x="3038855" y="7784591"/>
            <a:ext cx="2258568" cy="2097024"/>
          </a:xfrm>
          <a:prstGeom prst="rect">
            <a:avLst/>
          </a:prstGeom>
        </p:spPr>
      </p:pic>
      <p:pic>
        <p:nvPicPr>
          <p:cNvPr id="8" name="object 8"/>
          <p:cNvPicPr/>
          <p:nvPr/>
        </p:nvPicPr>
        <p:blipFill>
          <a:blip r:embed="rId7" cstate="print"/>
          <a:stretch>
            <a:fillRect/>
          </a:stretch>
        </p:blipFill>
        <p:spPr>
          <a:xfrm>
            <a:off x="445008" y="405384"/>
            <a:ext cx="2255520" cy="2097024"/>
          </a:xfrm>
          <a:prstGeom prst="rect">
            <a:avLst/>
          </a:prstGeom>
        </p:spPr>
      </p:pic>
      <p:pic>
        <p:nvPicPr>
          <p:cNvPr id="9" name="object 9"/>
          <p:cNvPicPr/>
          <p:nvPr/>
        </p:nvPicPr>
        <p:blipFill>
          <a:blip r:embed="rId7" cstate="print"/>
          <a:stretch>
            <a:fillRect/>
          </a:stretch>
        </p:blipFill>
        <p:spPr>
          <a:xfrm>
            <a:off x="445008" y="2865120"/>
            <a:ext cx="2255520" cy="2097024"/>
          </a:xfrm>
          <a:prstGeom prst="rect">
            <a:avLst/>
          </a:prstGeom>
        </p:spPr>
      </p:pic>
      <p:pic>
        <p:nvPicPr>
          <p:cNvPr id="10" name="object 10"/>
          <p:cNvPicPr/>
          <p:nvPr/>
        </p:nvPicPr>
        <p:blipFill>
          <a:blip r:embed="rId8" cstate="print"/>
          <a:stretch>
            <a:fillRect/>
          </a:stretch>
        </p:blipFill>
        <p:spPr>
          <a:xfrm>
            <a:off x="445008" y="5324855"/>
            <a:ext cx="2255520" cy="2097024"/>
          </a:xfrm>
          <a:prstGeom prst="rect">
            <a:avLst/>
          </a:prstGeom>
        </p:spPr>
      </p:pic>
      <p:pic>
        <p:nvPicPr>
          <p:cNvPr id="11" name="object 11"/>
          <p:cNvPicPr/>
          <p:nvPr/>
        </p:nvPicPr>
        <p:blipFill>
          <a:blip r:embed="rId8" cstate="print"/>
          <a:stretch>
            <a:fillRect/>
          </a:stretch>
        </p:blipFill>
        <p:spPr>
          <a:xfrm>
            <a:off x="445008" y="7784591"/>
            <a:ext cx="2255520" cy="2097024"/>
          </a:xfrm>
          <a:prstGeom prst="rect">
            <a:avLst/>
          </a:prstGeom>
        </p:spPr>
      </p:pic>
      <p:pic>
        <p:nvPicPr>
          <p:cNvPr id="12" name="object 12"/>
          <p:cNvPicPr/>
          <p:nvPr/>
        </p:nvPicPr>
        <p:blipFill>
          <a:blip r:embed="rId9" cstate="print"/>
          <a:stretch>
            <a:fillRect/>
          </a:stretch>
        </p:blipFill>
        <p:spPr>
          <a:xfrm>
            <a:off x="8232647" y="7784591"/>
            <a:ext cx="2255520" cy="2097024"/>
          </a:xfrm>
          <a:prstGeom prst="rect">
            <a:avLst/>
          </a:prstGeom>
        </p:spPr>
      </p:pic>
      <p:grpSp>
        <p:nvGrpSpPr>
          <p:cNvPr id="13" name="object 13"/>
          <p:cNvGrpSpPr/>
          <p:nvPr/>
        </p:nvGrpSpPr>
        <p:grpSpPr>
          <a:xfrm>
            <a:off x="1903390" y="1027175"/>
            <a:ext cx="1858010" cy="1782445"/>
            <a:chOff x="1903390" y="1027175"/>
            <a:chExt cx="1858010" cy="1782445"/>
          </a:xfrm>
        </p:grpSpPr>
        <p:sp>
          <p:nvSpPr>
            <p:cNvPr id="14" name="object 14"/>
            <p:cNvSpPr/>
            <p:nvPr/>
          </p:nvSpPr>
          <p:spPr>
            <a:xfrm>
              <a:off x="1903390" y="1284815"/>
              <a:ext cx="1524635" cy="1524635"/>
            </a:xfrm>
            <a:custGeom>
              <a:avLst/>
              <a:gdLst/>
              <a:ahLst/>
              <a:cxnLst/>
              <a:rect l="l" t="t" r="r" b="b"/>
              <a:pathLst>
                <a:path w="1524635" h="1524635">
                  <a:moveTo>
                    <a:pt x="762162" y="0"/>
                  </a:moveTo>
                  <a:lnTo>
                    <a:pt x="713952" y="1499"/>
                  </a:lnTo>
                  <a:lnTo>
                    <a:pt x="666541" y="5936"/>
                  </a:lnTo>
                  <a:lnTo>
                    <a:pt x="620016" y="13224"/>
                  </a:lnTo>
                  <a:lnTo>
                    <a:pt x="574469" y="23271"/>
                  </a:lnTo>
                  <a:lnTo>
                    <a:pt x="529987" y="35990"/>
                  </a:lnTo>
                  <a:lnTo>
                    <a:pt x="486659" y="51291"/>
                  </a:lnTo>
                  <a:lnTo>
                    <a:pt x="444576" y="69084"/>
                  </a:lnTo>
                  <a:lnTo>
                    <a:pt x="403827" y="89281"/>
                  </a:lnTo>
                  <a:lnTo>
                    <a:pt x="364499" y="111793"/>
                  </a:lnTo>
                  <a:lnTo>
                    <a:pt x="326684" y="136530"/>
                  </a:lnTo>
                  <a:lnTo>
                    <a:pt x="290469" y="163402"/>
                  </a:lnTo>
                  <a:lnTo>
                    <a:pt x="255944" y="192322"/>
                  </a:lnTo>
                  <a:lnTo>
                    <a:pt x="223199" y="223199"/>
                  </a:lnTo>
                  <a:lnTo>
                    <a:pt x="192322" y="255944"/>
                  </a:lnTo>
                  <a:lnTo>
                    <a:pt x="163402" y="290469"/>
                  </a:lnTo>
                  <a:lnTo>
                    <a:pt x="136530" y="326684"/>
                  </a:lnTo>
                  <a:lnTo>
                    <a:pt x="111793" y="364499"/>
                  </a:lnTo>
                  <a:lnTo>
                    <a:pt x="89281" y="403827"/>
                  </a:lnTo>
                  <a:lnTo>
                    <a:pt x="69084" y="444576"/>
                  </a:lnTo>
                  <a:lnTo>
                    <a:pt x="51291" y="486659"/>
                  </a:lnTo>
                  <a:lnTo>
                    <a:pt x="35990" y="529987"/>
                  </a:lnTo>
                  <a:lnTo>
                    <a:pt x="23271" y="574469"/>
                  </a:lnTo>
                  <a:lnTo>
                    <a:pt x="13224" y="620016"/>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30" y="1197639"/>
                  </a:lnTo>
                  <a:lnTo>
                    <a:pt x="163402" y="1233854"/>
                  </a:lnTo>
                  <a:lnTo>
                    <a:pt x="192322" y="1268379"/>
                  </a:lnTo>
                  <a:lnTo>
                    <a:pt x="223199" y="1301124"/>
                  </a:lnTo>
                  <a:lnTo>
                    <a:pt x="255944" y="1332001"/>
                  </a:lnTo>
                  <a:lnTo>
                    <a:pt x="290469" y="1360921"/>
                  </a:lnTo>
                  <a:lnTo>
                    <a:pt x="326684" y="1387793"/>
                  </a:lnTo>
                  <a:lnTo>
                    <a:pt x="364499" y="1412530"/>
                  </a:lnTo>
                  <a:lnTo>
                    <a:pt x="403827" y="1435041"/>
                  </a:lnTo>
                  <a:lnTo>
                    <a:pt x="444576" y="1455238"/>
                  </a:lnTo>
                  <a:lnTo>
                    <a:pt x="486659" y="1473032"/>
                  </a:lnTo>
                  <a:lnTo>
                    <a:pt x="529987" y="1488333"/>
                  </a:lnTo>
                  <a:lnTo>
                    <a:pt x="574469" y="1501052"/>
                  </a:lnTo>
                  <a:lnTo>
                    <a:pt x="620016" y="1511099"/>
                  </a:lnTo>
                  <a:lnTo>
                    <a:pt x="666541" y="1518386"/>
                  </a:lnTo>
                  <a:lnTo>
                    <a:pt x="713952" y="1522824"/>
                  </a:lnTo>
                  <a:lnTo>
                    <a:pt x="762162" y="1524323"/>
                  </a:lnTo>
                  <a:lnTo>
                    <a:pt x="810372" y="1522824"/>
                  </a:lnTo>
                  <a:lnTo>
                    <a:pt x="857783" y="1518386"/>
                  </a:lnTo>
                  <a:lnTo>
                    <a:pt x="904307" y="1511099"/>
                  </a:lnTo>
                  <a:lnTo>
                    <a:pt x="949855" y="1501052"/>
                  </a:lnTo>
                  <a:lnTo>
                    <a:pt x="994337" y="1488333"/>
                  </a:lnTo>
                  <a:lnTo>
                    <a:pt x="1037664" y="1473032"/>
                  </a:lnTo>
                  <a:lnTo>
                    <a:pt x="1079747" y="1455238"/>
                  </a:lnTo>
                  <a:lnTo>
                    <a:pt x="1120497"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6"/>
                  </a:lnTo>
                  <a:lnTo>
                    <a:pt x="1501052" y="574469"/>
                  </a:lnTo>
                  <a:lnTo>
                    <a:pt x="1488333" y="529987"/>
                  </a:lnTo>
                  <a:lnTo>
                    <a:pt x="1473032" y="486659"/>
                  </a:lnTo>
                  <a:lnTo>
                    <a:pt x="1455238" y="444576"/>
                  </a:lnTo>
                  <a:lnTo>
                    <a:pt x="1435041" y="403827"/>
                  </a:lnTo>
                  <a:lnTo>
                    <a:pt x="1412530" y="364499"/>
                  </a:lnTo>
                  <a:lnTo>
                    <a:pt x="1387793" y="326684"/>
                  </a:lnTo>
                  <a:lnTo>
                    <a:pt x="1360921" y="290469"/>
                  </a:lnTo>
                  <a:lnTo>
                    <a:pt x="1332001" y="255944"/>
                  </a:lnTo>
                  <a:lnTo>
                    <a:pt x="1301124" y="223199"/>
                  </a:lnTo>
                  <a:lnTo>
                    <a:pt x="1268379" y="192322"/>
                  </a:lnTo>
                  <a:lnTo>
                    <a:pt x="1233854" y="163402"/>
                  </a:lnTo>
                  <a:lnTo>
                    <a:pt x="1197639" y="136530"/>
                  </a:lnTo>
                  <a:lnTo>
                    <a:pt x="1159824" y="111793"/>
                  </a:lnTo>
                  <a:lnTo>
                    <a:pt x="1120497" y="89281"/>
                  </a:lnTo>
                  <a:lnTo>
                    <a:pt x="1079747" y="69084"/>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15" name="object 15"/>
            <p:cNvPicPr/>
            <p:nvPr/>
          </p:nvPicPr>
          <p:blipFill>
            <a:blip r:embed="rId10" cstate="print"/>
            <a:stretch>
              <a:fillRect/>
            </a:stretch>
          </p:blipFill>
          <p:spPr>
            <a:xfrm>
              <a:off x="2109216" y="1027175"/>
              <a:ext cx="1652016" cy="1648968"/>
            </a:xfrm>
            <a:prstGeom prst="rect">
              <a:avLst/>
            </a:prstGeom>
          </p:spPr>
        </p:pic>
      </p:grpSp>
      <p:grpSp>
        <p:nvGrpSpPr>
          <p:cNvPr id="16" name="object 16"/>
          <p:cNvGrpSpPr/>
          <p:nvPr/>
        </p:nvGrpSpPr>
        <p:grpSpPr>
          <a:xfrm>
            <a:off x="3758754" y="2639567"/>
            <a:ext cx="1856105" cy="1781810"/>
            <a:chOff x="3758754" y="2639567"/>
            <a:chExt cx="1856105" cy="1781810"/>
          </a:xfrm>
        </p:grpSpPr>
        <p:sp>
          <p:nvSpPr>
            <p:cNvPr id="17" name="object 17"/>
            <p:cNvSpPr/>
            <p:nvPr/>
          </p:nvSpPr>
          <p:spPr>
            <a:xfrm>
              <a:off x="3758754" y="2896904"/>
              <a:ext cx="1524635" cy="1524635"/>
            </a:xfrm>
            <a:custGeom>
              <a:avLst/>
              <a:gdLst/>
              <a:ahLst/>
              <a:cxnLst/>
              <a:rect l="l" t="t" r="r" b="b"/>
              <a:pathLst>
                <a:path w="1524635" h="1524635">
                  <a:moveTo>
                    <a:pt x="762161" y="0"/>
                  </a:moveTo>
                  <a:lnTo>
                    <a:pt x="713951" y="1499"/>
                  </a:lnTo>
                  <a:lnTo>
                    <a:pt x="666540" y="5936"/>
                  </a:lnTo>
                  <a:lnTo>
                    <a:pt x="620015" y="13224"/>
                  </a:lnTo>
                  <a:lnTo>
                    <a:pt x="574468" y="23271"/>
                  </a:lnTo>
                  <a:lnTo>
                    <a:pt x="529986" y="35990"/>
                  </a:lnTo>
                  <a:lnTo>
                    <a:pt x="486659" y="51291"/>
                  </a:lnTo>
                  <a:lnTo>
                    <a:pt x="444576" y="69084"/>
                  </a:lnTo>
                  <a:lnTo>
                    <a:pt x="403826" y="89281"/>
                  </a:lnTo>
                  <a:lnTo>
                    <a:pt x="364499" y="111793"/>
                  </a:lnTo>
                  <a:lnTo>
                    <a:pt x="326683" y="136529"/>
                  </a:lnTo>
                  <a:lnTo>
                    <a:pt x="290469" y="163402"/>
                  </a:lnTo>
                  <a:lnTo>
                    <a:pt x="255944" y="192321"/>
                  </a:lnTo>
                  <a:lnTo>
                    <a:pt x="223199" y="223199"/>
                  </a:lnTo>
                  <a:lnTo>
                    <a:pt x="192321" y="255944"/>
                  </a:lnTo>
                  <a:lnTo>
                    <a:pt x="163402" y="290469"/>
                  </a:lnTo>
                  <a:lnTo>
                    <a:pt x="136529" y="326683"/>
                  </a:lnTo>
                  <a:lnTo>
                    <a:pt x="111793" y="364499"/>
                  </a:lnTo>
                  <a:lnTo>
                    <a:pt x="89281" y="403826"/>
                  </a:lnTo>
                  <a:lnTo>
                    <a:pt x="69084" y="444576"/>
                  </a:lnTo>
                  <a:lnTo>
                    <a:pt x="51291" y="486659"/>
                  </a:lnTo>
                  <a:lnTo>
                    <a:pt x="35990" y="529986"/>
                  </a:lnTo>
                  <a:lnTo>
                    <a:pt x="23271" y="574468"/>
                  </a:lnTo>
                  <a:lnTo>
                    <a:pt x="13224" y="620015"/>
                  </a:lnTo>
                  <a:lnTo>
                    <a:pt x="5936" y="666540"/>
                  </a:lnTo>
                  <a:lnTo>
                    <a:pt x="1499" y="713951"/>
                  </a:lnTo>
                  <a:lnTo>
                    <a:pt x="0" y="762161"/>
                  </a:lnTo>
                  <a:lnTo>
                    <a:pt x="1499" y="810371"/>
                  </a:lnTo>
                  <a:lnTo>
                    <a:pt x="5936" y="857782"/>
                  </a:lnTo>
                  <a:lnTo>
                    <a:pt x="13224" y="904306"/>
                  </a:lnTo>
                  <a:lnTo>
                    <a:pt x="23271" y="949854"/>
                  </a:lnTo>
                  <a:lnTo>
                    <a:pt x="35990" y="994336"/>
                  </a:lnTo>
                  <a:lnTo>
                    <a:pt x="51291" y="1037663"/>
                  </a:lnTo>
                  <a:lnTo>
                    <a:pt x="69084" y="1079747"/>
                  </a:lnTo>
                  <a:lnTo>
                    <a:pt x="89281" y="1120496"/>
                  </a:lnTo>
                  <a:lnTo>
                    <a:pt x="111793" y="1159824"/>
                  </a:lnTo>
                  <a:lnTo>
                    <a:pt x="136529" y="1197639"/>
                  </a:lnTo>
                  <a:lnTo>
                    <a:pt x="163402" y="1233854"/>
                  </a:lnTo>
                  <a:lnTo>
                    <a:pt x="192321" y="1268379"/>
                  </a:lnTo>
                  <a:lnTo>
                    <a:pt x="223199" y="1301124"/>
                  </a:lnTo>
                  <a:lnTo>
                    <a:pt x="255944" y="1332001"/>
                  </a:lnTo>
                  <a:lnTo>
                    <a:pt x="290469" y="1360921"/>
                  </a:lnTo>
                  <a:lnTo>
                    <a:pt x="326683" y="1387793"/>
                  </a:lnTo>
                  <a:lnTo>
                    <a:pt x="364499" y="1412530"/>
                  </a:lnTo>
                  <a:lnTo>
                    <a:pt x="403826" y="1435041"/>
                  </a:lnTo>
                  <a:lnTo>
                    <a:pt x="444576" y="1455238"/>
                  </a:lnTo>
                  <a:lnTo>
                    <a:pt x="486659" y="1473032"/>
                  </a:lnTo>
                  <a:lnTo>
                    <a:pt x="529986" y="1488333"/>
                  </a:lnTo>
                  <a:lnTo>
                    <a:pt x="574468" y="1501052"/>
                  </a:lnTo>
                  <a:lnTo>
                    <a:pt x="620015" y="1511099"/>
                  </a:lnTo>
                  <a:lnTo>
                    <a:pt x="666540" y="1518386"/>
                  </a:lnTo>
                  <a:lnTo>
                    <a:pt x="713951" y="1522824"/>
                  </a:lnTo>
                  <a:lnTo>
                    <a:pt x="762161" y="1524323"/>
                  </a:lnTo>
                  <a:lnTo>
                    <a:pt x="810371" y="1522824"/>
                  </a:lnTo>
                  <a:lnTo>
                    <a:pt x="857782" y="1518386"/>
                  </a:lnTo>
                  <a:lnTo>
                    <a:pt x="904306" y="1511099"/>
                  </a:lnTo>
                  <a:lnTo>
                    <a:pt x="949854" y="1501052"/>
                  </a:lnTo>
                  <a:lnTo>
                    <a:pt x="994336" y="1488333"/>
                  </a:lnTo>
                  <a:lnTo>
                    <a:pt x="1037663" y="1473032"/>
                  </a:lnTo>
                  <a:lnTo>
                    <a:pt x="1079747" y="1455238"/>
                  </a:lnTo>
                  <a:lnTo>
                    <a:pt x="1120496"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6"/>
                  </a:lnTo>
                  <a:lnTo>
                    <a:pt x="1455238" y="1079747"/>
                  </a:lnTo>
                  <a:lnTo>
                    <a:pt x="1473032" y="1037663"/>
                  </a:lnTo>
                  <a:lnTo>
                    <a:pt x="1488333" y="994336"/>
                  </a:lnTo>
                  <a:lnTo>
                    <a:pt x="1501052" y="949854"/>
                  </a:lnTo>
                  <a:lnTo>
                    <a:pt x="1511099" y="904306"/>
                  </a:lnTo>
                  <a:lnTo>
                    <a:pt x="1518386" y="857782"/>
                  </a:lnTo>
                  <a:lnTo>
                    <a:pt x="1522824" y="810371"/>
                  </a:lnTo>
                  <a:lnTo>
                    <a:pt x="1524323" y="762161"/>
                  </a:lnTo>
                  <a:lnTo>
                    <a:pt x="1522824" y="713951"/>
                  </a:lnTo>
                  <a:lnTo>
                    <a:pt x="1518386" y="666540"/>
                  </a:lnTo>
                  <a:lnTo>
                    <a:pt x="1511099" y="620015"/>
                  </a:lnTo>
                  <a:lnTo>
                    <a:pt x="1501052" y="574468"/>
                  </a:lnTo>
                  <a:lnTo>
                    <a:pt x="1488333" y="529986"/>
                  </a:lnTo>
                  <a:lnTo>
                    <a:pt x="1473032" y="486659"/>
                  </a:lnTo>
                  <a:lnTo>
                    <a:pt x="1455238" y="444576"/>
                  </a:lnTo>
                  <a:lnTo>
                    <a:pt x="1435041" y="403826"/>
                  </a:lnTo>
                  <a:lnTo>
                    <a:pt x="1412530" y="364499"/>
                  </a:lnTo>
                  <a:lnTo>
                    <a:pt x="1387793" y="326683"/>
                  </a:lnTo>
                  <a:lnTo>
                    <a:pt x="1360921" y="290469"/>
                  </a:lnTo>
                  <a:lnTo>
                    <a:pt x="1332001" y="255944"/>
                  </a:lnTo>
                  <a:lnTo>
                    <a:pt x="1301124" y="223199"/>
                  </a:lnTo>
                  <a:lnTo>
                    <a:pt x="1268379" y="192321"/>
                  </a:lnTo>
                  <a:lnTo>
                    <a:pt x="1233854" y="163402"/>
                  </a:lnTo>
                  <a:lnTo>
                    <a:pt x="1197639" y="136529"/>
                  </a:lnTo>
                  <a:lnTo>
                    <a:pt x="1159824" y="111793"/>
                  </a:lnTo>
                  <a:lnTo>
                    <a:pt x="1120496" y="89281"/>
                  </a:lnTo>
                  <a:lnTo>
                    <a:pt x="1079747" y="69084"/>
                  </a:lnTo>
                  <a:lnTo>
                    <a:pt x="1037663" y="51291"/>
                  </a:lnTo>
                  <a:lnTo>
                    <a:pt x="994336" y="35990"/>
                  </a:lnTo>
                  <a:lnTo>
                    <a:pt x="949854" y="23271"/>
                  </a:lnTo>
                  <a:lnTo>
                    <a:pt x="904306" y="13224"/>
                  </a:lnTo>
                  <a:lnTo>
                    <a:pt x="857782" y="5936"/>
                  </a:lnTo>
                  <a:lnTo>
                    <a:pt x="810371" y="1499"/>
                  </a:lnTo>
                  <a:lnTo>
                    <a:pt x="762161" y="0"/>
                  </a:lnTo>
                  <a:close/>
                </a:path>
              </a:pathLst>
            </a:custGeom>
            <a:solidFill>
              <a:srgbClr val="2831A2"/>
            </a:solidFill>
          </p:spPr>
          <p:txBody>
            <a:bodyPr wrap="square" lIns="0" tIns="0" rIns="0" bIns="0" rtlCol="0"/>
            <a:lstStyle/>
            <a:p>
              <a:endParaRPr/>
            </a:p>
          </p:txBody>
        </p:sp>
        <p:pic>
          <p:nvPicPr>
            <p:cNvPr id="18" name="object 18"/>
            <p:cNvPicPr/>
            <p:nvPr/>
          </p:nvPicPr>
          <p:blipFill>
            <a:blip r:embed="rId11" cstate="print"/>
            <a:stretch>
              <a:fillRect/>
            </a:stretch>
          </p:blipFill>
          <p:spPr>
            <a:xfrm>
              <a:off x="3962400" y="2639567"/>
              <a:ext cx="1652016" cy="1645919"/>
            </a:xfrm>
            <a:prstGeom prst="rect">
              <a:avLst/>
            </a:prstGeom>
          </p:spPr>
        </p:pic>
      </p:grpSp>
      <p:grpSp>
        <p:nvGrpSpPr>
          <p:cNvPr id="19" name="object 19"/>
          <p:cNvGrpSpPr/>
          <p:nvPr/>
        </p:nvGrpSpPr>
        <p:grpSpPr>
          <a:xfrm>
            <a:off x="5614116" y="4251959"/>
            <a:ext cx="1856739" cy="1781810"/>
            <a:chOff x="5614116" y="4251959"/>
            <a:chExt cx="1856739" cy="1781810"/>
          </a:xfrm>
        </p:grpSpPr>
        <p:sp>
          <p:nvSpPr>
            <p:cNvPr id="20" name="object 20"/>
            <p:cNvSpPr/>
            <p:nvPr/>
          </p:nvSpPr>
          <p:spPr>
            <a:xfrm>
              <a:off x="5614116" y="4508991"/>
              <a:ext cx="1524635" cy="1524635"/>
            </a:xfrm>
            <a:custGeom>
              <a:avLst/>
              <a:gdLst/>
              <a:ahLst/>
              <a:cxnLst/>
              <a:rect l="l" t="t" r="r" b="b"/>
              <a:pathLst>
                <a:path w="1524634" h="1524635">
                  <a:moveTo>
                    <a:pt x="762162" y="0"/>
                  </a:moveTo>
                  <a:lnTo>
                    <a:pt x="713952" y="1499"/>
                  </a:lnTo>
                  <a:lnTo>
                    <a:pt x="666541" y="5936"/>
                  </a:lnTo>
                  <a:lnTo>
                    <a:pt x="620016" y="13224"/>
                  </a:lnTo>
                  <a:lnTo>
                    <a:pt x="574469" y="23271"/>
                  </a:lnTo>
                  <a:lnTo>
                    <a:pt x="529987" y="35990"/>
                  </a:lnTo>
                  <a:lnTo>
                    <a:pt x="486659" y="51291"/>
                  </a:lnTo>
                  <a:lnTo>
                    <a:pt x="444576" y="69085"/>
                  </a:lnTo>
                  <a:lnTo>
                    <a:pt x="403827" y="89282"/>
                  </a:lnTo>
                  <a:lnTo>
                    <a:pt x="364499" y="111793"/>
                  </a:lnTo>
                  <a:lnTo>
                    <a:pt x="326684" y="136530"/>
                  </a:lnTo>
                  <a:lnTo>
                    <a:pt x="290469" y="163403"/>
                  </a:lnTo>
                  <a:lnTo>
                    <a:pt x="255944" y="192322"/>
                  </a:lnTo>
                  <a:lnTo>
                    <a:pt x="223199" y="223199"/>
                  </a:lnTo>
                  <a:lnTo>
                    <a:pt x="192322" y="255945"/>
                  </a:lnTo>
                  <a:lnTo>
                    <a:pt x="163402" y="290469"/>
                  </a:lnTo>
                  <a:lnTo>
                    <a:pt x="136530" y="326684"/>
                  </a:lnTo>
                  <a:lnTo>
                    <a:pt x="111793" y="364500"/>
                  </a:lnTo>
                  <a:lnTo>
                    <a:pt x="89281" y="403827"/>
                  </a:lnTo>
                  <a:lnTo>
                    <a:pt x="69084" y="444577"/>
                  </a:lnTo>
                  <a:lnTo>
                    <a:pt x="51291" y="486660"/>
                  </a:lnTo>
                  <a:lnTo>
                    <a:pt x="35990" y="529987"/>
                  </a:lnTo>
                  <a:lnTo>
                    <a:pt x="23271" y="574469"/>
                  </a:lnTo>
                  <a:lnTo>
                    <a:pt x="13224" y="620017"/>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30" y="1197640"/>
                  </a:lnTo>
                  <a:lnTo>
                    <a:pt x="163402" y="1233855"/>
                  </a:lnTo>
                  <a:lnTo>
                    <a:pt x="192322" y="1268379"/>
                  </a:lnTo>
                  <a:lnTo>
                    <a:pt x="223199" y="1301125"/>
                  </a:lnTo>
                  <a:lnTo>
                    <a:pt x="255944" y="1332002"/>
                  </a:lnTo>
                  <a:lnTo>
                    <a:pt x="290469" y="1360922"/>
                  </a:lnTo>
                  <a:lnTo>
                    <a:pt x="326684" y="1387794"/>
                  </a:lnTo>
                  <a:lnTo>
                    <a:pt x="364499" y="1412531"/>
                  </a:lnTo>
                  <a:lnTo>
                    <a:pt x="403827" y="1435042"/>
                  </a:lnTo>
                  <a:lnTo>
                    <a:pt x="444576" y="1455240"/>
                  </a:lnTo>
                  <a:lnTo>
                    <a:pt x="486659" y="1473033"/>
                  </a:lnTo>
                  <a:lnTo>
                    <a:pt x="529987" y="1488334"/>
                  </a:lnTo>
                  <a:lnTo>
                    <a:pt x="574469" y="1501053"/>
                  </a:lnTo>
                  <a:lnTo>
                    <a:pt x="620016" y="1511100"/>
                  </a:lnTo>
                  <a:lnTo>
                    <a:pt x="666541" y="1518388"/>
                  </a:lnTo>
                  <a:lnTo>
                    <a:pt x="713952" y="1522826"/>
                  </a:lnTo>
                  <a:lnTo>
                    <a:pt x="762162" y="1524325"/>
                  </a:lnTo>
                  <a:lnTo>
                    <a:pt x="810372" y="1522826"/>
                  </a:lnTo>
                  <a:lnTo>
                    <a:pt x="857783" y="1518388"/>
                  </a:lnTo>
                  <a:lnTo>
                    <a:pt x="904307" y="1511100"/>
                  </a:lnTo>
                  <a:lnTo>
                    <a:pt x="949855" y="1501053"/>
                  </a:lnTo>
                  <a:lnTo>
                    <a:pt x="994337" y="1488334"/>
                  </a:lnTo>
                  <a:lnTo>
                    <a:pt x="1037664" y="1473033"/>
                  </a:lnTo>
                  <a:lnTo>
                    <a:pt x="1079747" y="1455240"/>
                  </a:lnTo>
                  <a:lnTo>
                    <a:pt x="1120497" y="1435042"/>
                  </a:lnTo>
                  <a:lnTo>
                    <a:pt x="1159824" y="1412531"/>
                  </a:lnTo>
                  <a:lnTo>
                    <a:pt x="1197639" y="1387794"/>
                  </a:lnTo>
                  <a:lnTo>
                    <a:pt x="1233854" y="1360922"/>
                  </a:lnTo>
                  <a:lnTo>
                    <a:pt x="1268379" y="1332002"/>
                  </a:lnTo>
                  <a:lnTo>
                    <a:pt x="1301124" y="1301125"/>
                  </a:lnTo>
                  <a:lnTo>
                    <a:pt x="1332001" y="1268379"/>
                  </a:lnTo>
                  <a:lnTo>
                    <a:pt x="1360921" y="1233855"/>
                  </a:lnTo>
                  <a:lnTo>
                    <a:pt x="1387793" y="1197640"/>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7"/>
                  </a:lnTo>
                  <a:lnTo>
                    <a:pt x="1501052" y="574469"/>
                  </a:lnTo>
                  <a:lnTo>
                    <a:pt x="1488333" y="529987"/>
                  </a:lnTo>
                  <a:lnTo>
                    <a:pt x="1473032" y="486660"/>
                  </a:lnTo>
                  <a:lnTo>
                    <a:pt x="1455238" y="444577"/>
                  </a:lnTo>
                  <a:lnTo>
                    <a:pt x="1435041" y="403827"/>
                  </a:lnTo>
                  <a:lnTo>
                    <a:pt x="1412530" y="364500"/>
                  </a:lnTo>
                  <a:lnTo>
                    <a:pt x="1387793" y="326684"/>
                  </a:lnTo>
                  <a:lnTo>
                    <a:pt x="1360921" y="290469"/>
                  </a:lnTo>
                  <a:lnTo>
                    <a:pt x="1332001" y="255945"/>
                  </a:lnTo>
                  <a:lnTo>
                    <a:pt x="1301124" y="223199"/>
                  </a:lnTo>
                  <a:lnTo>
                    <a:pt x="1268379" y="192322"/>
                  </a:lnTo>
                  <a:lnTo>
                    <a:pt x="1233854" y="163403"/>
                  </a:lnTo>
                  <a:lnTo>
                    <a:pt x="1197639" y="136530"/>
                  </a:lnTo>
                  <a:lnTo>
                    <a:pt x="1159824" y="111793"/>
                  </a:lnTo>
                  <a:lnTo>
                    <a:pt x="1120497" y="89282"/>
                  </a:lnTo>
                  <a:lnTo>
                    <a:pt x="1079747" y="69085"/>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21" name="object 21"/>
            <p:cNvPicPr/>
            <p:nvPr/>
          </p:nvPicPr>
          <p:blipFill>
            <a:blip r:embed="rId12" cstate="print"/>
            <a:stretch>
              <a:fillRect/>
            </a:stretch>
          </p:blipFill>
          <p:spPr>
            <a:xfrm>
              <a:off x="5818631" y="4251959"/>
              <a:ext cx="1652015" cy="1645920"/>
            </a:xfrm>
            <a:prstGeom prst="rect">
              <a:avLst/>
            </a:prstGeom>
          </p:spPr>
        </p:pic>
      </p:grpSp>
      <p:grpSp>
        <p:nvGrpSpPr>
          <p:cNvPr id="22" name="object 22"/>
          <p:cNvGrpSpPr/>
          <p:nvPr/>
        </p:nvGrpSpPr>
        <p:grpSpPr>
          <a:xfrm>
            <a:off x="7469479" y="5861303"/>
            <a:ext cx="1858010" cy="1784350"/>
            <a:chOff x="7469479" y="5861303"/>
            <a:chExt cx="1858010" cy="1784350"/>
          </a:xfrm>
        </p:grpSpPr>
        <p:sp>
          <p:nvSpPr>
            <p:cNvPr id="23" name="object 23"/>
            <p:cNvSpPr/>
            <p:nvPr/>
          </p:nvSpPr>
          <p:spPr>
            <a:xfrm>
              <a:off x="7469479" y="6121079"/>
              <a:ext cx="1524635" cy="1524635"/>
            </a:xfrm>
            <a:custGeom>
              <a:avLst/>
              <a:gdLst/>
              <a:ahLst/>
              <a:cxnLst/>
              <a:rect l="l" t="t" r="r" b="b"/>
              <a:pathLst>
                <a:path w="1524634" h="1524634">
                  <a:moveTo>
                    <a:pt x="762161" y="0"/>
                  </a:moveTo>
                  <a:lnTo>
                    <a:pt x="713951" y="1499"/>
                  </a:lnTo>
                  <a:lnTo>
                    <a:pt x="666540" y="5936"/>
                  </a:lnTo>
                  <a:lnTo>
                    <a:pt x="620015" y="13224"/>
                  </a:lnTo>
                  <a:lnTo>
                    <a:pt x="574468" y="23271"/>
                  </a:lnTo>
                  <a:lnTo>
                    <a:pt x="529986" y="35990"/>
                  </a:lnTo>
                  <a:lnTo>
                    <a:pt x="486659" y="51291"/>
                  </a:lnTo>
                  <a:lnTo>
                    <a:pt x="444576" y="69084"/>
                  </a:lnTo>
                  <a:lnTo>
                    <a:pt x="403826" y="89281"/>
                  </a:lnTo>
                  <a:lnTo>
                    <a:pt x="364499" y="111793"/>
                  </a:lnTo>
                  <a:lnTo>
                    <a:pt x="326683" y="136530"/>
                  </a:lnTo>
                  <a:lnTo>
                    <a:pt x="290469" y="163402"/>
                  </a:lnTo>
                  <a:lnTo>
                    <a:pt x="255944" y="192322"/>
                  </a:lnTo>
                  <a:lnTo>
                    <a:pt x="223199" y="223199"/>
                  </a:lnTo>
                  <a:lnTo>
                    <a:pt x="192321" y="255944"/>
                  </a:lnTo>
                  <a:lnTo>
                    <a:pt x="163402" y="290469"/>
                  </a:lnTo>
                  <a:lnTo>
                    <a:pt x="136529" y="326684"/>
                  </a:lnTo>
                  <a:lnTo>
                    <a:pt x="111793" y="364499"/>
                  </a:lnTo>
                  <a:lnTo>
                    <a:pt x="89281" y="403827"/>
                  </a:lnTo>
                  <a:lnTo>
                    <a:pt x="69084" y="444576"/>
                  </a:lnTo>
                  <a:lnTo>
                    <a:pt x="51291" y="486659"/>
                  </a:lnTo>
                  <a:lnTo>
                    <a:pt x="35990" y="529987"/>
                  </a:lnTo>
                  <a:lnTo>
                    <a:pt x="23271" y="574469"/>
                  </a:lnTo>
                  <a:lnTo>
                    <a:pt x="13224" y="620016"/>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29" y="1197639"/>
                  </a:lnTo>
                  <a:lnTo>
                    <a:pt x="163402" y="1233854"/>
                  </a:lnTo>
                  <a:lnTo>
                    <a:pt x="192321" y="1268379"/>
                  </a:lnTo>
                  <a:lnTo>
                    <a:pt x="223199" y="1301124"/>
                  </a:lnTo>
                  <a:lnTo>
                    <a:pt x="255944" y="1332001"/>
                  </a:lnTo>
                  <a:lnTo>
                    <a:pt x="290469" y="1360921"/>
                  </a:lnTo>
                  <a:lnTo>
                    <a:pt x="326683" y="1387793"/>
                  </a:lnTo>
                  <a:lnTo>
                    <a:pt x="364499" y="1412530"/>
                  </a:lnTo>
                  <a:lnTo>
                    <a:pt x="403826" y="1435041"/>
                  </a:lnTo>
                  <a:lnTo>
                    <a:pt x="444576" y="1455238"/>
                  </a:lnTo>
                  <a:lnTo>
                    <a:pt x="486659" y="1473032"/>
                  </a:lnTo>
                  <a:lnTo>
                    <a:pt x="529986" y="1488333"/>
                  </a:lnTo>
                  <a:lnTo>
                    <a:pt x="574468" y="1501052"/>
                  </a:lnTo>
                  <a:lnTo>
                    <a:pt x="620015" y="1511099"/>
                  </a:lnTo>
                  <a:lnTo>
                    <a:pt x="666540" y="1518386"/>
                  </a:lnTo>
                  <a:lnTo>
                    <a:pt x="713951" y="1522824"/>
                  </a:lnTo>
                  <a:lnTo>
                    <a:pt x="762161" y="1524323"/>
                  </a:lnTo>
                  <a:lnTo>
                    <a:pt x="810371" y="1522824"/>
                  </a:lnTo>
                  <a:lnTo>
                    <a:pt x="857782" y="1518386"/>
                  </a:lnTo>
                  <a:lnTo>
                    <a:pt x="904306" y="1511099"/>
                  </a:lnTo>
                  <a:lnTo>
                    <a:pt x="949854" y="1501052"/>
                  </a:lnTo>
                  <a:lnTo>
                    <a:pt x="994336" y="1488333"/>
                  </a:lnTo>
                  <a:lnTo>
                    <a:pt x="1037663" y="1473032"/>
                  </a:lnTo>
                  <a:lnTo>
                    <a:pt x="1079747" y="1455238"/>
                  </a:lnTo>
                  <a:lnTo>
                    <a:pt x="1120496"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6"/>
                  </a:lnTo>
                  <a:lnTo>
                    <a:pt x="1501052" y="574469"/>
                  </a:lnTo>
                  <a:lnTo>
                    <a:pt x="1488333" y="529987"/>
                  </a:lnTo>
                  <a:lnTo>
                    <a:pt x="1473032" y="486659"/>
                  </a:lnTo>
                  <a:lnTo>
                    <a:pt x="1455238" y="444576"/>
                  </a:lnTo>
                  <a:lnTo>
                    <a:pt x="1435041" y="403827"/>
                  </a:lnTo>
                  <a:lnTo>
                    <a:pt x="1412530" y="364499"/>
                  </a:lnTo>
                  <a:lnTo>
                    <a:pt x="1387793" y="326684"/>
                  </a:lnTo>
                  <a:lnTo>
                    <a:pt x="1360921" y="290469"/>
                  </a:lnTo>
                  <a:lnTo>
                    <a:pt x="1332001" y="255944"/>
                  </a:lnTo>
                  <a:lnTo>
                    <a:pt x="1301124" y="223199"/>
                  </a:lnTo>
                  <a:lnTo>
                    <a:pt x="1268379" y="192322"/>
                  </a:lnTo>
                  <a:lnTo>
                    <a:pt x="1233854" y="163402"/>
                  </a:lnTo>
                  <a:lnTo>
                    <a:pt x="1197639" y="136530"/>
                  </a:lnTo>
                  <a:lnTo>
                    <a:pt x="1159824" y="111793"/>
                  </a:lnTo>
                  <a:lnTo>
                    <a:pt x="1120496" y="89281"/>
                  </a:lnTo>
                  <a:lnTo>
                    <a:pt x="1079747" y="69084"/>
                  </a:lnTo>
                  <a:lnTo>
                    <a:pt x="1037663" y="51291"/>
                  </a:lnTo>
                  <a:lnTo>
                    <a:pt x="994336" y="35990"/>
                  </a:lnTo>
                  <a:lnTo>
                    <a:pt x="949854" y="23271"/>
                  </a:lnTo>
                  <a:lnTo>
                    <a:pt x="904306" y="13224"/>
                  </a:lnTo>
                  <a:lnTo>
                    <a:pt x="857782" y="5936"/>
                  </a:lnTo>
                  <a:lnTo>
                    <a:pt x="810371" y="1499"/>
                  </a:lnTo>
                  <a:lnTo>
                    <a:pt x="762161" y="0"/>
                  </a:lnTo>
                  <a:close/>
                </a:path>
              </a:pathLst>
            </a:custGeom>
            <a:solidFill>
              <a:srgbClr val="2831A2"/>
            </a:solidFill>
          </p:spPr>
          <p:txBody>
            <a:bodyPr wrap="square" lIns="0" tIns="0" rIns="0" bIns="0" rtlCol="0"/>
            <a:lstStyle/>
            <a:p>
              <a:endParaRPr/>
            </a:p>
          </p:txBody>
        </p:sp>
        <p:pic>
          <p:nvPicPr>
            <p:cNvPr id="24" name="object 24"/>
            <p:cNvPicPr/>
            <p:nvPr/>
          </p:nvPicPr>
          <p:blipFill>
            <a:blip r:embed="rId13" cstate="print"/>
            <a:stretch>
              <a:fillRect/>
            </a:stretch>
          </p:blipFill>
          <p:spPr>
            <a:xfrm>
              <a:off x="7674864" y="5861303"/>
              <a:ext cx="1652016" cy="1648968"/>
            </a:xfrm>
            <a:prstGeom prst="rect">
              <a:avLst/>
            </a:prstGeom>
          </p:spPr>
        </p:pic>
      </p:grpSp>
      <p:grpSp>
        <p:nvGrpSpPr>
          <p:cNvPr id="25" name="object 25"/>
          <p:cNvGrpSpPr/>
          <p:nvPr/>
        </p:nvGrpSpPr>
        <p:grpSpPr>
          <a:xfrm>
            <a:off x="9324843" y="7473695"/>
            <a:ext cx="1855470" cy="1784350"/>
            <a:chOff x="9324843" y="7473695"/>
            <a:chExt cx="1855470" cy="1784350"/>
          </a:xfrm>
        </p:grpSpPr>
        <p:sp>
          <p:nvSpPr>
            <p:cNvPr id="26" name="object 26"/>
            <p:cNvSpPr/>
            <p:nvPr/>
          </p:nvSpPr>
          <p:spPr>
            <a:xfrm>
              <a:off x="9324843" y="7733168"/>
              <a:ext cx="1524635" cy="1524635"/>
            </a:xfrm>
            <a:custGeom>
              <a:avLst/>
              <a:gdLst/>
              <a:ahLst/>
              <a:cxnLst/>
              <a:rect l="l" t="t" r="r" b="b"/>
              <a:pathLst>
                <a:path w="1524634" h="1524634">
                  <a:moveTo>
                    <a:pt x="762162" y="0"/>
                  </a:moveTo>
                  <a:lnTo>
                    <a:pt x="713952" y="1499"/>
                  </a:lnTo>
                  <a:lnTo>
                    <a:pt x="666541" y="5936"/>
                  </a:lnTo>
                  <a:lnTo>
                    <a:pt x="620016" y="13224"/>
                  </a:lnTo>
                  <a:lnTo>
                    <a:pt x="574469" y="23271"/>
                  </a:lnTo>
                  <a:lnTo>
                    <a:pt x="529987" y="35990"/>
                  </a:lnTo>
                  <a:lnTo>
                    <a:pt x="486659" y="51291"/>
                  </a:lnTo>
                  <a:lnTo>
                    <a:pt x="444576" y="69084"/>
                  </a:lnTo>
                  <a:lnTo>
                    <a:pt x="403827" y="89281"/>
                  </a:lnTo>
                  <a:lnTo>
                    <a:pt x="364499" y="111793"/>
                  </a:lnTo>
                  <a:lnTo>
                    <a:pt x="326684" y="136529"/>
                  </a:lnTo>
                  <a:lnTo>
                    <a:pt x="290469" y="163402"/>
                  </a:lnTo>
                  <a:lnTo>
                    <a:pt x="255944" y="192321"/>
                  </a:lnTo>
                  <a:lnTo>
                    <a:pt x="223199" y="223199"/>
                  </a:lnTo>
                  <a:lnTo>
                    <a:pt x="192322" y="255944"/>
                  </a:lnTo>
                  <a:lnTo>
                    <a:pt x="163402" y="290469"/>
                  </a:lnTo>
                  <a:lnTo>
                    <a:pt x="136530" y="326683"/>
                  </a:lnTo>
                  <a:lnTo>
                    <a:pt x="111793" y="364499"/>
                  </a:lnTo>
                  <a:lnTo>
                    <a:pt x="89281" y="403826"/>
                  </a:lnTo>
                  <a:lnTo>
                    <a:pt x="69084" y="444576"/>
                  </a:lnTo>
                  <a:lnTo>
                    <a:pt x="51291" y="486659"/>
                  </a:lnTo>
                  <a:lnTo>
                    <a:pt x="35990" y="529986"/>
                  </a:lnTo>
                  <a:lnTo>
                    <a:pt x="23271" y="574468"/>
                  </a:lnTo>
                  <a:lnTo>
                    <a:pt x="13224" y="620015"/>
                  </a:lnTo>
                  <a:lnTo>
                    <a:pt x="5936" y="666540"/>
                  </a:lnTo>
                  <a:lnTo>
                    <a:pt x="1499" y="713951"/>
                  </a:lnTo>
                  <a:lnTo>
                    <a:pt x="0" y="762161"/>
                  </a:lnTo>
                  <a:lnTo>
                    <a:pt x="1499" y="810371"/>
                  </a:lnTo>
                  <a:lnTo>
                    <a:pt x="5936" y="857782"/>
                  </a:lnTo>
                  <a:lnTo>
                    <a:pt x="13224" y="904306"/>
                  </a:lnTo>
                  <a:lnTo>
                    <a:pt x="23271" y="949854"/>
                  </a:lnTo>
                  <a:lnTo>
                    <a:pt x="35990" y="994336"/>
                  </a:lnTo>
                  <a:lnTo>
                    <a:pt x="51291" y="1037663"/>
                  </a:lnTo>
                  <a:lnTo>
                    <a:pt x="69084" y="1079746"/>
                  </a:lnTo>
                  <a:lnTo>
                    <a:pt x="89281" y="1120496"/>
                  </a:lnTo>
                  <a:lnTo>
                    <a:pt x="111793" y="1159823"/>
                  </a:lnTo>
                  <a:lnTo>
                    <a:pt x="136530" y="1197639"/>
                  </a:lnTo>
                  <a:lnTo>
                    <a:pt x="163402" y="1233854"/>
                  </a:lnTo>
                  <a:lnTo>
                    <a:pt x="192322" y="1268379"/>
                  </a:lnTo>
                  <a:lnTo>
                    <a:pt x="223199" y="1301124"/>
                  </a:lnTo>
                  <a:lnTo>
                    <a:pt x="255944" y="1332001"/>
                  </a:lnTo>
                  <a:lnTo>
                    <a:pt x="290469" y="1360920"/>
                  </a:lnTo>
                  <a:lnTo>
                    <a:pt x="326684" y="1387793"/>
                  </a:lnTo>
                  <a:lnTo>
                    <a:pt x="364499" y="1412530"/>
                  </a:lnTo>
                  <a:lnTo>
                    <a:pt x="403827" y="1435041"/>
                  </a:lnTo>
                  <a:lnTo>
                    <a:pt x="444576" y="1455238"/>
                  </a:lnTo>
                  <a:lnTo>
                    <a:pt x="486659" y="1473032"/>
                  </a:lnTo>
                  <a:lnTo>
                    <a:pt x="529987" y="1488332"/>
                  </a:lnTo>
                  <a:lnTo>
                    <a:pt x="574469" y="1501051"/>
                  </a:lnTo>
                  <a:lnTo>
                    <a:pt x="620016" y="1511099"/>
                  </a:lnTo>
                  <a:lnTo>
                    <a:pt x="666541" y="1518386"/>
                  </a:lnTo>
                  <a:lnTo>
                    <a:pt x="713952" y="1522824"/>
                  </a:lnTo>
                  <a:lnTo>
                    <a:pt x="762162" y="1524323"/>
                  </a:lnTo>
                  <a:lnTo>
                    <a:pt x="810372" y="1522824"/>
                  </a:lnTo>
                  <a:lnTo>
                    <a:pt x="857783" y="1518386"/>
                  </a:lnTo>
                  <a:lnTo>
                    <a:pt x="904307" y="1511099"/>
                  </a:lnTo>
                  <a:lnTo>
                    <a:pt x="949855" y="1501051"/>
                  </a:lnTo>
                  <a:lnTo>
                    <a:pt x="994337" y="1488332"/>
                  </a:lnTo>
                  <a:lnTo>
                    <a:pt x="1037664" y="1473032"/>
                  </a:lnTo>
                  <a:lnTo>
                    <a:pt x="1079747" y="1455238"/>
                  </a:lnTo>
                  <a:lnTo>
                    <a:pt x="1120497" y="1435041"/>
                  </a:lnTo>
                  <a:lnTo>
                    <a:pt x="1159824" y="1412530"/>
                  </a:lnTo>
                  <a:lnTo>
                    <a:pt x="1197639" y="1387793"/>
                  </a:lnTo>
                  <a:lnTo>
                    <a:pt x="1233854" y="1360920"/>
                  </a:lnTo>
                  <a:lnTo>
                    <a:pt x="1268379" y="1332001"/>
                  </a:lnTo>
                  <a:lnTo>
                    <a:pt x="1301124" y="1301124"/>
                  </a:lnTo>
                  <a:lnTo>
                    <a:pt x="1332001" y="1268379"/>
                  </a:lnTo>
                  <a:lnTo>
                    <a:pt x="1360921" y="1233854"/>
                  </a:lnTo>
                  <a:lnTo>
                    <a:pt x="1387793" y="1197639"/>
                  </a:lnTo>
                  <a:lnTo>
                    <a:pt x="1412530" y="1159823"/>
                  </a:lnTo>
                  <a:lnTo>
                    <a:pt x="1435041" y="1120496"/>
                  </a:lnTo>
                  <a:lnTo>
                    <a:pt x="1455238" y="1079746"/>
                  </a:lnTo>
                  <a:lnTo>
                    <a:pt x="1473032" y="1037663"/>
                  </a:lnTo>
                  <a:lnTo>
                    <a:pt x="1488333" y="994336"/>
                  </a:lnTo>
                  <a:lnTo>
                    <a:pt x="1501052" y="949854"/>
                  </a:lnTo>
                  <a:lnTo>
                    <a:pt x="1511099" y="904306"/>
                  </a:lnTo>
                  <a:lnTo>
                    <a:pt x="1518386" y="857782"/>
                  </a:lnTo>
                  <a:lnTo>
                    <a:pt x="1522824" y="810371"/>
                  </a:lnTo>
                  <a:lnTo>
                    <a:pt x="1524323" y="762161"/>
                  </a:lnTo>
                  <a:lnTo>
                    <a:pt x="1522824" y="713951"/>
                  </a:lnTo>
                  <a:lnTo>
                    <a:pt x="1518386" y="666540"/>
                  </a:lnTo>
                  <a:lnTo>
                    <a:pt x="1511099" y="620015"/>
                  </a:lnTo>
                  <a:lnTo>
                    <a:pt x="1501052" y="574468"/>
                  </a:lnTo>
                  <a:lnTo>
                    <a:pt x="1488333" y="529986"/>
                  </a:lnTo>
                  <a:lnTo>
                    <a:pt x="1473032" y="486659"/>
                  </a:lnTo>
                  <a:lnTo>
                    <a:pt x="1455238" y="444576"/>
                  </a:lnTo>
                  <a:lnTo>
                    <a:pt x="1435041" y="403826"/>
                  </a:lnTo>
                  <a:lnTo>
                    <a:pt x="1412530" y="364499"/>
                  </a:lnTo>
                  <a:lnTo>
                    <a:pt x="1387793" y="326683"/>
                  </a:lnTo>
                  <a:lnTo>
                    <a:pt x="1360921" y="290469"/>
                  </a:lnTo>
                  <a:lnTo>
                    <a:pt x="1332001" y="255944"/>
                  </a:lnTo>
                  <a:lnTo>
                    <a:pt x="1301124" y="223199"/>
                  </a:lnTo>
                  <a:lnTo>
                    <a:pt x="1268379" y="192321"/>
                  </a:lnTo>
                  <a:lnTo>
                    <a:pt x="1233854" y="163402"/>
                  </a:lnTo>
                  <a:lnTo>
                    <a:pt x="1197639" y="136529"/>
                  </a:lnTo>
                  <a:lnTo>
                    <a:pt x="1159824" y="111793"/>
                  </a:lnTo>
                  <a:lnTo>
                    <a:pt x="1120497" y="89281"/>
                  </a:lnTo>
                  <a:lnTo>
                    <a:pt x="1079747" y="69084"/>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27" name="object 27"/>
            <p:cNvPicPr/>
            <p:nvPr/>
          </p:nvPicPr>
          <p:blipFill>
            <a:blip r:embed="rId14" cstate="print"/>
            <a:stretch>
              <a:fillRect/>
            </a:stretch>
          </p:blipFill>
          <p:spPr>
            <a:xfrm>
              <a:off x="9531096" y="7473695"/>
              <a:ext cx="1648968" cy="1648967"/>
            </a:xfrm>
            <a:prstGeom prst="rect">
              <a:avLst/>
            </a:prstGeom>
          </p:spPr>
        </p:pic>
      </p:grpSp>
      <p:sp>
        <p:nvSpPr>
          <p:cNvPr id="28" name="object 28"/>
          <p:cNvSpPr txBox="1">
            <a:spLocks noGrp="1"/>
          </p:cNvSpPr>
          <p:nvPr>
            <p:ph type="title"/>
          </p:nvPr>
        </p:nvSpPr>
        <p:spPr>
          <a:xfrm>
            <a:off x="14239887" y="952500"/>
            <a:ext cx="3093085" cy="1244600"/>
          </a:xfrm>
          <a:prstGeom prst="rect">
            <a:avLst/>
          </a:prstGeom>
        </p:spPr>
        <p:txBody>
          <a:bodyPr vert="horz" wrap="square" lIns="0" tIns="12700" rIns="0" bIns="0" rtlCol="0">
            <a:spAutoFit/>
          </a:bodyPr>
          <a:lstStyle/>
          <a:p>
            <a:pPr marL="12700">
              <a:lnSpc>
                <a:spcPct val="100000"/>
              </a:lnSpc>
              <a:spcBef>
                <a:spcPts val="100"/>
              </a:spcBef>
            </a:pPr>
            <a:r>
              <a:rPr spc="-80" dirty="0"/>
              <a:t>P</a:t>
            </a:r>
            <a:r>
              <a:rPr spc="-215" dirty="0"/>
              <a:t>r</a:t>
            </a:r>
            <a:r>
              <a:rPr spc="-75" dirty="0"/>
              <a:t>o</a:t>
            </a:r>
            <a:r>
              <a:rPr spc="-80" dirty="0"/>
              <a:t>c</a:t>
            </a:r>
            <a:r>
              <a:rPr spc="-90" dirty="0"/>
              <a:t>es</a:t>
            </a:r>
            <a:r>
              <a:rPr dirty="0"/>
              <a:t>s</a:t>
            </a:r>
          </a:p>
        </p:txBody>
      </p:sp>
      <p:sp>
        <p:nvSpPr>
          <p:cNvPr id="29" name="object 29"/>
          <p:cNvSpPr txBox="1"/>
          <p:nvPr/>
        </p:nvSpPr>
        <p:spPr>
          <a:xfrm>
            <a:off x="2618243" y="1130300"/>
            <a:ext cx="593725" cy="1122680"/>
          </a:xfrm>
          <a:prstGeom prst="rect">
            <a:avLst/>
          </a:prstGeom>
        </p:spPr>
        <p:txBody>
          <a:bodyPr vert="horz" wrap="square" lIns="0" tIns="12700" rIns="0" bIns="0" rtlCol="0">
            <a:spAutoFit/>
          </a:bodyPr>
          <a:lstStyle/>
          <a:p>
            <a:pPr marL="12700">
              <a:lnSpc>
                <a:spcPct val="100000"/>
              </a:lnSpc>
              <a:spcBef>
                <a:spcPts val="100"/>
              </a:spcBef>
            </a:pPr>
            <a:r>
              <a:rPr sz="7200" spc="-85" dirty="0">
                <a:solidFill>
                  <a:srgbClr val="FFFFFF"/>
                </a:solidFill>
                <a:latin typeface="Lucida Sans Unicode"/>
                <a:cs typeface="Lucida Sans Unicode"/>
              </a:rPr>
              <a:t>1</a:t>
            </a:r>
            <a:endParaRPr sz="7200">
              <a:latin typeface="Lucida Sans Unicode"/>
              <a:cs typeface="Lucida Sans Unicode"/>
            </a:endParaRPr>
          </a:p>
        </p:txBody>
      </p:sp>
      <p:sp>
        <p:nvSpPr>
          <p:cNvPr id="30" name="object 30"/>
          <p:cNvSpPr txBox="1"/>
          <p:nvPr/>
        </p:nvSpPr>
        <p:spPr>
          <a:xfrm>
            <a:off x="4521945" y="2218436"/>
            <a:ext cx="6133465" cy="6490335"/>
          </a:xfrm>
          <a:prstGeom prst="rect">
            <a:avLst/>
          </a:prstGeom>
        </p:spPr>
        <p:txBody>
          <a:bodyPr vert="horz" wrap="square" lIns="0" tIns="536575" rIns="0" bIns="0" rtlCol="0">
            <a:spAutoFit/>
          </a:bodyPr>
          <a:lstStyle/>
          <a:p>
            <a:pPr marR="5565775" algn="ctr">
              <a:lnSpc>
                <a:spcPct val="100000"/>
              </a:lnSpc>
              <a:spcBef>
                <a:spcPts val="4225"/>
              </a:spcBef>
            </a:pPr>
            <a:r>
              <a:rPr sz="7200" spc="-350" dirty="0">
                <a:solidFill>
                  <a:srgbClr val="FFFFFF"/>
                </a:solidFill>
                <a:latin typeface="Lucida Sans Unicode"/>
                <a:cs typeface="Lucida Sans Unicode"/>
              </a:rPr>
              <a:t>2</a:t>
            </a:r>
            <a:endParaRPr sz="7200" dirty="0">
              <a:latin typeface="Lucida Sans Unicode"/>
              <a:cs typeface="Lucida Sans Unicode"/>
            </a:endParaRPr>
          </a:p>
          <a:p>
            <a:pPr marR="1841500" algn="ctr">
              <a:lnSpc>
                <a:spcPct val="100000"/>
              </a:lnSpc>
              <a:spcBef>
                <a:spcPts val="4130"/>
              </a:spcBef>
            </a:pPr>
            <a:r>
              <a:rPr sz="7200" spc="-350" dirty="0">
                <a:solidFill>
                  <a:srgbClr val="FFFFFF"/>
                </a:solidFill>
                <a:latin typeface="Lucida Sans Unicode"/>
                <a:cs typeface="Lucida Sans Unicode"/>
              </a:rPr>
              <a:t>3</a:t>
            </a:r>
            <a:endParaRPr sz="7200" dirty="0">
              <a:latin typeface="Lucida Sans Unicode"/>
              <a:cs typeface="Lucida Sans Unicode"/>
            </a:endParaRPr>
          </a:p>
          <a:p>
            <a:pPr marL="1778635" algn="ctr">
              <a:lnSpc>
                <a:spcPct val="100000"/>
              </a:lnSpc>
              <a:spcBef>
                <a:spcPts val="3960"/>
              </a:spcBef>
            </a:pPr>
            <a:r>
              <a:rPr sz="7200" spc="-85" dirty="0">
                <a:solidFill>
                  <a:srgbClr val="FFFFFF"/>
                </a:solidFill>
                <a:latin typeface="Lucida Sans Unicode"/>
                <a:cs typeface="Lucida Sans Unicode"/>
              </a:rPr>
              <a:t>4</a:t>
            </a:r>
            <a:endParaRPr sz="7200" dirty="0">
              <a:latin typeface="Lucida Sans Unicode"/>
              <a:cs typeface="Lucida Sans Unicode"/>
            </a:endParaRPr>
          </a:p>
          <a:p>
            <a:pPr marL="5573395" algn="ctr">
              <a:lnSpc>
                <a:spcPct val="100000"/>
              </a:lnSpc>
              <a:spcBef>
                <a:spcPts val="4125"/>
              </a:spcBef>
            </a:pPr>
            <a:r>
              <a:rPr sz="7200" spc="-350" dirty="0">
                <a:solidFill>
                  <a:srgbClr val="FFFFFF"/>
                </a:solidFill>
                <a:latin typeface="Lucida Sans Unicode"/>
                <a:cs typeface="Lucida Sans Unicode"/>
              </a:rPr>
              <a:t>5</a:t>
            </a:r>
            <a:endParaRPr sz="7200" dirty="0">
              <a:latin typeface="Lucida Sans Unicode"/>
              <a:cs typeface="Lucida Sans Unicode"/>
            </a:endParaRPr>
          </a:p>
        </p:txBody>
      </p:sp>
      <p:sp>
        <p:nvSpPr>
          <p:cNvPr id="34" name="TextBox 33">
            <a:extLst>
              <a:ext uri="{FF2B5EF4-FFF2-40B4-BE49-F238E27FC236}">
                <a16:creationId xmlns:a16="http://schemas.microsoft.com/office/drawing/2014/main" id="{74E0A983-00D9-A45D-CD15-603F6CAD0FF3}"/>
              </a:ext>
            </a:extLst>
          </p:cNvPr>
          <p:cNvSpPr txBox="1"/>
          <p:nvPr/>
        </p:nvSpPr>
        <p:spPr>
          <a:xfrm>
            <a:off x="5741069" y="1063750"/>
            <a:ext cx="3790027" cy="584775"/>
          </a:xfrm>
          <a:prstGeom prst="rect">
            <a:avLst/>
          </a:prstGeom>
          <a:noFill/>
        </p:spPr>
        <p:txBody>
          <a:bodyPr wrap="square" rtlCol="0">
            <a:spAutoFit/>
          </a:bodyPr>
          <a:lstStyle/>
          <a:p>
            <a:r>
              <a:rPr lang="en-US" sz="3200" dirty="0">
                <a:solidFill>
                  <a:schemeClr val="bg1"/>
                </a:solidFill>
              </a:rPr>
              <a:t>Data Understanding</a:t>
            </a:r>
            <a:endParaRPr lang="en-GB" sz="3200" dirty="0">
              <a:solidFill>
                <a:schemeClr val="bg1"/>
              </a:solidFill>
            </a:endParaRPr>
          </a:p>
        </p:txBody>
      </p:sp>
      <p:sp>
        <p:nvSpPr>
          <p:cNvPr id="36" name="TextBox 35">
            <a:extLst>
              <a:ext uri="{FF2B5EF4-FFF2-40B4-BE49-F238E27FC236}">
                <a16:creationId xmlns:a16="http://schemas.microsoft.com/office/drawing/2014/main" id="{A276009B-0496-2B00-9EDA-A39D1E21CDA7}"/>
              </a:ext>
            </a:extLst>
          </p:cNvPr>
          <p:cNvSpPr txBox="1"/>
          <p:nvPr/>
        </p:nvSpPr>
        <p:spPr>
          <a:xfrm>
            <a:off x="7466036" y="2568901"/>
            <a:ext cx="3451701" cy="584775"/>
          </a:xfrm>
          <a:prstGeom prst="rect">
            <a:avLst/>
          </a:prstGeom>
          <a:noFill/>
        </p:spPr>
        <p:txBody>
          <a:bodyPr wrap="square" rtlCol="0">
            <a:spAutoFit/>
          </a:bodyPr>
          <a:lstStyle/>
          <a:p>
            <a:r>
              <a:rPr lang="en-US" sz="3200" dirty="0">
                <a:solidFill>
                  <a:schemeClr val="bg1"/>
                </a:solidFill>
              </a:rPr>
              <a:t>Data Cleaning</a:t>
            </a:r>
            <a:endParaRPr lang="en-GB" sz="3200" dirty="0">
              <a:solidFill>
                <a:schemeClr val="bg1"/>
              </a:solidFill>
            </a:endParaRPr>
          </a:p>
        </p:txBody>
      </p:sp>
      <p:sp>
        <p:nvSpPr>
          <p:cNvPr id="38" name="TextBox 37">
            <a:extLst>
              <a:ext uri="{FF2B5EF4-FFF2-40B4-BE49-F238E27FC236}">
                <a16:creationId xmlns:a16="http://schemas.microsoft.com/office/drawing/2014/main" id="{8147FE31-A2E1-DB0F-5167-D3DCE4496EF9}"/>
              </a:ext>
            </a:extLst>
          </p:cNvPr>
          <p:cNvSpPr txBox="1"/>
          <p:nvPr/>
        </p:nvSpPr>
        <p:spPr>
          <a:xfrm>
            <a:off x="9406864" y="4285486"/>
            <a:ext cx="3451701" cy="584775"/>
          </a:xfrm>
          <a:prstGeom prst="rect">
            <a:avLst/>
          </a:prstGeom>
          <a:noFill/>
        </p:spPr>
        <p:txBody>
          <a:bodyPr wrap="square" rtlCol="0">
            <a:spAutoFit/>
          </a:bodyPr>
          <a:lstStyle/>
          <a:p>
            <a:r>
              <a:rPr lang="en-US" sz="3200" dirty="0">
                <a:solidFill>
                  <a:schemeClr val="bg1"/>
                </a:solidFill>
              </a:rPr>
              <a:t>Data Modeling</a:t>
            </a:r>
            <a:endParaRPr lang="en-GB" sz="3200" dirty="0">
              <a:solidFill>
                <a:schemeClr val="bg1"/>
              </a:solidFill>
            </a:endParaRPr>
          </a:p>
        </p:txBody>
      </p:sp>
      <p:sp>
        <p:nvSpPr>
          <p:cNvPr id="39" name="TextBox 38">
            <a:extLst>
              <a:ext uri="{FF2B5EF4-FFF2-40B4-BE49-F238E27FC236}">
                <a16:creationId xmlns:a16="http://schemas.microsoft.com/office/drawing/2014/main" id="{81900818-7DCF-F020-6C27-933BEA9658ED}"/>
              </a:ext>
            </a:extLst>
          </p:cNvPr>
          <p:cNvSpPr txBox="1"/>
          <p:nvPr/>
        </p:nvSpPr>
        <p:spPr>
          <a:xfrm>
            <a:off x="11020005" y="5926971"/>
            <a:ext cx="3451700" cy="584775"/>
          </a:xfrm>
          <a:prstGeom prst="rect">
            <a:avLst/>
          </a:prstGeom>
          <a:noFill/>
        </p:spPr>
        <p:txBody>
          <a:bodyPr wrap="square" rtlCol="0">
            <a:spAutoFit/>
          </a:bodyPr>
          <a:lstStyle/>
          <a:p>
            <a:r>
              <a:rPr lang="en-US" sz="3200" dirty="0">
                <a:solidFill>
                  <a:schemeClr val="bg1"/>
                </a:solidFill>
              </a:rPr>
              <a:t>Data Analysis</a:t>
            </a:r>
            <a:endParaRPr lang="en-GB" sz="3200" dirty="0">
              <a:solidFill>
                <a:schemeClr val="bg1"/>
              </a:solidFill>
            </a:endParaRPr>
          </a:p>
        </p:txBody>
      </p:sp>
      <p:sp>
        <p:nvSpPr>
          <p:cNvPr id="40" name="TextBox 39">
            <a:extLst>
              <a:ext uri="{FF2B5EF4-FFF2-40B4-BE49-F238E27FC236}">
                <a16:creationId xmlns:a16="http://schemas.microsoft.com/office/drawing/2014/main" id="{08756C36-5025-3873-9216-C3D2F1C991C1}"/>
              </a:ext>
            </a:extLst>
          </p:cNvPr>
          <p:cNvSpPr txBox="1"/>
          <p:nvPr/>
        </p:nvSpPr>
        <p:spPr>
          <a:xfrm>
            <a:off x="13005762" y="7800052"/>
            <a:ext cx="2285303" cy="584775"/>
          </a:xfrm>
          <a:prstGeom prst="rect">
            <a:avLst/>
          </a:prstGeom>
          <a:noFill/>
        </p:spPr>
        <p:txBody>
          <a:bodyPr wrap="square" rtlCol="0">
            <a:spAutoFit/>
          </a:bodyPr>
          <a:lstStyle/>
          <a:p>
            <a:r>
              <a:rPr lang="en-US" sz="3200" dirty="0">
                <a:solidFill>
                  <a:schemeClr val="bg1"/>
                </a:solidFill>
              </a:rPr>
              <a:t>Insight</a:t>
            </a:r>
            <a:endParaRPr lang="en-GB"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4455" y="6480047"/>
            <a:ext cx="2977896" cy="883919"/>
          </a:xfrm>
          <a:prstGeom prst="rect">
            <a:avLst/>
          </a:prstGeom>
        </p:spPr>
      </p:pic>
      <p:sp>
        <p:nvSpPr>
          <p:cNvPr id="3" name="object 3"/>
          <p:cNvSpPr txBox="1">
            <a:spLocks noGrp="1"/>
          </p:cNvSpPr>
          <p:nvPr>
            <p:ph type="title"/>
          </p:nvPr>
        </p:nvSpPr>
        <p:spPr>
          <a:xfrm>
            <a:off x="1016000" y="784859"/>
            <a:ext cx="3103880" cy="1244600"/>
          </a:xfrm>
          <a:prstGeom prst="rect">
            <a:avLst/>
          </a:prstGeom>
        </p:spPr>
        <p:txBody>
          <a:bodyPr vert="horz" wrap="square" lIns="0" tIns="12700" rIns="0" bIns="0" rtlCol="0">
            <a:spAutoFit/>
          </a:bodyPr>
          <a:lstStyle/>
          <a:p>
            <a:pPr marL="12700">
              <a:lnSpc>
                <a:spcPct val="100000"/>
              </a:lnSpc>
              <a:spcBef>
                <a:spcPts val="100"/>
              </a:spcBef>
            </a:pPr>
            <a:r>
              <a:rPr spc="-85" dirty="0">
                <a:solidFill>
                  <a:srgbClr val="000000"/>
                </a:solidFill>
              </a:rPr>
              <a:t>Ins</a:t>
            </a:r>
            <a:r>
              <a:rPr spc="-75" dirty="0">
                <a:solidFill>
                  <a:srgbClr val="000000"/>
                </a:solidFill>
              </a:rPr>
              <a:t>i</a:t>
            </a:r>
            <a:r>
              <a:rPr spc="-85" dirty="0">
                <a:solidFill>
                  <a:srgbClr val="000000"/>
                </a:solidFill>
              </a:rPr>
              <a:t>g</a:t>
            </a:r>
            <a:r>
              <a:rPr spc="-155" dirty="0">
                <a:solidFill>
                  <a:srgbClr val="000000"/>
                </a:solidFill>
              </a:rPr>
              <a:t>h</a:t>
            </a:r>
            <a:r>
              <a:rPr spc="-85" dirty="0">
                <a:solidFill>
                  <a:srgbClr val="000000"/>
                </a:solidFill>
              </a:rPr>
              <a:t>ts</a:t>
            </a:r>
          </a:p>
        </p:txBody>
      </p:sp>
      <p:pic>
        <p:nvPicPr>
          <p:cNvPr id="4" name="object 4"/>
          <p:cNvPicPr/>
          <p:nvPr/>
        </p:nvPicPr>
        <p:blipFill>
          <a:blip r:embed="rId3" cstate="print"/>
          <a:stretch>
            <a:fillRect/>
          </a:stretch>
        </p:blipFill>
        <p:spPr>
          <a:xfrm>
            <a:off x="13085063" y="7808976"/>
            <a:ext cx="2173224" cy="2020824"/>
          </a:xfrm>
          <a:prstGeom prst="rect">
            <a:avLst/>
          </a:prstGeom>
        </p:spPr>
      </p:pic>
      <p:pic>
        <p:nvPicPr>
          <p:cNvPr id="5" name="object 5"/>
          <p:cNvPicPr/>
          <p:nvPr/>
        </p:nvPicPr>
        <p:blipFill>
          <a:blip r:embed="rId4" cstate="print"/>
          <a:stretch>
            <a:fillRect/>
          </a:stretch>
        </p:blipFill>
        <p:spPr>
          <a:xfrm>
            <a:off x="10573511" y="7808976"/>
            <a:ext cx="2170176" cy="2020824"/>
          </a:xfrm>
          <a:prstGeom prst="rect">
            <a:avLst/>
          </a:prstGeom>
        </p:spPr>
      </p:pic>
      <p:pic>
        <p:nvPicPr>
          <p:cNvPr id="6" name="object 6"/>
          <p:cNvPicPr/>
          <p:nvPr/>
        </p:nvPicPr>
        <p:blipFill>
          <a:blip r:embed="rId5" cstate="print"/>
          <a:stretch>
            <a:fillRect/>
          </a:stretch>
        </p:blipFill>
        <p:spPr>
          <a:xfrm>
            <a:off x="8058911" y="7808976"/>
            <a:ext cx="2170176" cy="2020824"/>
          </a:xfrm>
          <a:prstGeom prst="rect">
            <a:avLst/>
          </a:prstGeom>
        </p:spPr>
      </p:pic>
      <p:pic>
        <p:nvPicPr>
          <p:cNvPr id="7" name="object 7"/>
          <p:cNvPicPr/>
          <p:nvPr/>
        </p:nvPicPr>
        <p:blipFill>
          <a:blip r:embed="rId6" cstate="print"/>
          <a:stretch>
            <a:fillRect/>
          </a:stretch>
        </p:blipFill>
        <p:spPr>
          <a:xfrm>
            <a:off x="15599663" y="7808976"/>
            <a:ext cx="2173224" cy="2020824"/>
          </a:xfrm>
          <a:prstGeom prst="rect">
            <a:avLst/>
          </a:prstGeom>
        </p:spPr>
      </p:pic>
      <p:pic>
        <p:nvPicPr>
          <p:cNvPr id="8" name="object 8"/>
          <p:cNvPicPr/>
          <p:nvPr/>
        </p:nvPicPr>
        <p:blipFill>
          <a:blip r:embed="rId7" cstate="print"/>
          <a:stretch>
            <a:fillRect/>
          </a:stretch>
        </p:blipFill>
        <p:spPr>
          <a:xfrm>
            <a:off x="5544311" y="7808976"/>
            <a:ext cx="2170176" cy="2020824"/>
          </a:xfrm>
          <a:prstGeom prst="rect">
            <a:avLst/>
          </a:prstGeom>
        </p:spPr>
      </p:pic>
      <p:pic>
        <p:nvPicPr>
          <p:cNvPr id="9" name="object 9"/>
          <p:cNvPicPr/>
          <p:nvPr/>
        </p:nvPicPr>
        <p:blipFill>
          <a:blip r:embed="rId8" cstate="print"/>
          <a:stretch>
            <a:fillRect/>
          </a:stretch>
        </p:blipFill>
        <p:spPr>
          <a:xfrm>
            <a:off x="3029711" y="7808976"/>
            <a:ext cx="2173224" cy="2020824"/>
          </a:xfrm>
          <a:prstGeom prst="rect">
            <a:avLst/>
          </a:prstGeom>
        </p:spPr>
      </p:pic>
      <p:pic>
        <p:nvPicPr>
          <p:cNvPr id="10" name="object 10"/>
          <p:cNvPicPr/>
          <p:nvPr/>
        </p:nvPicPr>
        <p:blipFill>
          <a:blip r:embed="rId9" cstate="print"/>
          <a:stretch>
            <a:fillRect/>
          </a:stretch>
        </p:blipFill>
        <p:spPr>
          <a:xfrm>
            <a:off x="515112" y="7808976"/>
            <a:ext cx="2173224" cy="2020824"/>
          </a:xfrm>
          <a:prstGeom prst="rect">
            <a:avLst/>
          </a:prstGeom>
        </p:spPr>
      </p:pic>
      <p:pic>
        <p:nvPicPr>
          <p:cNvPr id="11" name="object 11"/>
          <p:cNvPicPr/>
          <p:nvPr/>
        </p:nvPicPr>
        <p:blipFill>
          <a:blip r:embed="rId10" cstate="print"/>
          <a:stretch>
            <a:fillRect/>
          </a:stretch>
        </p:blipFill>
        <p:spPr>
          <a:xfrm>
            <a:off x="7269480" y="6480047"/>
            <a:ext cx="2977896" cy="883919"/>
          </a:xfrm>
          <a:prstGeom prst="rect">
            <a:avLst/>
          </a:prstGeom>
        </p:spPr>
      </p:pic>
      <p:pic>
        <p:nvPicPr>
          <p:cNvPr id="12" name="object 12"/>
          <p:cNvPicPr/>
          <p:nvPr/>
        </p:nvPicPr>
        <p:blipFill>
          <a:blip r:embed="rId11" cstate="print"/>
          <a:stretch>
            <a:fillRect/>
          </a:stretch>
        </p:blipFill>
        <p:spPr>
          <a:xfrm>
            <a:off x="12667488" y="6480047"/>
            <a:ext cx="2977896" cy="883919"/>
          </a:xfrm>
          <a:prstGeom prst="rect">
            <a:avLst/>
          </a:prstGeom>
        </p:spPr>
      </p:pic>
      <p:sp>
        <p:nvSpPr>
          <p:cNvPr id="18" name="Rectangle 3">
            <a:extLst>
              <a:ext uri="{FF2B5EF4-FFF2-40B4-BE49-F238E27FC236}">
                <a16:creationId xmlns:a16="http://schemas.microsoft.com/office/drawing/2014/main" id="{A8C8D0BC-C6C1-F677-2EF2-A61B818DD71B}"/>
              </a:ext>
            </a:extLst>
          </p:cNvPr>
          <p:cNvSpPr>
            <a:spLocks noChangeArrowheads="1"/>
          </p:cNvSpPr>
          <p:nvPr/>
        </p:nvSpPr>
        <p:spPr bwMode="auto">
          <a:xfrm rot="10800000" flipV="1">
            <a:off x="2427730" y="4000500"/>
            <a:ext cx="237134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 the data, there are 16 unique categories.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Rectangle 4">
            <a:extLst>
              <a:ext uri="{FF2B5EF4-FFF2-40B4-BE49-F238E27FC236}">
                <a16:creationId xmlns:a16="http://schemas.microsoft.com/office/drawing/2014/main" id="{9A567BCD-C137-5DF7-3FB0-C6769721BB0A}"/>
              </a:ext>
            </a:extLst>
          </p:cNvPr>
          <p:cNvSpPr>
            <a:spLocks noChangeArrowheads="1"/>
          </p:cNvSpPr>
          <p:nvPr/>
        </p:nvSpPr>
        <p:spPr bwMode="auto">
          <a:xfrm>
            <a:off x="7269480" y="3929705"/>
            <a:ext cx="278891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number of reactions to posts about animals was 1,897.</a:t>
            </a:r>
            <a:b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4" name="Rectangle 5">
            <a:extLst>
              <a:ext uri="{FF2B5EF4-FFF2-40B4-BE49-F238E27FC236}">
                <a16:creationId xmlns:a16="http://schemas.microsoft.com/office/drawing/2014/main" id="{FE019647-2A23-C01C-A355-3DA60DB5901D}"/>
              </a:ext>
            </a:extLst>
          </p:cNvPr>
          <p:cNvSpPr>
            <a:spLocks noChangeArrowheads="1"/>
          </p:cNvSpPr>
          <p:nvPr/>
        </p:nvSpPr>
        <p:spPr bwMode="auto">
          <a:xfrm>
            <a:off x="13085063" y="3950599"/>
            <a:ext cx="278891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month with the highest number of posts is </a:t>
            </a:r>
            <a:r>
              <a:rPr lang="en-US" altLang="en-US" sz="2800" dirty="0">
                <a:latin typeface="Calibri" panose="020F0502020204030204" pitchFamily="34" charset="0"/>
                <a:ea typeface="Calibri" panose="020F0502020204030204" pitchFamily="34" charset="0"/>
                <a:cs typeface="Calibri" panose="020F0502020204030204" pitchFamily="34" charset="0"/>
              </a:rPr>
              <a:t>May</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25271" y="0"/>
            <a:ext cx="2170175" cy="1307592"/>
          </a:xfrm>
          <a:prstGeom prst="rect">
            <a:avLst/>
          </a:prstGeom>
        </p:spPr>
      </p:pic>
      <p:pic>
        <p:nvPicPr>
          <p:cNvPr id="3" name="object 3"/>
          <p:cNvPicPr/>
          <p:nvPr/>
        </p:nvPicPr>
        <p:blipFill>
          <a:blip r:embed="rId3" cstate="print"/>
          <a:stretch>
            <a:fillRect/>
          </a:stretch>
        </p:blipFill>
        <p:spPr>
          <a:xfrm>
            <a:off x="10710671" y="0"/>
            <a:ext cx="2173224" cy="1307592"/>
          </a:xfrm>
          <a:prstGeom prst="rect">
            <a:avLst/>
          </a:prstGeom>
        </p:spPr>
      </p:pic>
      <p:pic>
        <p:nvPicPr>
          <p:cNvPr id="4" name="object 4"/>
          <p:cNvPicPr/>
          <p:nvPr/>
        </p:nvPicPr>
        <p:blipFill>
          <a:blip r:embed="rId4" cstate="print"/>
          <a:stretch>
            <a:fillRect/>
          </a:stretch>
        </p:blipFill>
        <p:spPr>
          <a:xfrm>
            <a:off x="8196071" y="0"/>
            <a:ext cx="2173224" cy="1307592"/>
          </a:xfrm>
          <a:prstGeom prst="rect">
            <a:avLst/>
          </a:prstGeom>
        </p:spPr>
      </p:pic>
      <p:pic>
        <p:nvPicPr>
          <p:cNvPr id="5" name="object 5"/>
          <p:cNvPicPr/>
          <p:nvPr/>
        </p:nvPicPr>
        <p:blipFill>
          <a:blip r:embed="rId5" cstate="print"/>
          <a:stretch>
            <a:fillRect/>
          </a:stretch>
        </p:blipFill>
        <p:spPr>
          <a:xfrm>
            <a:off x="15739871" y="0"/>
            <a:ext cx="2170175" cy="1307592"/>
          </a:xfrm>
          <a:prstGeom prst="rect">
            <a:avLst/>
          </a:prstGeom>
        </p:spPr>
      </p:pic>
      <p:pic>
        <p:nvPicPr>
          <p:cNvPr id="6" name="object 6"/>
          <p:cNvPicPr/>
          <p:nvPr/>
        </p:nvPicPr>
        <p:blipFill>
          <a:blip r:embed="rId6" cstate="print"/>
          <a:stretch>
            <a:fillRect/>
          </a:stretch>
        </p:blipFill>
        <p:spPr>
          <a:xfrm>
            <a:off x="5681471" y="0"/>
            <a:ext cx="2173224" cy="1307592"/>
          </a:xfrm>
          <a:prstGeom prst="rect">
            <a:avLst/>
          </a:prstGeom>
        </p:spPr>
      </p:pic>
      <p:pic>
        <p:nvPicPr>
          <p:cNvPr id="7" name="object 7"/>
          <p:cNvPicPr/>
          <p:nvPr/>
        </p:nvPicPr>
        <p:blipFill>
          <a:blip r:embed="rId6" cstate="print"/>
          <a:stretch>
            <a:fillRect/>
          </a:stretch>
        </p:blipFill>
        <p:spPr>
          <a:xfrm>
            <a:off x="3166872" y="0"/>
            <a:ext cx="2173224" cy="1307592"/>
          </a:xfrm>
          <a:prstGeom prst="rect">
            <a:avLst/>
          </a:prstGeom>
        </p:spPr>
      </p:pic>
      <p:grpSp>
        <p:nvGrpSpPr>
          <p:cNvPr id="8" name="object 8"/>
          <p:cNvGrpSpPr/>
          <p:nvPr/>
        </p:nvGrpSpPr>
        <p:grpSpPr>
          <a:xfrm>
            <a:off x="0" y="0"/>
            <a:ext cx="2825750" cy="10287000"/>
            <a:chOff x="0" y="0"/>
            <a:chExt cx="2825750" cy="10287000"/>
          </a:xfrm>
        </p:grpSpPr>
        <p:pic>
          <p:nvPicPr>
            <p:cNvPr id="9" name="object 9"/>
            <p:cNvPicPr/>
            <p:nvPr/>
          </p:nvPicPr>
          <p:blipFill>
            <a:blip r:embed="rId7" cstate="print"/>
            <a:stretch>
              <a:fillRect/>
            </a:stretch>
          </p:blipFill>
          <p:spPr>
            <a:xfrm>
              <a:off x="655319" y="0"/>
              <a:ext cx="2170176" cy="1307592"/>
            </a:xfrm>
            <a:prstGeom prst="rect">
              <a:avLst/>
            </a:prstGeom>
          </p:spPr>
        </p:pic>
        <p:sp>
          <p:nvSpPr>
            <p:cNvPr id="10" name="object 10"/>
            <p:cNvSpPr/>
            <p:nvPr/>
          </p:nvSpPr>
          <p:spPr>
            <a:xfrm>
              <a:off x="0" y="0"/>
              <a:ext cx="2386965" cy="10287000"/>
            </a:xfrm>
            <a:custGeom>
              <a:avLst/>
              <a:gdLst/>
              <a:ahLst/>
              <a:cxnLst/>
              <a:rect l="l" t="t" r="r" b="b"/>
              <a:pathLst>
                <a:path w="2386965" h="10287000">
                  <a:moveTo>
                    <a:pt x="2386482" y="0"/>
                  </a:moveTo>
                  <a:lnTo>
                    <a:pt x="0" y="0"/>
                  </a:lnTo>
                  <a:lnTo>
                    <a:pt x="0" y="10286999"/>
                  </a:lnTo>
                  <a:lnTo>
                    <a:pt x="2386482" y="10286999"/>
                  </a:lnTo>
                  <a:lnTo>
                    <a:pt x="2386482" y="0"/>
                  </a:lnTo>
                  <a:close/>
                </a:path>
              </a:pathLst>
            </a:custGeom>
            <a:solidFill>
              <a:srgbClr val="A100FF"/>
            </a:solidFill>
          </p:spPr>
          <p:txBody>
            <a:bodyPr wrap="square" lIns="0" tIns="0" rIns="0" bIns="0" rtlCol="0"/>
            <a:lstStyle/>
            <a:p>
              <a:endParaRPr/>
            </a:p>
          </p:txBody>
        </p:sp>
      </p:grpSp>
      <p:grpSp>
        <p:nvGrpSpPr>
          <p:cNvPr id="11" name="object 11"/>
          <p:cNvGrpSpPr/>
          <p:nvPr/>
        </p:nvGrpSpPr>
        <p:grpSpPr>
          <a:xfrm>
            <a:off x="16514063" y="0"/>
            <a:ext cx="1774189" cy="1666239"/>
            <a:chOff x="16514063" y="0"/>
            <a:chExt cx="1774189" cy="1666239"/>
          </a:xfrm>
        </p:grpSpPr>
        <p:sp>
          <p:nvSpPr>
            <p:cNvPr id="12" name="object 12"/>
            <p:cNvSpPr/>
            <p:nvPr/>
          </p:nvSpPr>
          <p:spPr>
            <a:xfrm>
              <a:off x="16998301" y="0"/>
              <a:ext cx="1290320" cy="1666239"/>
            </a:xfrm>
            <a:custGeom>
              <a:avLst/>
              <a:gdLst/>
              <a:ahLst/>
              <a:cxnLst/>
              <a:rect l="l" t="t" r="r" b="b"/>
              <a:pathLst>
                <a:path w="1290319" h="1666239">
                  <a:moveTo>
                    <a:pt x="1289697" y="0"/>
                  </a:moveTo>
                  <a:lnTo>
                    <a:pt x="7752" y="0"/>
                  </a:lnTo>
                  <a:lnTo>
                    <a:pt x="6742" y="9230"/>
                  </a:lnTo>
                  <a:lnTo>
                    <a:pt x="3011" y="57068"/>
                  </a:lnTo>
                  <a:lnTo>
                    <a:pt x="756" y="105306"/>
                  </a:lnTo>
                  <a:lnTo>
                    <a:pt x="0" y="153924"/>
                  </a:lnTo>
                  <a:lnTo>
                    <a:pt x="756" y="202541"/>
                  </a:lnTo>
                  <a:lnTo>
                    <a:pt x="3011" y="250779"/>
                  </a:lnTo>
                  <a:lnTo>
                    <a:pt x="6742" y="298617"/>
                  </a:lnTo>
                  <a:lnTo>
                    <a:pt x="11927" y="346032"/>
                  </a:lnTo>
                  <a:lnTo>
                    <a:pt x="18543" y="393001"/>
                  </a:lnTo>
                  <a:lnTo>
                    <a:pt x="26568" y="439502"/>
                  </a:lnTo>
                  <a:lnTo>
                    <a:pt x="35979" y="485512"/>
                  </a:lnTo>
                  <a:lnTo>
                    <a:pt x="46754" y="531010"/>
                  </a:lnTo>
                  <a:lnTo>
                    <a:pt x="58871" y="575972"/>
                  </a:lnTo>
                  <a:lnTo>
                    <a:pt x="72307" y="620377"/>
                  </a:lnTo>
                  <a:lnTo>
                    <a:pt x="87040" y="664201"/>
                  </a:lnTo>
                  <a:lnTo>
                    <a:pt x="103047" y="707423"/>
                  </a:lnTo>
                  <a:lnTo>
                    <a:pt x="120307" y="750020"/>
                  </a:lnTo>
                  <a:lnTo>
                    <a:pt x="138796" y="791970"/>
                  </a:lnTo>
                  <a:lnTo>
                    <a:pt x="158492" y="833251"/>
                  </a:lnTo>
                  <a:lnTo>
                    <a:pt x="179373" y="873839"/>
                  </a:lnTo>
                  <a:lnTo>
                    <a:pt x="201416" y="913713"/>
                  </a:lnTo>
                  <a:lnTo>
                    <a:pt x="224600" y="952850"/>
                  </a:lnTo>
                  <a:lnTo>
                    <a:pt x="248901" y="991227"/>
                  </a:lnTo>
                  <a:lnTo>
                    <a:pt x="274297" y="1028823"/>
                  </a:lnTo>
                  <a:lnTo>
                    <a:pt x="300766" y="1065615"/>
                  </a:lnTo>
                  <a:lnTo>
                    <a:pt x="328286" y="1101581"/>
                  </a:lnTo>
                  <a:lnTo>
                    <a:pt x="356834" y="1136698"/>
                  </a:lnTo>
                  <a:lnTo>
                    <a:pt x="386387" y="1170943"/>
                  </a:lnTo>
                  <a:lnTo>
                    <a:pt x="416923" y="1204295"/>
                  </a:lnTo>
                  <a:lnTo>
                    <a:pt x="448421" y="1236731"/>
                  </a:lnTo>
                  <a:lnTo>
                    <a:pt x="480856" y="1268228"/>
                  </a:lnTo>
                  <a:lnTo>
                    <a:pt x="514208" y="1298765"/>
                  </a:lnTo>
                  <a:lnTo>
                    <a:pt x="548454" y="1328318"/>
                  </a:lnTo>
                  <a:lnTo>
                    <a:pt x="583570" y="1356865"/>
                  </a:lnTo>
                  <a:lnTo>
                    <a:pt x="619536" y="1384385"/>
                  </a:lnTo>
                  <a:lnTo>
                    <a:pt x="656328" y="1410854"/>
                  </a:lnTo>
                  <a:lnTo>
                    <a:pt x="693924" y="1436250"/>
                  </a:lnTo>
                  <a:lnTo>
                    <a:pt x="732302" y="1460551"/>
                  </a:lnTo>
                  <a:lnTo>
                    <a:pt x="771439" y="1483735"/>
                  </a:lnTo>
                  <a:lnTo>
                    <a:pt x="811312" y="1505778"/>
                  </a:lnTo>
                  <a:lnTo>
                    <a:pt x="851901" y="1526659"/>
                  </a:lnTo>
                  <a:lnTo>
                    <a:pt x="893181" y="1546355"/>
                  </a:lnTo>
                  <a:lnTo>
                    <a:pt x="935131" y="1564844"/>
                  </a:lnTo>
                  <a:lnTo>
                    <a:pt x="977728" y="1582104"/>
                  </a:lnTo>
                  <a:lnTo>
                    <a:pt x="1020950" y="1598111"/>
                  </a:lnTo>
                  <a:lnTo>
                    <a:pt x="1064774" y="1612844"/>
                  </a:lnTo>
                  <a:lnTo>
                    <a:pt x="1109179" y="1626280"/>
                  </a:lnTo>
                  <a:lnTo>
                    <a:pt x="1154141" y="1638397"/>
                  </a:lnTo>
                  <a:lnTo>
                    <a:pt x="1199638" y="1649172"/>
                  </a:lnTo>
                  <a:lnTo>
                    <a:pt x="1245649" y="1658583"/>
                  </a:lnTo>
                  <a:lnTo>
                    <a:pt x="1289697" y="1666184"/>
                  </a:lnTo>
                  <a:lnTo>
                    <a:pt x="1289697" y="0"/>
                  </a:lnTo>
                  <a:close/>
                </a:path>
              </a:pathLst>
            </a:custGeom>
            <a:solidFill>
              <a:srgbClr val="A100FF"/>
            </a:solidFill>
          </p:spPr>
          <p:txBody>
            <a:bodyPr wrap="square" lIns="0" tIns="0" rIns="0" bIns="0" rtlCol="0"/>
            <a:lstStyle/>
            <a:p>
              <a:endParaRPr/>
            </a:p>
          </p:txBody>
        </p:sp>
        <p:pic>
          <p:nvPicPr>
            <p:cNvPr id="13" name="object 13"/>
            <p:cNvPicPr/>
            <p:nvPr/>
          </p:nvPicPr>
          <p:blipFill>
            <a:blip r:embed="rId8" cstate="print"/>
            <a:stretch>
              <a:fillRect/>
            </a:stretch>
          </p:blipFill>
          <p:spPr>
            <a:xfrm>
              <a:off x="16514063" y="0"/>
              <a:ext cx="1773936" cy="1386840"/>
            </a:xfrm>
            <a:prstGeom prst="rect">
              <a:avLst/>
            </a:prstGeom>
          </p:spPr>
        </p:pic>
      </p:grpSp>
      <p:graphicFrame>
        <p:nvGraphicFramePr>
          <p:cNvPr id="14" name="Chart 13">
            <a:extLst>
              <a:ext uri="{FF2B5EF4-FFF2-40B4-BE49-F238E27FC236}">
                <a16:creationId xmlns:a16="http://schemas.microsoft.com/office/drawing/2014/main" id="{2DAEBB4B-A2D5-4F18-A788-EF212728AE5D}"/>
              </a:ext>
            </a:extLst>
          </p:cNvPr>
          <p:cNvGraphicFramePr>
            <a:graphicFrameLocks/>
          </p:cNvGraphicFramePr>
          <p:nvPr>
            <p:extLst>
              <p:ext uri="{D42A27DB-BD31-4B8C-83A1-F6EECF244321}">
                <p14:modId xmlns:p14="http://schemas.microsoft.com/office/powerpoint/2010/main" val="3458599702"/>
              </p:ext>
            </p:extLst>
          </p:nvPr>
        </p:nvGraphicFramePr>
        <p:xfrm>
          <a:off x="3733800" y="2019300"/>
          <a:ext cx="12268200" cy="57150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25271" y="0"/>
            <a:ext cx="2170175" cy="783335"/>
          </a:xfrm>
          <a:prstGeom prst="rect">
            <a:avLst/>
          </a:prstGeom>
        </p:spPr>
      </p:pic>
      <p:pic>
        <p:nvPicPr>
          <p:cNvPr id="3" name="object 3"/>
          <p:cNvPicPr/>
          <p:nvPr/>
        </p:nvPicPr>
        <p:blipFill>
          <a:blip r:embed="rId3" cstate="print"/>
          <a:stretch>
            <a:fillRect/>
          </a:stretch>
        </p:blipFill>
        <p:spPr>
          <a:xfrm>
            <a:off x="10710671" y="0"/>
            <a:ext cx="2173224" cy="783335"/>
          </a:xfrm>
          <a:prstGeom prst="rect">
            <a:avLst/>
          </a:prstGeom>
        </p:spPr>
      </p:pic>
      <p:pic>
        <p:nvPicPr>
          <p:cNvPr id="4" name="object 4"/>
          <p:cNvPicPr/>
          <p:nvPr/>
        </p:nvPicPr>
        <p:blipFill>
          <a:blip r:embed="rId4" cstate="print"/>
          <a:stretch>
            <a:fillRect/>
          </a:stretch>
        </p:blipFill>
        <p:spPr>
          <a:xfrm>
            <a:off x="8196071" y="0"/>
            <a:ext cx="2173224" cy="783335"/>
          </a:xfrm>
          <a:prstGeom prst="rect">
            <a:avLst/>
          </a:prstGeom>
        </p:spPr>
      </p:pic>
      <p:pic>
        <p:nvPicPr>
          <p:cNvPr id="5" name="object 5"/>
          <p:cNvPicPr/>
          <p:nvPr/>
        </p:nvPicPr>
        <p:blipFill>
          <a:blip r:embed="rId5" cstate="print"/>
          <a:stretch>
            <a:fillRect/>
          </a:stretch>
        </p:blipFill>
        <p:spPr>
          <a:xfrm>
            <a:off x="15739871" y="0"/>
            <a:ext cx="2170175" cy="783335"/>
          </a:xfrm>
          <a:prstGeom prst="rect">
            <a:avLst/>
          </a:prstGeom>
        </p:spPr>
      </p:pic>
      <p:pic>
        <p:nvPicPr>
          <p:cNvPr id="6" name="object 6"/>
          <p:cNvPicPr/>
          <p:nvPr/>
        </p:nvPicPr>
        <p:blipFill>
          <a:blip r:embed="rId6" cstate="print"/>
          <a:stretch>
            <a:fillRect/>
          </a:stretch>
        </p:blipFill>
        <p:spPr>
          <a:xfrm>
            <a:off x="5681471" y="0"/>
            <a:ext cx="2173224" cy="783335"/>
          </a:xfrm>
          <a:prstGeom prst="rect">
            <a:avLst/>
          </a:prstGeom>
        </p:spPr>
      </p:pic>
      <p:pic>
        <p:nvPicPr>
          <p:cNvPr id="7" name="object 7"/>
          <p:cNvPicPr/>
          <p:nvPr/>
        </p:nvPicPr>
        <p:blipFill>
          <a:blip r:embed="rId6" cstate="print"/>
          <a:stretch>
            <a:fillRect/>
          </a:stretch>
        </p:blipFill>
        <p:spPr>
          <a:xfrm>
            <a:off x="3166872" y="0"/>
            <a:ext cx="2173224" cy="783335"/>
          </a:xfrm>
          <a:prstGeom prst="rect">
            <a:avLst/>
          </a:prstGeom>
        </p:spPr>
      </p:pic>
      <p:grpSp>
        <p:nvGrpSpPr>
          <p:cNvPr id="8" name="object 8"/>
          <p:cNvGrpSpPr/>
          <p:nvPr/>
        </p:nvGrpSpPr>
        <p:grpSpPr>
          <a:xfrm>
            <a:off x="0" y="0"/>
            <a:ext cx="2825750" cy="10287000"/>
            <a:chOff x="0" y="0"/>
            <a:chExt cx="2825750" cy="10287000"/>
          </a:xfrm>
        </p:grpSpPr>
        <p:pic>
          <p:nvPicPr>
            <p:cNvPr id="9" name="object 9"/>
            <p:cNvPicPr/>
            <p:nvPr/>
          </p:nvPicPr>
          <p:blipFill>
            <a:blip r:embed="rId7" cstate="print"/>
            <a:stretch>
              <a:fillRect/>
            </a:stretch>
          </p:blipFill>
          <p:spPr>
            <a:xfrm>
              <a:off x="655319" y="0"/>
              <a:ext cx="2170176" cy="783335"/>
            </a:xfrm>
            <a:prstGeom prst="rect">
              <a:avLst/>
            </a:prstGeom>
          </p:spPr>
        </p:pic>
        <p:sp>
          <p:nvSpPr>
            <p:cNvPr id="10" name="object 10"/>
            <p:cNvSpPr/>
            <p:nvPr/>
          </p:nvSpPr>
          <p:spPr>
            <a:xfrm>
              <a:off x="0" y="0"/>
              <a:ext cx="2386965" cy="10287000"/>
            </a:xfrm>
            <a:custGeom>
              <a:avLst/>
              <a:gdLst/>
              <a:ahLst/>
              <a:cxnLst/>
              <a:rect l="l" t="t" r="r" b="b"/>
              <a:pathLst>
                <a:path w="2386965" h="10287000">
                  <a:moveTo>
                    <a:pt x="2386482" y="0"/>
                  </a:moveTo>
                  <a:lnTo>
                    <a:pt x="0" y="0"/>
                  </a:lnTo>
                  <a:lnTo>
                    <a:pt x="0" y="10286999"/>
                  </a:lnTo>
                  <a:lnTo>
                    <a:pt x="2386482" y="10286999"/>
                  </a:lnTo>
                  <a:lnTo>
                    <a:pt x="2386482" y="0"/>
                  </a:lnTo>
                  <a:close/>
                </a:path>
              </a:pathLst>
            </a:custGeom>
            <a:solidFill>
              <a:srgbClr val="A100FF"/>
            </a:solidFill>
          </p:spPr>
          <p:txBody>
            <a:bodyPr wrap="square" lIns="0" tIns="0" rIns="0" bIns="0" rtlCol="0"/>
            <a:lstStyle/>
            <a:p>
              <a:endParaRPr/>
            </a:p>
          </p:txBody>
        </p:sp>
      </p:grpSp>
      <p:grpSp>
        <p:nvGrpSpPr>
          <p:cNvPr id="11" name="object 11"/>
          <p:cNvGrpSpPr/>
          <p:nvPr/>
        </p:nvGrpSpPr>
        <p:grpSpPr>
          <a:xfrm>
            <a:off x="16514063" y="0"/>
            <a:ext cx="1774189" cy="1666239"/>
            <a:chOff x="16514063" y="0"/>
            <a:chExt cx="1774189" cy="1666239"/>
          </a:xfrm>
        </p:grpSpPr>
        <p:sp>
          <p:nvSpPr>
            <p:cNvPr id="12" name="object 12"/>
            <p:cNvSpPr/>
            <p:nvPr/>
          </p:nvSpPr>
          <p:spPr>
            <a:xfrm>
              <a:off x="16998301" y="0"/>
              <a:ext cx="1290320" cy="1666239"/>
            </a:xfrm>
            <a:custGeom>
              <a:avLst/>
              <a:gdLst/>
              <a:ahLst/>
              <a:cxnLst/>
              <a:rect l="l" t="t" r="r" b="b"/>
              <a:pathLst>
                <a:path w="1290319" h="1666239">
                  <a:moveTo>
                    <a:pt x="1289697" y="0"/>
                  </a:moveTo>
                  <a:lnTo>
                    <a:pt x="7752" y="0"/>
                  </a:lnTo>
                  <a:lnTo>
                    <a:pt x="6742" y="9230"/>
                  </a:lnTo>
                  <a:lnTo>
                    <a:pt x="3011" y="57068"/>
                  </a:lnTo>
                  <a:lnTo>
                    <a:pt x="756" y="105306"/>
                  </a:lnTo>
                  <a:lnTo>
                    <a:pt x="0" y="153924"/>
                  </a:lnTo>
                  <a:lnTo>
                    <a:pt x="756" y="202541"/>
                  </a:lnTo>
                  <a:lnTo>
                    <a:pt x="3011" y="250779"/>
                  </a:lnTo>
                  <a:lnTo>
                    <a:pt x="6742" y="298617"/>
                  </a:lnTo>
                  <a:lnTo>
                    <a:pt x="11927" y="346032"/>
                  </a:lnTo>
                  <a:lnTo>
                    <a:pt x="18543" y="393001"/>
                  </a:lnTo>
                  <a:lnTo>
                    <a:pt x="26568" y="439502"/>
                  </a:lnTo>
                  <a:lnTo>
                    <a:pt x="35979" y="485512"/>
                  </a:lnTo>
                  <a:lnTo>
                    <a:pt x="46754" y="531010"/>
                  </a:lnTo>
                  <a:lnTo>
                    <a:pt x="58871" y="575972"/>
                  </a:lnTo>
                  <a:lnTo>
                    <a:pt x="72307" y="620377"/>
                  </a:lnTo>
                  <a:lnTo>
                    <a:pt x="87040" y="664201"/>
                  </a:lnTo>
                  <a:lnTo>
                    <a:pt x="103047" y="707423"/>
                  </a:lnTo>
                  <a:lnTo>
                    <a:pt x="120307" y="750020"/>
                  </a:lnTo>
                  <a:lnTo>
                    <a:pt x="138796" y="791970"/>
                  </a:lnTo>
                  <a:lnTo>
                    <a:pt x="158492" y="833251"/>
                  </a:lnTo>
                  <a:lnTo>
                    <a:pt x="179373" y="873839"/>
                  </a:lnTo>
                  <a:lnTo>
                    <a:pt x="201416" y="913713"/>
                  </a:lnTo>
                  <a:lnTo>
                    <a:pt x="224600" y="952850"/>
                  </a:lnTo>
                  <a:lnTo>
                    <a:pt x="248901" y="991227"/>
                  </a:lnTo>
                  <a:lnTo>
                    <a:pt x="274297" y="1028823"/>
                  </a:lnTo>
                  <a:lnTo>
                    <a:pt x="300766" y="1065615"/>
                  </a:lnTo>
                  <a:lnTo>
                    <a:pt x="328286" y="1101581"/>
                  </a:lnTo>
                  <a:lnTo>
                    <a:pt x="356834" y="1136698"/>
                  </a:lnTo>
                  <a:lnTo>
                    <a:pt x="386387" y="1170943"/>
                  </a:lnTo>
                  <a:lnTo>
                    <a:pt x="416923" y="1204295"/>
                  </a:lnTo>
                  <a:lnTo>
                    <a:pt x="448421" y="1236731"/>
                  </a:lnTo>
                  <a:lnTo>
                    <a:pt x="480856" y="1268228"/>
                  </a:lnTo>
                  <a:lnTo>
                    <a:pt x="514208" y="1298765"/>
                  </a:lnTo>
                  <a:lnTo>
                    <a:pt x="548454" y="1328318"/>
                  </a:lnTo>
                  <a:lnTo>
                    <a:pt x="583570" y="1356865"/>
                  </a:lnTo>
                  <a:lnTo>
                    <a:pt x="619536" y="1384385"/>
                  </a:lnTo>
                  <a:lnTo>
                    <a:pt x="656328" y="1410854"/>
                  </a:lnTo>
                  <a:lnTo>
                    <a:pt x="693924" y="1436250"/>
                  </a:lnTo>
                  <a:lnTo>
                    <a:pt x="732302" y="1460551"/>
                  </a:lnTo>
                  <a:lnTo>
                    <a:pt x="771439" y="1483735"/>
                  </a:lnTo>
                  <a:lnTo>
                    <a:pt x="811312" y="1505778"/>
                  </a:lnTo>
                  <a:lnTo>
                    <a:pt x="851901" y="1526659"/>
                  </a:lnTo>
                  <a:lnTo>
                    <a:pt x="893181" y="1546355"/>
                  </a:lnTo>
                  <a:lnTo>
                    <a:pt x="935131" y="1564844"/>
                  </a:lnTo>
                  <a:lnTo>
                    <a:pt x="977728" y="1582104"/>
                  </a:lnTo>
                  <a:lnTo>
                    <a:pt x="1020950" y="1598111"/>
                  </a:lnTo>
                  <a:lnTo>
                    <a:pt x="1064774" y="1612844"/>
                  </a:lnTo>
                  <a:lnTo>
                    <a:pt x="1109179" y="1626280"/>
                  </a:lnTo>
                  <a:lnTo>
                    <a:pt x="1154141" y="1638397"/>
                  </a:lnTo>
                  <a:lnTo>
                    <a:pt x="1199638" y="1649172"/>
                  </a:lnTo>
                  <a:lnTo>
                    <a:pt x="1245649" y="1658583"/>
                  </a:lnTo>
                  <a:lnTo>
                    <a:pt x="1289697" y="1666184"/>
                  </a:lnTo>
                  <a:lnTo>
                    <a:pt x="1289697" y="0"/>
                  </a:lnTo>
                  <a:close/>
                </a:path>
              </a:pathLst>
            </a:custGeom>
            <a:solidFill>
              <a:srgbClr val="A100FF"/>
            </a:solidFill>
          </p:spPr>
          <p:txBody>
            <a:bodyPr wrap="square" lIns="0" tIns="0" rIns="0" bIns="0" rtlCol="0"/>
            <a:lstStyle/>
            <a:p>
              <a:endParaRPr/>
            </a:p>
          </p:txBody>
        </p:sp>
        <p:pic>
          <p:nvPicPr>
            <p:cNvPr id="13" name="object 13"/>
            <p:cNvPicPr/>
            <p:nvPr/>
          </p:nvPicPr>
          <p:blipFill>
            <a:blip r:embed="rId8" cstate="print"/>
            <a:stretch>
              <a:fillRect/>
            </a:stretch>
          </p:blipFill>
          <p:spPr>
            <a:xfrm>
              <a:off x="16514063" y="0"/>
              <a:ext cx="1773936" cy="1386840"/>
            </a:xfrm>
            <a:prstGeom prst="rect">
              <a:avLst/>
            </a:prstGeom>
          </p:spPr>
        </p:pic>
      </p:grpSp>
      <p:sp>
        <p:nvSpPr>
          <p:cNvPr id="17" name="Rectangle 1">
            <a:extLst>
              <a:ext uri="{FF2B5EF4-FFF2-40B4-BE49-F238E27FC236}">
                <a16:creationId xmlns:a16="http://schemas.microsoft.com/office/drawing/2014/main" id="{D528537C-5E92-3BF7-EEF2-F2ABA79281E0}"/>
              </a:ext>
            </a:extLst>
          </p:cNvPr>
          <p:cNvSpPr>
            <a:spLocks noChangeArrowheads="1"/>
          </p:cNvSpPr>
          <p:nvPr/>
        </p:nvSpPr>
        <p:spPr bwMode="auto">
          <a:xfrm>
            <a:off x="5681471" y="7505700"/>
            <a:ext cx="911207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highest number of posts </a:t>
            </a:r>
            <a:r>
              <a:rPr lang="en-US" altLang="en-US" sz="2800" dirty="0">
                <a:latin typeface="Calibri" panose="020F0502020204030204" pitchFamily="34" charset="0"/>
                <a:ea typeface="Calibri" panose="020F0502020204030204" pitchFamily="34" charset="0"/>
                <a:cs typeface="Calibri" panose="020F0502020204030204" pitchFamily="34" charset="0"/>
              </a:rPr>
              <a:t>based on the score from 2020 to</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2021 </a:t>
            </a:r>
            <a:r>
              <a:rPr lang="en-US" altLang="en-US" sz="2800" dirty="0">
                <a:latin typeface="Calibri" panose="020F0502020204030204" pitchFamily="34" charset="0"/>
                <a:ea typeface="Calibri" panose="020F0502020204030204" pitchFamily="34" charset="0"/>
                <a:cs typeface="Calibri" panose="020F0502020204030204" pitchFamily="34" charset="0"/>
              </a:rPr>
              <a:t>was recorded in the month of May has shown in the chart above.</a:t>
            </a:r>
            <a:b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Chart 13">
            <a:extLst>
              <a:ext uri="{FF2B5EF4-FFF2-40B4-BE49-F238E27FC236}">
                <a16:creationId xmlns:a16="http://schemas.microsoft.com/office/drawing/2014/main" id="{2226654A-A08D-70D0-9010-99EDD07370F2}"/>
              </a:ext>
            </a:extLst>
          </p:cNvPr>
          <p:cNvGraphicFramePr>
            <a:graphicFrameLocks/>
          </p:cNvGraphicFramePr>
          <p:nvPr>
            <p:extLst>
              <p:ext uri="{D42A27DB-BD31-4B8C-83A1-F6EECF244321}">
                <p14:modId xmlns:p14="http://schemas.microsoft.com/office/powerpoint/2010/main" val="3887737280"/>
              </p:ext>
            </p:extLst>
          </p:nvPr>
        </p:nvGraphicFramePr>
        <p:xfrm>
          <a:off x="5105400" y="1485900"/>
          <a:ext cx="11125200" cy="57912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256</TotalTime>
  <Words>456</Words>
  <Application>Microsoft Office PowerPoint</Application>
  <PresentationFormat>Custom</PresentationFormat>
  <Paragraphs>62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Lucida Sans Unicode</vt:lpstr>
      <vt:lpstr>Söhne</vt:lpstr>
      <vt:lpstr>Parallax</vt:lpstr>
      <vt:lpstr>Social Buzz Data Analysis </vt:lpstr>
      <vt:lpstr>Today's agenda</vt:lpstr>
      <vt:lpstr>Project</vt:lpstr>
      <vt:lpstr>Problem</vt:lpstr>
      <vt:lpstr>The Analytics  team</vt:lpstr>
      <vt:lpstr>Process</vt:lpstr>
      <vt:lpstr>Insights</vt:lpstr>
      <vt:lpstr>PowerPoint Presentation</vt:lpstr>
      <vt:lpstr>PowerPoint Presentation</vt:lpstr>
      <vt:lpstr>Summary</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 Data Analysis </dc:title>
  <cp:lastModifiedBy>Tolulope  Adetola</cp:lastModifiedBy>
  <cp:revision>22</cp:revision>
  <dcterms:created xsi:type="dcterms:W3CDTF">2023-02-08T22:51:47Z</dcterms:created>
  <dcterms:modified xsi:type="dcterms:W3CDTF">2023-04-14T13:08:46Z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LastSaved">
    <vt:filetime>2023-02-08T00:00:00Z</vt:filetime>
  </property>
</Properties>
</file>