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78" r:id="rId23"/>
    <p:sldId id="281" r:id="rId24"/>
    <p:sldId id="268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9/26/2012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ncertipping/js-in-ten-minut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.org/wiki/" TargetMode="External"/><Relationship Id="rId2" Type="http://schemas.openxmlformats.org/officeDocument/2006/relationships/hyperlink" Target="http://www.gnu.org/software/ncur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://qt.digia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henge.net/blog/2011/12/getting-started-with-node-js-and-socket-io-v0-7-part-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youtube.com/watch?v=URF2sVQWuxU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query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tcharts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Linux-menuconfig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ECE497_Notes_on_Q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hyperlink" Target="http://code.google.com/p/v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add a pretty face via a web browser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04-4 Graphical Front End via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C-like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#include &lt;stdio.h</a:t>
            </a:r>
            <a:r>
              <a:rPr lang="nn-NO" sz="18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n-NO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nn-NO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nn-NO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b="1" dirty="0" smtClean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i;</a:t>
            </a:r>
          </a:p>
          <a:p>
            <a:pPr marL="0" indent="0">
              <a:buNone/>
            </a:pPr>
            <a:r>
              <a:rPr lang="nn-NO" sz="1800" b="1" dirty="0" smtClean="0">
                <a:latin typeface="Courier New" pitchFamily="49" charset="0"/>
                <a:cs typeface="Courier New" pitchFamily="49" charset="0"/>
              </a:rPr>
              <a:t>    for(i=0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; i&lt;5; i++) </a:t>
            </a:r>
            <a:r>
              <a:rPr lang="nn-NO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printf("i=%d\n", i);</a:t>
            </a:r>
          </a:p>
          <a:p>
            <a:pPr marL="0" indent="0">
              <a:buNone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for(var i=0; i&lt;5; i++) {</a:t>
            </a:r>
          </a:p>
          <a:p>
            <a:pPr marL="0" indent="0">
              <a:buNone/>
            </a:pPr>
            <a:r>
              <a:rPr lang="nn-NO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nn-NO" sz="1600" b="1" dirty="0">
                <a:latin typeface="Courier New" pitchFamily="49" charset="0"/>
                <a:cs typeface="Courier New" pitchFamily="49" charset="0"/>
              </a:rPr>
              <a:t>("i=%d", i);</a:t>
            </a:r>
          </a:p>
          <a:p>
            <a:pPr marL="0" indent="0">
              <a:buNone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10 minutes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Spencer Tipping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github.com/spencertipping/js-in-ten-minutes</a:t>
            </a:r>
            <a:endParaRPr lang="en-US" dirty="0" smtClean="0"/>
          </a:p>
          <a:p>
            <a:r>
              <a:rPr lang="en-US" dirty="0" smtClean="0"/>
              <a:t>27 pages</a:t>
            </a:r>
            <a:endParaRPr lang="en-US" dirty="0" smtClean="0"/>
          </a:p>
          <a:p>
            <a:r>
              <a:rPr lang="en-US" dirty="0" smtClean="0"/>
              <a:t>Here are the highlights…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Strings</a:t>
            </a:r>
            <a:r>
              <a:rPr lang="en-US" dirty="0" smtClean="0"/>
              <a:t> </a:t>
            </a:r>
            <a:r>
              <a:rPr lang="en-US" dirty="0"/>
              <a:t>– e.g. 'foo', "foo" (single vs. double quotation </a:t>
            </a:r>
            <a:r>
              <a:rPr lang="en-US" dirty="0" smtClean="0"/>
              <a:t>– no</a:t>
            </a:r>
            <a:r>
              <a:rPr lang="en-US" dirty="0"/>
              <a:t> </a:t>
            </a:r>
            <a:r>
              <a:rPr lang="en-US" dirty="0" smtClean="0"/>
              <a:t>difference)</a:t>
            </a:r>
            <a:endParaRPr lang="en-US" dirty="0"/>
          </a:p>
          <a:p>
            <a:r>
              <a:rPr lang="en-US" b="1" dirty="0" smtClean="0"/>
              <a:t>Numbers</a:t>
            </a:r>
            <a:r>
              <a:rPr lang="en-US" dirty="0" smtClean="0"/>
              <a:t> </a:t>
            </a:r>
            <a:r>
              <a:rPr lang="en-US" dirty="0"/>
              <a:t>– e.g. 5, 3e+10 (all numbers behave as </a:t>
            </a:r>
            <a:r>
              <a:rPr lang="en-US" dirty="0" smtClean="0"/>
              <a:t>floats)</a:t>
            </a:r>
            <a:endParaRPr lang="en-US" dirty="0"/>
          </a:p>
          <a:p>
            <a:r>
              <a:rPr lang="en-US" b="1" dirty="0" smtClean="0"/>
              <a:t>Booleans</a:t>
            </a:r>
            <a:r>
              <a:rPr lang="en-US" dirty="0" smtClean="0"/>
              <a:t> </a:t>
            </a:r>
            <a:r>
              <a:rPr lang="en-US" dirty="0"/>
              <a:t>– true and false. </a:t>
            </a:r>
            <a:endParaRPr lang="en-US" dirty="0" smtClean="0"/>
          </a:p>
          <a:p>
            <a:r>
              <a:rPr lang="en-US" b="1" dirty="0" smtClean="0"/>
              <a:t>Arrays</a:t>
            </a:r>
            <a:r>
              <a:rPr lang="en-US" dirty="0" smtClean="0"/>
              <a:t> </a:t>
            </a:r>
            <a:r>
              <a:rPr lang="en-US" dirty="0"/>
              <a:t>– e.g. </a:t>
            </a:r>
            <a:r>
              <a:rPr lang="en-US" b="1" dirty="0"/>
              <a:t>[</a:t>
            </a:r>
            <a:r>
              <a:rPr lang="en-US" dirty="0"/>
              <a:t>1, 2, "foo", [3, 4]</a:t>
            </a:r>
            <a:r>
              <a:rPr lang="en-US" b="1" dirty="0"/>
              <a:t>]</a:t>
            </a:r>
            <a:r>
              <a:rPr lang="en-US" dirty="0"/>
              <a:t>. </a:t>
            </a:r>
          </a:p>
          <a:p>
            <a:r>
              <a:rPr lang="en-US" b="1" dirty="0" smtClean="0"/>
              <a:t>Objects</a:t>
            </a:r>
            <a:r>
              <a:rPr lang="en-US" dirty="0" smtClean="0"/>
              <a:t> </a:t>
            </a:r>
            <a:r>
              <a:rPr lang="en-US" dirty="0"/>
              <a:t>– e.g. {foo</a:t>
            </a:r>
            <a:r>
              <a:rPr lang="en-US" b="1" dirty="0"/>
              <a:t>:</a:t>
            </a:r>
            <a:r>
              <a:rPr lang="en-US" dirty="0"/>
              <a:t> 'bar', </a:t>
            </a:r>
            <a:r>
              <a:rPr lang="en-US" dirty="0" err="1"/>
              <a:t>bif</a:t>
            </a:r>
            <a:r>
              <a:rPr lang="en-US" b="1" dirty="0"/>
              <a:t>:</a:t>
            </a:r>
            <a:r>
              <a:rPr lang="en-US" dirty="0"/>
              <a:t> [1, 2]}, which are really just </a:t>
            </a:r>
            <a:r>
              <a:rPr lang="en-US" dirty="0" err="1"/>
              <a:t>hashtables</a:t>
            </a:r>
            <a:r>
              <a:rPr lang="en-US" dirty="0"/>
              <a:t>.</a:t>
            </a:r>
          </a:p>
          <a:p>
            <a:r>
              <a:rPr lang="en-US" b="1" dirty="0" smtClean="0"/>
              <a:t>Functions</a:t>
            </a:r>
            <a:r>
              <a:rPr lang="en-US" dirty="0" smtClean="0"/>
              <a:t> </a:t>
            </a:r>
            <a:r>
              <a:rPr lang="en-US" dirty="0"/>
              <a:t>– e.g. </a:t>
            </a:r>
            <a:r>
              <a:rPr lang="en-US" dirty="0" err="1" smtClean="0"/>
              <a:t>var</a:t>
            </a:r>
            <a:r>
              <a:rPr lang="en-US" dirty="0" smtClean="0"/>
              <a:t> example=function </a:t>
            </a:r>
            <a:r>
              <a:rPr lang="en-US" dirty="0"/>
              <a:t>(x) {return x + 1</a:t>
            </a:r>
            <a:r>
              <a:rPr lang="en-US" dirty="0" smtClean="0"/>
              <a:t>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Functions are first-class lexical </a:t>
            </a:r>
            <a:r>
              <a:rPr lang="en-US" dirty="0" smtClean="0"/>
              <a:t>closures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 = function () { // f is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toplevel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so global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5;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is local to f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  y 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= 6;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         // 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 global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 smtClean="0">
                <a:cs typeface="Courier New" pitchFamily="49" charset="0"/>
              </a:rPr>
              <a:t>Watch out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 = function () { // f is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toplevel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so global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  y 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= 6;            // y 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global</a:t>
            </a:r>
          </a:p>
          <a:p>
            <a:pPr marL="0" indent="0">
              <a:buNone/>
            </a:pP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  x = 42;</a:t>
            </a:r>
            <a:endParaRPr lang="es-E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stuff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5;        // x is local to f</a:t>
            </a:r>
            <a:endParaRPr lang="es-E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- Semicolon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doesn’t require a semicolon at the end of each line, but you should anyway.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f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(y = x) (5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Is treated as: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f(y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x) (5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You probably meant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(y = x) (5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-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Never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!=</a:t>
            </a:r>
          </a:p>
          <a:p>
            <a:r>
              <a:rPr lang="en-US" dirty="0" smtClean="0"/>
              <a:t>Always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!==</a:t>
            </a:r>
          </a:p>
          <a:p>
            <a:r>
              <a:rPr lang="en-US" dirty="0" smtClean="0"/>
              <a:t>All these 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  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undefined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false == ''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''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'1'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The Good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intended for </a:t>
            </a:r>
            <a:r>
              <a:rPr lang="en-US" dirty="0" smtClean="0"/>
              <a:t>programmers who</a:t>
            </a:r>
            <a:r>
              <a:rPr lang="en-US" dirty="0"/>
              <a:t>, by happenstance or curiosity, are venturing into JavaScript for the </a:t>
            </a:r>
            <a:r>
              <a:rPr lang="en-US" dirty="0" smtClean="0"/>
              <a:t>first time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intended for programmers who have been working with JavaScript at </a:t>
            </a:r>
            <a:r>
              <a:rPr lang="en-US" dirty="0" smtClean="0"/>
              <a:t>a novice </a:t>
            </a:r>
            <a:r>
              <a:rPr lang="en-US" dirty="0"/>
              <a:t>level and are now ready for a more sophisticated relationship with the language.</a:t>
            </a:r>
          </a:p>
          <a:p>
            <a:r>
              <a:rPr lang="en-US" dirty="0" smtClean="0"/>
              <a:t>Most </a:t>
            </a:r>
            <a:r>
              <a:rPr lang="en-US" dirty="0"/>
              <a:t>programming languages contain </a:t>
            </a:r>
            <a:r>
              <a:rPr lang="en-US" b="1" dirty="0"/>
              <a:t>good parts and bad parts</a:t>
            </a:r>
            <a:r>
              <a:rPr lang="en-US" dirty="0"/>
              <a:t>. I discovered that </a:t>
            </a:r>
            <a:r>
              <a:rPr lang="en-US" dirty="0" smtClean="0"/>
              <a:t>I could </a:t>
            </a:r>
            <a:r>
              <a:rPr lang="en-US" dirty="0"/>
              <a:t>be a better programmer by using only the good parts and avoiding the </a:t>
            </a:r>
            <a:r>
              <a:rPr lang="en-US" dirty="0" smtClean="0"/>
              <a:t>bad parts.</a:t>
            </a:r>
          </a:p>
          <a:p>
            <a:r>
              <a:rPr lang="en-US" dirty="0"/>
              <a:t>JavaScript is a language with more than its share of bad parts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172 pages</a:t>
            </a:r>
            <a:endParaRPr lang="en-US" dirty="0"/>
          </a:p>
        </p:txBody>
      </p:sp>
      <p:pic>
        <p:nvPicPr>
          <p:cNvPr id="1026" name="Picture 2" descr="Unearthing the Excellence in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169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</a:p>
          <a:p>
            <a:pPr lvl="1"/>
            <a:r>
              <a:rPr lang="en-US" dirty="0" smtClean="0"/>
              <a:t>socket.io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DOM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http://socket.io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b="1" dirty="0"/>
              <a:t>Socket.IO</a:t>
            </a:r>
            <a:r>
              <a:rPr lang="en-US" dirty="0"/>
              <a:t> aims to make </a:t>
            </a:r>
            <a:r>
              <a:rPr lang="en-US" dirty="0" err="1"/>
              <a:t>realtime</a:t>
            </a:r>
            <a:r>
              <a:rPr lang="en-US" dirty="0"/>
              <a:t> apps possible in every browser and mobile device, blurring the differences between the different transport mechanisms. It's care-free </a:t>
            </a:r>
            <a:r>
              <a:rPr lang="en-US" dirty="0" err="1"/>
              <a:t>realtime</a:t>
            </a:r>
            <a:r>
              <a:rPr lang="en-US" dirty="0"/>
              <a:t> 100% in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Server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require('socket.io').listen(80);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io.sockets.on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('connection',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 (socket) { 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socket.emit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('news',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{ hello: 'world' }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socket.on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('my other event',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function (data) { 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console.log(data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Client - Browser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script&gt; 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socket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io.connect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('http://localhost'); 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socket.on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('news',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 (data) { </a:t>
            </a:r>
            <a:endParaRPr lang="en-US" sz="1900" b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console.log(data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900" b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socket.emit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('my other event', </a:t>
            </a:r>
            <a:r>
              <a:rPr lang="en-US" sz="19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{ my: 'data' }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900" b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Add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ncurses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http://www.gnu.org/software/ncurses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X Window System (</a:t>
            </a:r>
            <a:r>
              <a:rPr lang="en-US" dirty="0">
                <a:hlinkClick r:id="rId3"/>
              </a:rPr>
              <a:t>http://www.x.org/wiki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(</a:t>
            </a:r>
            <a:r>
              <a:rPr lang="en-US" dirty="0">
                <a:hlinkClick r:id="rId4"/>
              </a:rPr>
              <a:t>http://qt.digia.com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 both X-based and embedded</a:t>
            </a:r>
          </a:p>
          <a:p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node.js (</a:t>
            </a:r>
            <a:r>
              <a:rPr lang="en-US" dirty="0">
                <a:hlinkClick r:id="rId5"/>
              </a:rPr>
              <a:t>http://nodejs.org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See:</a:t>
            </a:r>
            <a:r>
              <a:rPr lang="en-US" b="1" dirty="0" smtClean="0"/>
              <a:t> </a:t>
            </a:r>
            <a:r>
              <a:rPr lang="en-US" b="1" dirty="0"/>
              <a:t>Getting Started With node.js and socket.io (v0.7+) – Part 2</a:t>
            </a:r>
          </a:p>
          <a:p>
            <a:r>
              <a:rPr lang="en-US" dirty="0" smtClean="0">
                <a:hlinkClick r:id="rId2"/>
              </a:rPr>
              <a:t>http://codehenge.net/blog/2011/12/getting-started-with-node-js-and-socket-io-v0-7-part-2/</a:t>
            </a:r>
            <a:endParaRPr lang="en-US" dirty="0" smtClean="0"/>
          </a:p>
          <a:p>
            <a:r>
              <a:rPr lang="en-US" dirty="0" smtClean="0"/>
              <a:t>My code is based on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socket.io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/>
              <a:t>DOM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html</a:t>
            </a:r>
            <a:endParaRPr lang="en-US" dirty="0" smtClean="0"/>
          </a:p>
          <a:p>
            <a:r>
              <a:rPr lang="en-US" dirty="0" smtClean="0"/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Essentials of the DOM and JavaScript in 10 </a:t>
            </a:r>
            <a:r>
              <a:rPr lang="en-US" b="1" dirty="0" smtClean="0"/>
              <a:t>Minutes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www.youtube.com/watch?v=URF2sVQWuxU</a:t>
            </a:r>
            <a:endParaRPr lang="en-US" dirty="0" smtClean="0"/>
          </a:p>
          <a:p>
            <a:r>
              <a:rPr lang="en-US" b="1" dirty="0" smtClean="0"/>
              <a:t>10 minute YouTube video</a:t>
            </a:r>
          </a:p>
          <a:p>
            <a:r>
              <a:rPr lang="en-US" b="1" dirty="0" smtClean="0"/>
              <a:t>However we’ll use </a:t>
            </a:r>
            <a:r>
              <a:rPr lang="en-US" b="1" dirty="0" err="1" smtClean="0"/>
              <a:t>jQuery</a:t>
            </a:r>
            <a:r>
              <a:rPr lang="en-US" b="1" dirty="0" smtClean="0"/>
              <a:t>, it’s much more compact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3"/>
          <a:stretch/>
        </p:blipFill>
        <p:spPr bwMode="auto">
          <a:xfrm>
            <a:off x="3352800" y="3396343"/>
            <a:ext cx="5440789" cy="329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1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socket.io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DOM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html</a:t>
            </a:r>
            <a:endParaRPr lang="en-US" dirty="0" smtClean="0"/>
          </a:p>
          <a:p>
            <a:r>
              <a:rPr lang="en-US" dirty="0" smtClean="0"/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http://jquery.org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/>
              <a:t>jQuery</a:t>
            </a:r>
            <a:r>
              <a:rPr lang="en-US" dirty="0"/>
              <a:t> is a fast and concise JavaScript Library that simplifies HTML document traversing, event handling, animating, and Ajax interactions for rapid web development. </a:t>
            </a:r>
            <a:r>
              <a:rPr lang="en-US" dirty="0" err="1"/>
              <a:t>jQuery</a:t>
            </a:r>
            <a:r>
              <a:rPr lang="en-US" dirty="0"/>
              <a:t> is designed to change the way that you write JavaScript</a:t>
            </a:r>
            <a:endParaRPr lang="en-US" dirty="0" smtClean="0"/>
          </a:p>
          <a:p>
            <a:r>
              <a:rPr lang="en-US" dirty="0" smtClean="0"/>
              <a:t>Looks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$()</a:t>
            </a:r>
            <a:r>
              <a:rPr lang="en-US" dirty="0" smtClean="0"/>
              <a:t> in html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Analog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&lt;input id="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ainNum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type="text" value="" style="text-align: right; width:2em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b="1" dirty="0" smtClean="0">
                <a:cs typeface="Courier New" pitchFamily="49" charset="0"/>
              </a:rPr>
              <a:t>In JavaScript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ainNum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ainNum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).change(function ()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ainNum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$(this).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53"/>
          <a:stretch/>
        </p:blipFill>
        <p:spPr bwMode="auto">
          <a:xfrm>
            <a:off x="4419600" y="228600"/>
            <a:ext cx="4309089" cy="163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105400" y="1524000"/>
            <a:ext cx="1600200" cy="2362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socket.io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DOM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jQuery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html</a:t>
            </a:r>
            <a:endParaRPr lang="en-US" dirty="0" smtClean="0"/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FLOT</a:t>
            </a:r>
          </a:p>
          <a:p>
            <a:r>
              <a:rPr lang="en-US" dirty="0">
                <a:hlinkClick r:id="rId2"/>
              </a:rPr>
              <a:t>http://www.flotcharts.org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/>
              <a:t>Flot</a:t>
            </a:r>
            <a:r>
              <a:rPr lang="en-US" dirty="0"/>
              <a:t> is a pure JavaScript plotting library for </a:t>
            </a:r>
            <a:r>
              <a:rPr lang="en-US" dirty="0" err="1"/>
              <a:t>jQuery</a:t>
            </a:r>
            <a:r>
              <a:rPr lang="en-US" dirty="0"/>
              <a:t>, with a focus on simple usage, attractive looks and interactive features.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~/exercises/node.js/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realtime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see what you can figure out.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3" y="2286000"/>
            <a:ext cx="429699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97" y="2273560"/>
            <a:ext cx="4309089" cy="443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5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Linux-menu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80288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8552" y="6280666"/>
            <a:ext cx="850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http://en.wikipedia.org/wiki/File:Linux-menuconfig.png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\\MyDocs\MyDocs\yoder\Documents\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010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5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– Both X and embedded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\\MyDocs\MyDocs\yoder\Documents\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01001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617220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http://elinux.org/ECE497_Notes_on_Qt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096000"/>
            <a:ext cx="350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b="1" dirty="0" err="1" smtClean="0">
                <a:latin typeface="Courier New"/>
                <a:cs typeface="Courier New"/>
              </a:rPr>
              <a:t>opkg</a:t>
            </a:r>
            <a:r>
              <a:rPr lang="en-US" b="1" dirty="0" smtClean="0">
                <a:latin typeface="Courier New"/>
                <a:cs typeface="Courier New"/>
              </a:rPr>
              <a:t> install qt4-demos</a:t>
            </a:r>
          </a:p>
          <a:p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b="1" dirty="0" err="1" smtClean="0">
                <a:latin typeface="Courier New"/>
                <a:cs typeface="Courier New"/>
              </a:rPr>
              <a:t>qtdemo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54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 the Web via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1"/>
            <a:ext cx="429699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096001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beagle$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cd ~/exercises/node.js/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realtime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beagle$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node realtime.js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44" y="1435361"/>
            <a:ext cx="4309089" cy="443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5713" y="6096001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beagle$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cd ~/exercises/node.js/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realtime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beagle$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node buttonBox.js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Platform built on </a:t>
            </a:r>
            <a:r>
              <a:rPr lang="en-US" dirty="0" smtClean="0">
                <a:hlinkClick r:id="rId2"/>
              </a:rPr>
              <a:t>Chrome's JavaScript runtime</a:t>
            </a:r>
            <a:r>
              <a:rPr lang="en-US" dirty="0" smtClean="0"/>
              <a:t> for easily building fast, scalable network applications. </a:t>
            </a:r>
          </a:p>
          <a:p>
            <a:r>
              <a:rPr lang="en-US" dirty="0" smtClean="0"/>
              <a:t>Uses an event-driven, non-blocking I/O model that makes it lightweight and efficient, perfect for data-intensive real-time applications that run across distributed devices.</a:t>
            </a:r>
          </a:p>
          <a:p>
            <a:r>
              <a:rPr lang="en-US" dirty="0" smtClean="0"/>
              <a:t>Programmed in </a:t>
            </a:r>
            <a:r>
              <a:rPr lang="en-US" dirty="0" smtClean="0"/>
              <a:t>JavaScript on both server and client.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181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http://nodejs.org/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example: 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simple web server written in Node responds with "Hello World" for every request.</a:t>
            </a:r>
          </a:p>
          <a:p>
            <a:pPr marL="0" indent="0"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http = require('http'); 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http.createServer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(function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res)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US" sz="1900" b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res.writeHead</a:t>
            </a:r>
            <a:r>
              <a:rPr lang="en-US" sz="19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(200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{'Content-Type': 'text/plain'}); </a:t>
            </a:r>
            <a:endParaRPr lang="en-US" sz="1900" b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res.end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('Hello World\n'); </a:t>
            </a:r>
            <a:endParaRPr lang="en-US" sz="1900" b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listen(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1337)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('Server running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on port 1337');</a:t>
            </a:r>
          </a:p>
          <a:p>
            <a:r>
              <a:rPr lang="en-US" dirty="0" smtClean="0"/>
              <a:t>To </a:t>
            </a:r>
            <a:r>
              <a:rPr lang="en-US" dirty="0"/>
              <a:t>run the server, put the code into a file example.js and execute it with </a:t>
            </a:r>
            <a:r>
              <a:rPr lang="en-US" dirty="0" smtClean="0"/>
              <a:t>the node</a:t>
            </a:r>
            <a:r>
              <a:rPr lang="en-US" dirty="0"/>
              <a:t> program: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node example.js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running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 port 1337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  <a:p>
            <a:pPr lvl="1"/>
            <a:r>
              <a:rPr lang="en-US" dirty="0" err="1" smtClean="0"/>
              <a:t>socket.io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DOM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endParaRPr lang="en-US" dirty="0"/>
          </a:p>
          <a:p>
            <a:r>
              <a:rPr lang="en-US" dirty="0" smtClean="0"/>
              <a:t>Where to you 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233</TotalTime>
  <Words>953</Words>
  <Application>Microsoft Office PowerPoint</Application>
  <PresentationFormat>On-screen Show (4:3)</PresentationFormat>
  <Paragraphs>180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04-4 Graphical Front End via node.js</vt:lpstr>
      <vt:lpstr>Ways to Add Graphics</vt:lpstr>
      <vt:lpstr>ncurses</vt:lpstr>
      <vt:lpstr>X Windows</vt:lpstr>
      <vt:lpstr>Qt – Both X and embedded</vt:lpstr>
      <vt:lpstr>Via the Web via node.js</vt:lpstr>
      <vt:lpstr>node.js</vt:lpstr>
      <vt:lpstr>node.js example: Webserver</vt:lpstr>
      <vt:lpstr>Things to know</vt:lpstr>
      <vt:lpstr>Javascript – C-like</vt:lpstr>
      <vt:lpstr>JavaScript in 10 minutes</vt:lpstr>
      <vt:lpstr>JS - Types</vt:lpstr>
      <vt:lpstr>JS - Functions</vt:lpstr>
      <vt:lpstr>JS - Semicolon</vt:lpstr>
      <vt:lpstr>JS - Equality</vt:lpstr>
      <vt:lpstr>JavaScript: The Good Parts</vt:lpstr>
      <vt:lpstr>Things to know</vt:lpstr>
      <vt:lpstr>socket.io</vt:lpstr>
      <vt:lpstr>socket.io</vt:lpstr>
      <vt:lpstr>socket.io</vt:lpstr>
      <vt:lpstr>Things to know</vt:lpstr>
      <vt:lpstr>DOM</vt:lpstr>
      <vt:lpstr>Things to know</vt:lpstr>
      <vt:lpstr>jQuery</vt:lpstr>
      <vt:lpstr>Things to know</vt:lpstr>
      <vt:lpstr>To Do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04-4 Graphical Front End via node.js</dc:title>
  <dc:creator>Mark A. Yoder</dc:creator>
  <cp:lastModifiedBy>Mark A. Yoder</cp:lastModifiedBy>
  <cp:revision>41</cp:revision>
  <dcterms:created xsi:type="dcterms:W3CDTF">2012-09-26T13:03:58Z</dcterms:created>
  <dcterms:modified xsi:type="dcterms:W3CDTF">2012-09-26T21:14:24Z</dcterms:modified>
</cp:coreProperties>
</file>