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07-1 Fetching Web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9596" cy="1320800"/>
          </a:xfrm>
        </p:spPr>
        <p:txBody>
          <a:bodyPr/>
          <a:lstStyle/>
          <a:p>
            <a:r>
              <a:rPr lang="en-US" dirty="0" smtClean="0"/>
              <a:t>When your Bone is on the web, you can…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Tweet</a:t>
            </a:r>
          </a:p>
          <a:p>
            <a:r>
              <a:rPr lang="en-US" dirty="0" smtClean="0"/>
              <a:t>Get current weather,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2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a Web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319165" cy="33041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 page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"http://google.com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r.status_code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==200):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("headers: 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r.headers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("text: 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r.status_code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JaveScript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5004306" cy="33041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–g request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request = require('request');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web page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"http://google.com";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function(err, res, body)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if(err)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console.log("err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wunderground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+ err);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console.log(body);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2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- python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outdoor temp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wunderground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urlWeather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"http://api.wunderground.com/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/ec7eb641373d9256/history/conditions/forecast/q/IN/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Brazil.json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urlWeather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r.status_code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==200):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print("Temp: ", weather['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current_observation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temp_f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print("Yesterday Max: ", weather['history']['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'][0]['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print("Yesterday Min: ", weather['history']['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'][0]['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print("Humid:", weather['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current_observation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relative_humidity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print("Low:  ", weather['forecast']['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simpleforecast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forecastday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'][0]['low']['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print("High: ", weather['forecast']['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simpleforecast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forecastday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'][0]['high']['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print("All : ", weather['forecast']['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simpleforecast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forecastday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r.status_code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92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-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 = require('request');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outdoor temp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wunderground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urlWeather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"http://api.wunderground.com/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/ec7eb641373d9256/conditions/forecast/q/IN/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Brazil.json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urlWeather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res, body)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console.log("err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wunderground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 + err);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weather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console.log("Temp:%s, lo:%s, hi:%s",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weather.current_observation.temp_f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weather.forecast.simpleforecast.forecastday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low.fahrenheit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weather.forecast.simpleforecast.forecastday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high.fahrenheit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24996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390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Facet</vt:lpstr>
      <vt:lpstr>07-1 Fetching Web Pages</vt:lpstr>
      <vt:lpstr>When your Bone is on the web, you can…</vt:lpstr>
      <vt:lpstr>Fetching a Web Page</vt:lpstr>
      <vt:lpstr>Weather - python</vt:lpstr>
      <vt:lpstr>Weather - JavaScript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07-1 Fetching Web Pages</dc:title>
  <dc:creator>Yoder, Mark A</dc:creator>
  <cp:lastModifiedBy>Yoder, Mark A</cp:lastModifiedBy>
  <cp:revision>5</cp:revision>
  <dcterms:created xsi:type="dcterms:W3CDTF">2017-10-16T16:03:57Z</dcterms:created>
  <dcterms:modified xsi:type="dcterms:W3CDTF">2017-10-16T17:09:22Z</dcterms:modified>
</cp:coreProperties>
</file>