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5-3 Serial Peripheral Interface</a:t>
            </a:r>
            <a:br>
              <a:rPr lang="en-US" dirty="0" smtClean="0"/>
            </a:br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Doing serial </a:t>
            </a:r>
            <a:r>
              <a:rPr lang="en-US" i="1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0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lh3.googleusercontent.com/UPjs5mDixJmk1xXsXvOYdY_4-fak6qzXf_ofZtvsn2cxvO-PxoX4gyB1BGo-JULfn9hqxGc5KdyWWqzur5elgNoKz3_bK7I07iQB4iR60k10h7OEPLIKlEYWvZvQEI0JsHye3wPahb-aY-KiyUIT9H9mjaKfq5asjY6ss_t4thGyt3mabHigjFAEPqAfjTGAYuY4B8eU_lDPHLb2Lpw_EsGdNezc2xPEtyJE6sG_6H2lLrFBwh_pDWn_TWeF_-umj7EqTpuCLRWYd4LKLuqQqVkTaGXlSTnvA2bSmFzbtKt5Hnw6sr4bCsHdsgmawhP5mFRi14VF5kIBFqVfh1rHVCFtPE6mBAp4pGvCFLmVK3tqC8JHjKuRi5Nr_EnN79RwUBdzXuXP73qH-PXXMvPBQ41nmxEjz9t9l5Z38i_P-2r-j8AyW80biu4jFFZ67IHFpeLNp1Ku2ISbow86zkwFabCPqFX_Ejl7-o0jua57oMFGOnzmFlf1L6dWxCm0IVfUSpqhPk-WLmRoor0xQFX8qKeiuK2PccCipkXIHGcXTX6mhzDd0Ie_wgjjTqNdhYWX4TeWnhQCcE2DfrgSTYu2j9BrP5Y5NYwV7L7UjU-yW-A=w937-h528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" y="196579"/>
            <a:ext cx="11440633" cy="643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8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exercises/displays/ili9341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./on.sh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./off.sh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reset.sh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4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18467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bash &lt;&lt;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UNEXPORT=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/sys/class/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unexport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113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$UNEXPORT 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RESET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GP0_6 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116 &gt; $UNEXPORT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D/C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GP0_5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OCP=/sys/devices/platform/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$OCP/ocp:P9_28_pinmux/state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RESET- P9_28 - GP0_6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$OCP/ocp:D13_pinmux/state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D/C  - D13 - GP0_5</a:t>
            </a:r>
          </a:p>
        </p:txBody>
      </p:sp>
    </p:spTree>
    <p:extLst>
      <p:ext uri="{BB962C8B-B14F-4D97-AF65-F5344CB8AC3E}">
        <p14:creationId xmlns:p14="http://schemas.microsoft.com/office/powerpoint/2010/main" val="20116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On.sh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60997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bash &lt;&lt;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$OCP/ocp:P9_31_pinmux/state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SCLK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S1.1_5   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$OCP/ocp:P9_29_pinmux/state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MISO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S1.1_4   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$OCP/ocp:P9_30_pinmux/state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MOSI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S1.1_3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8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On.sh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6099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bash &lt;&lt;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echo 29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$UNEXPORT 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CS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H18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$OCP/ocp:H18_pinmux/state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CS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S1.1_6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9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On.sh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60997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bash &lt;&lt;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sleep 1    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the framebuffer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fbtft_device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name=adafruit28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 rotate=90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=reset:113,dc:116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5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8679"/>
            <a:ext cx="9905999" cy="41325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fbtft_device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filename:       /lib/modules/4.4.84-ti-r120/kernel/drivers/staging/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fbtft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fbtft_device.ko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license:        GPL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Noralf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Tronnes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   Add a FBTFT device.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depends: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fbtft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staging:        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vermagic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4.4.84-ti-r120 SMP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mod_unload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modversions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ARMv7 p2v8 </a:t>
            </a:r>
          </a:p>
        </p:txBody>
      </p:sp>
    </p:spTree>
    <p:extLst>
      <p:ext uri="{BB962C8B-B14F-4D97-AF65-F5344CB8AC3E}">
        <p14:creationId xmlns:p14="http://schemas.microsoft.com/office/powerpoint/2010/main" val="152126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8679"/>
            <a:ext cx="9905999" cy="41325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name:Devicename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(required). name=list =&gt; list all supported devices.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rotate:Angle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to rotate display counter clockwise: 0, 90, 180, 270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busnum:SPI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bus number (default=0)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cs:SPI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chip select (default=0)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speed:SPI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speed (override device default)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mode:SPI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mode (override device default)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gpios:List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 Comma separated with the form: reset:23,dc:24 (when overriding the default, all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must be specified)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fps:Frames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per second (override driver default)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gamma:String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representation of Gamma Curve(s). Driver specific.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7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58679"/>
            <a:ext cx="9905999" cy="41325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txbuflen:txbuflen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(override driver default)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bgr:BGR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bit (supported by some drivers).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startbyte:Sets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Start byte used by some SPI displays.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custom:Add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custom display device. Use speed= argument to make it a SPI device,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platform_device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(bool)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width:Display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width, used with the custom argument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height:Display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height, used with the custom argument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buswidth:Display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bus width, used with the custom argument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init:Init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sequence, used with the custom argument (array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debug:level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0-7 (the remaining 29 bits is for advanced usage)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verbose:0 silent, &gt;0 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&gt;1 show devices, &gt;2 show devices before (default=3)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2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On.sh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60997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bash &lt;&lt;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sleep 1    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the framebuffer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fbtft_device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name=adafruit28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 rotate=90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=reset:113,dc:116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5-3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HW 06, Due Tuesday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Today’s Topics: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</a:p>
          <a:p>
            <a:r>
              <a:rPr lang="en-US" dirty="0" smtClean="0"/>
              <a:t>SPI</a:t>
            </a:r>
          </a:p>
          <a:p>
            <a:r>
              <a:rPr lang="en-US" dirty="0" smtClean="0"/>
              <a:t>LCD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9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</a:t>
            </a:r>
            <a:r>
              <a:rPr lang="en-US" dirty="0" err="1" smtClean="0"/>
              <a:t>modprobe</a:t>
            </a:r>
            <a:r>
              <a:rPr lang="en-US" dirty="0" smtClean="0"/>
              <a:t> is run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/dev/fb0 </a:t>
            </a:r>
            <a:r>
              <a:rPr lang="en-US" dirty="0" smtClean="0"/>
              <a:t>appears</a:t>
            </a:r>
          </a:p>
          <a:p>
            <a:r>
              <a:rPr lang="en-US" dirty="0" smtClean="0"/>
              <a:t>You can read and write to it.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/dev/fb0 &gt;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/backup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bone$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/backup 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/dev/fb0</a:t>
            </a:r>
          </a:p>
        </p:txBody>
      </p:sp>
    </p:spTree>
    <p:extLst>
      <p:ext uri="{BB962C8B-B14F-4D97-AF65-F5344CB8AC3E}">
        <p14:creationId xmlns:p14="http://schemas.microsoft.com/office/powerpoint/2010/main" val="17725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an image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noverbose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-T 1 -a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boris.png</a:t>
            </a:r>
          </a:p>
          <a:p>
            <a:r>
              <a:rPr lang="en-US" dirty="0" smtClean="0"/>
              <a:t>Play a movie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mplayer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RedsNightmare.mpg</a:t>
            </a:r>
          </a:p>
          <a:p>
            <a:r>
              <a:rPr lang="en-US" dirty="0" err="1" smtClean="0"/>
              <a:t>pygame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2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open it with </a:t>
            </a:r>
            <a:r>
              <a:rPr lang="en-US" dirty="0" err="1" smtClean="0"/>
              <a:t>mmap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7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Framebuffer.c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Open the file for reading and writing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fbfd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open("/dev/fb0", O_RDWR);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-1) {    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("Error: cannot open framebuffer device");    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Open the file for reading and writing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open("/dev/fb0", O_RDWR);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-1) {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("Error: cannot open framebuffer device");        exit(1);    }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framebuffer device was opened successfully.\n"); exit(1);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framebuffer device was opened successfully.\n");</a:t>
            </a:r>
          </a:p>
        </p:txBody>
      </p:sp>
    </p:spTree>
    <p:extLst>
      <p:ext uri="{BB962C8B-B14F-4D97-AF65-F5344CB8AC3E}">
        <p14:creationId xmlns:p14="http://schemas.microsoft.com/office/powerpoint/2010/main" val="52597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Framebuffer.c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Figure out the size of the screen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screensize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vinfo.xres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vinfo.yres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vinfo.bits_per_pixel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8;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 the device to memory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(char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PROT_READ | PROT_WRITE, MAP_SHARED,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0);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-1)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("Error: failed to map framebuffer device to memory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exit(4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framebuffer device was mapped to memory successfully.\n");</a:t>
            </a:r>
          </a:p>
        </p:txBody>
      </p:sp>
    </p:spTree>
    <p:extLst>
      <p:ext uri="{BB962C8B-B14F-4D97-AF65-F5344CB8AC3E}">
        <p14:creationId xmlns:p14="http://schemas.microsoft.com/office/powerpoint/2010/main" val="153344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Framebuffer.c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Figure out where in memory to put the pixel        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x+vinfo.xoffset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vinfo.bits_per_pixel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/8) +               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y+vinfo.yoffset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finfo.line_length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0;     // 5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 = 0;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bits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31;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bits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r&lt;&lt;11 | g &lt;&lt; 5 | 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*)(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location)) = t;</a:t>
            </a:r>
          </a:p>
        </p:txBody>
      </p:sp>
    </p:spTree>
    <p:extLst>
      <p:ext uri="{BB962C8B-B14F-4D97-AF65-F5344CB8AC3E}">
        <p14:creationId xmlns:p14="http://schemas.microsoft.com/office/powerpoint/2010/main" val="1712932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Get fixed screen information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FBIOGET_FSCREENINFO,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finfo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-1)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fixed information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exit(2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variable screen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fbfd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FBIOGET_VSCREENINFO,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vinfo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-1)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("Error reading variable information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exit(3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652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bash &lt;&lt;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Save contents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framebuffer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/dev/fb0 &gt;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/fb0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Disable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framebuffer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rmmod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fbtft_device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sleep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292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8047"/>
            <a:ext cx="9905999" cy="4143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bash &lt;&lt;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 access to the RESET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49  &gt; 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sys/class/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/export 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RESET - V14 -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GP0_PIN4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sleep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Toggle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out &gt; 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sys/class/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/gpio49/direction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0   &gt; 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sys/class/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/gpio49/value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1   &gt; 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sys/class/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/gpio49/value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 the framebuffer can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49  &gt; /sys/class/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unexport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RESET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GP0_PIN4</a:t>
            </a:r>
          </a:p>
        </p:txBody>
      </p:sp>
    </p:spTree>
    <p:extLst>
      <p:ext uri="{BB962C8B-B14F-4D97-AF65-F5344CB8AC3E}">
        <p14:creationId xmlns:p14="http://schemas.microsoft.com/office/powerpoint/2010/main" val="302265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Reset.sh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 up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framebuffer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Firing up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framebuffer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sleep 1  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fbtft_device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name=adafruit28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rotate=270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=reset:113,dc:116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Restore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/fb0 &gt; 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dev/fb0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SPI: Intro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Peripheral Interface (SPI) is an interface bus commonly used to send data between microcontrollers and small peripherals 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smtClean="0"/>
              <a:t>shift </a:t>
            </a:r>
            <a:r>
              <a:rPr lang="en-US" dirty="0"/>
              <a:t>registers, sensors, and SD </a:t>
            </a:r>
            <a:r>
              <a:rPr lang="en-US" dirty="0" smtClean="0"/>
              <a:t>cards)</a:t>
            </a:r>
          </a:p>
          <a:p>
            <a:r>
              <a:rPr lang="en-US" dirty="0" smtClean="0"/>
              <a:t> </a:t>
            </a:r>
            <a:r>
              <a:rPr lang="en-US" dirty="0"/>
              <a:t>It uses separate clock and data lines, along with a select line to choose the device you wish to talk </a:t>
            </a:r>
            <a:r>
              <a:rPr lang="en-US" dirty="0" smtClean="0"/>
              <a:t>to.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6350" y="594360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From: https://learn.sparkfun.com/tutorials/serial-peripheral-interface-spi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40" y="369614"/>
            <a:ext cx="4316202" cy="15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- </a:t>
            </a:r>
            <a:r>
              <a:rPr lang="en-US" dirty="0" err="1" smtClean="0"/>
              <a:t>FlashBack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“two-wire interface” standard</a:t>
            </a:r>
          </a:p>
          <a:p>
            <a:r>
              <a:rPr lang="en-US" dirty="0" smtClean="0"/>
              <a:t>Used to attach low-speed peripherals to embedded </a:t>
            </a:r>
            <a:r>
              <a:rPr lang="en-US" dirty="0" smtClean="0"/>
              <a:t>systems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37873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19" y="3657600"/>
            <a:ext cx="4080431" cy="303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4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SPI: Intro</a:t>
            </a:r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Peripheral Interface (SPI) is an interface bus commonly used to send data between microcontrollers and small peripherals 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smtClean="0"/>
              <a:t>shift </a:t>
            </a:r>
            <a:r>
              <a:rPr lang="en-US" dirty="0"/>
              <a:t>registers, sensors, and SD </a:t>
            </a:r>
            <a:r>
              <a:rPr lang="en-US" dirty="0" smtClean="0"/>
              <a:t>cards)</a:t>
            </a:r>
          </a:p>
          <a:p>
            <a:r>
              <a:rPr lang="en-US" dirty="0" smtClean="0"/>
              <a:t> </a:t>
            </a:r>
            <a:r>
              <a:rPr lang="en-US" dirty="0"/>
              <a:t>It uses separate clock and data lines, along with a select line to choose the device you wish to talk </a:t>
            </a:r>
            <a:r>
              <a:rPr lang="en-US" dirty="0" smtClean="0"/>
              <a:t>to.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6350" y="594360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From: https://learn.sparkfun.com/tutorials/serial-peripheral-interface-spi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40" y="369614"/>
            <a:ext cx="4316202" cy="15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-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side generates the clock</a:t>
            </a:r>
          </a:p>
          <a:p>
            <a:r>
              <a:rPr lang="en-US" dirty="0" smtClean="0"/>
              <a:t>Called the </a:t>
            </a:r>
            <a:r>
              <a:rPr lang="en-US" i="1" dirty="0" smtClean="0"/>
              <a:t>master </a:t>
            </a:r>
            <a:r>
              <a:rPr lang="en-US" dirty="0" smtClean="0"/>
              <a:t>(only one)</a:t>
            </a:r>
            <a:endParaRPr lang="en-US" i="1" dirty="0" smtClean="0"/>
          </a:p>
          <a:p>
            <a:r>
              <a:rPr lang="en-US" dirty="0" smtClean="0"/>
              <a:t>Other side is called the </a:t>
            </a:r>
            <a:r>
              <a:rPr lang="en-US" i="1" dirty="0" smtClean="0"/>
              <a:t>slave</a:t>
            </a:r>
            <a:endParaRPr lang="en-US" dirty="0" smtClean="0"/>
          </a:p>
          <a:p>
            <a:r>
              <a:rPr lang="en-US" dirty="0" smtClean="0"/>
              <a:t>There are two data lines</a:t>
            </a:r>
          </a:p>
          <a:p>
            <a:pPr lvl="1"/>
            <a:r>
              <a:rPr lang="en-US" dirty="0"/>
              <a:t>MOSI – Master Out / Slave In</a:t>
            </a:r>
          </a:p>
          <a:p>
            <a:pPr lvl="1"/>
            <a:r>
              <a:rPr lang="en-US" dirty="0" smtClean="0"/>
              <a:t>MISO </a:t>
            </a:r>
            <a:r>
              <a:rPr lang="en-US" dirty="0"/>
              <a:t>– Master </a:t>
            </a:r>
            <a:r>
              <a:rPr lang="en-US" dirty="0" smtClean="0"/>
              <a:t>In </a:t>
            </a:r>
            <a:r>
              <a:rPr lang="en-US" dirty="0"/>
              <a:t>/ Slave </a:t>
            </a:r>
            <a:r>
              <a:rPr lang="en-US" dirty="0" smtClean="0"/>
              <a:t>Out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s://cdn.sparkfun.com/assets/f/f/e/5/8/52ddb2dbce395fae408b45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46" y="0"/>
            <a:ext cx="5698854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3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slave it should wake up.</a:t>
            </a:r>
          </a:p>
          <a:p>
            <a:r>
              <a:rPr lang="en-US" dirty="0" smtClean="0"/>
              <a:t>Used if multiple slaves</a:t>
            </a:r>
          </a:p>
          <a:p>
            <a:r>
              <a:rPr lang="en-US" dirty="0" smtClean="0"/>
              <a:t>SS or CS (chip </a:t>
            </a:r>
            <a:r>
              <a:rPr lang="en-US" dirty="0" err="1" smtClean="0"/>
              <a:t>celect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https://cdn.sparkfun.com/assets/c/7/8/7/d/52ddb2dcce395fed638b45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0" y="0"/>
            <a:ext cx="5779770" cy="491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7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Chip Selects</a:t>
            </a:r>
          </a:p>
          <a:p>
            <a:pPr lvl="1"/>
            <a:r>
              <a:rPr lang="en-US" dirty="0" smtClean="0"/>
              <a:t>SP1.1 and SP1.2 on Blue</a:t>
            </a:r>
          </a:p>
          <a:p>
            <a:r>
              <a:rPr lang="en-US" dirty="0" smtClean="0"/>
              <a:t>Daisy-chain</a:t>
            </a:r>
          </a:p>
          <a:p>
            <a:pPr lvl="1"/>
            <a:r>
              <a:rPr lang="en-US" dirty="0" smtClean="0"/>
              <a:t>Used with addressable LEDs</a:t>
            </a:r>
            <a:endParaRPr lang="en-US" dirty="0"/>
          </a:p>
        </p:txBody>
      </p: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7" y="0"/>
            <a:ext cx="615461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7" y="3448050"/>
            <a:ext cx="6106670" cy="268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MISO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SCK</a:t>
            </a:r>
          </a:p>
          <a:p>
            <a:r>
              <a:rPr lang="en-US" dirty="0" smtClean="0"/>
              <a:t>MOSI</a:t>
            </a:r>
          </a:p>
          <a:p>
            <a:r>
              <a:rPr lang="en-US" dirty="0" smtClean="0"/>
              <a:t>DC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CS</a:t>
            </a:r>
          </a:p>
          <a:p>
            <a:r>
              <a:rPr lang="en-US" dirty="0" smtClean="0"/>
              <a:t>GND</a:t>
            </a:r>
          </a:p>
          <a:p>
            <a:r>
              <a:rPr lang="en-US" dirty="0" smtClean="0"/>
              <a:t>VCC</a:t>
            </a:r>
            <a:endParaRPr lang="en-US" dirty="0"/>
          </a:p>
        </p:txBody>
      </p:sp>
      <p:pic>
        <p:nvPicPr>
          <p:cNvPr id="4100" name="Picture 4" descr="https://lh3.googleusercontent.com/XR0I7N6JYCvrylhcbwYMiaAIMPkUkHFXAfAkvFikUxYZ0j4qMeWWsdIvcYxqGoVFV0tyPcVWEGtHo3nnXGXHk94B_hE9NKhdhqkNH0lxP_pbxoUhcXIWtYJceLnMltYFFjGlZJTRyP7WD2pNdNqEYuGvMv3fV2zRxoIU6CxPtFhZZnMQKZmy3NnUaCEVh2erZ1IxJqZtJl15VJymupfSEYhkFT1NW4gzbC4NYoQxHyoqv1hXz-nep5sU3Lvwz3QDKoJMykHs_uArNO59wWJ4RykXoOPhD-cC9QxgIXvBiCmwVY5cMDhyh53sU5c9C6HSYOJbZ_tjVkwPPwOZgwm-n2IJzm9Dn9OsxEU--E3tdL5skoE1g6eSoImk3X1PY0hpjI41a-tieelDuHTyGdnWtASM0xic7oDNTRQbwIoskhWJpoOdapM-OztDFrPuMlN1389ny7zPdoXdQskMoQ0A1xgZ1pc8A0DFALhejmrCYcMcWtLF_7a4ypluTrPgZ4aickxyx56_G_xSpgro1njtoF2UAeQrZxXgR1r1eYsJjxEzyxJSAc5JzWMIDk_idabOFwz3AEyWMRbYMqkkgoIYxRrqKj0hb5TgAUcqXuRrFUA=w448-h795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14813" r="14373" b="6135"/>
          <a:stretch/>
        </p:blipFill>
        <p:spPr bwMode="auto">
          <a:xfrm rot="5400000">
            <a:off x="5844235" y="-2090943"/>
            <a:ext cx="4256821" cy="8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1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1314</Words>
  <Application>Microsoft Office PowerPoint</Application>
  <PresentationFormat>Widescreen</PresentationFormat>
  <Paragraphs>199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Trebuchet MS</vt:lpstr>
      <vt:lpstr>Tw Cen MT</vt:lpstr>
      <vt:lpstr>Circuit</vt:lpstr>
      <vt:lpstr>5-3 Serial Peripheral Interface SPI</vt:lpstr>
      <vt:lpstr>Day 5-3</vt:lpstr>
      <vt:lpstr>SPI: Intro </vt:lpstr>
      <vt:lpstr>I2C - FlashBack</vt:lpstr>
      <vt:lpstr>SPI: Intro </vt:lpstr>
      <vt:lpstr>SPI - Clock</vt:lpstr>
      <vt:lpstr>Slave Select</vt:lpstr>
      <vt:lpstr>Multiple Slaves</vt:lpstr>
      <vt:lpstr>LCD Display</vt:lpstr>
      <vt:lpstr>Wiring LCD</vt:lpstr>
      <vt:lpstr>LCD Software</vt:lpstr>
      <vt:lpstr>On.sh</vt:lpstr>
      <vt:lpstr>On.sh - 2</vt:lpstr>
      <vt:lpstr>On.sh - 3</vt:lpstr>
      <vt:lpstr>On.sh - 4</vt:lpstr>
      <vt:lpstr>modinfo</vt:lpstr>
      <vt:lpstr>modinfo</vt:lpstr>
      <vt:lpstr>modinfo</vt:lpstr>
      <vt:lpstr>On.sh - 4</vt:lpstr>
      <vt:lpstr>FrameBuffers</vt:lpstr>
      <vt:lpstr>Programs use it</vt:lpstr>
      <vt:lpstr>mmap</vt:lpstr>
      <vt:lpstr>Framebuffer.c</vt:lpstr>
      <vt:lpstr>Framebuffer.c - 2</vt:lpstr>
      <vt:lpstr>Framebuffer.c - 3</vt:lpstr>
      <vt:lpstr>Screen Size</vt:lpstr>
      <vt:lpstr>Reset.sh</vt:lpstr>
      <vt:lpstr>Reset.sh</vt:lpstr>
      <vt:lpstr>Reset.sh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5-3 Serial Peripheral Interface SPI</dc:title>
  <dc:creator>Yoder, Mark A</dc:creator>
  <cp:lastModifiedBy>Yoder, Mark A</cp:lastModifiedBy>
  <cp:revision>18</cp:revision>
  <dcterms:created xsi:type="dcterms:W3CDTF">2017-10-03T13:04:29Z</dcterms:created>
  <dcterms:modified xsi:type="dcterms:W3CDTF">2017-10-03T14:44:12Z</dcterms:modified>
</cp:coreProperties>
</file>