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76" r:id="rId3"/>
    <p:sldId id="277" r:id="rId4"/>
    <p:sldId id="278" r:id="rId5"/>
    <p:sldId id="279" r:id="rId6"/>
    <p:sldId id="280" r:id="rId7"/>
    <p:sldId id="288" r:id="rId8"/>
    <p:sldId id="283" r:id="rId9"/>
    <p:sldId id="281" r:id="rId10"/>
    <p:sldId id="282" r:id="rId11"/>
    <p:sldId id="289" r:id="rId12"/>
    <p:sldId id="291" r:id="rId13"/>
    <p:sldId id="290" r:id="rId14"/>
    <p:sldId id="292" r:id="rId15"/>
    <p:sldId id="285" r:id="rId16"/>
    <p:sldId id="294" r:id="rId17"/>
    <p:sldId id="295" r:id="rId18"/>
    <p:sldId id="296" r:id="rId19"/>
  </p:sldIdLst>
  <p:sldSz cx="12192000" cy="6858000"/>
  <p:notesSz cx="6858000" cy="9144000"/>
  <p:defaultTextStyle>
    <a:defPPr rtl="0"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81D5092-2EED-4DCE-A384-796251A313A6}" v="154" dt="2023-03-31T09:24:17.74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52" autoAdjust="0"/>
  </p:normalViewPr>
  <p:slideViewPr>
    <p:cSldViewPr snapToGrid="0" showGuides="1">
      <p:cViewPr>
        <p:scale>
          <a:sx n="112" d="100"/>
          <a:sy n="112" d="100"/>
        </p:scale>
        <p:origin x="62" y="-658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3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luwole.adewumi@gmail.com" userId="66f56b7d404b4183" providerId="LiveId" clId="{F81D5092-2EED-4DCE-A384-796251A313A6}"/>
    <pc:docChg chg="undo custSel addSld delSld modSld sldOrd modMainMaster">
      <pc:chgData name="eluwole.adewumi@gmail.com" userId="66f56b7d404b4183" providerId="LiveId" clId="{F81D5092-2EED-4DCE-A384-796251A313A6}" dt="2023-03-31T09:24:17.744" v="7103" actId="14100"/>
      <pc:docMkLst>
        <pc:docMk/>
      </pc:docMkLst>
      <pc:sldChg chg="modSp mod modTransition">
        <pc:chgData name="eluwole.adewumi@gmail.com" userId="66f56b7d404b4183" providerId="LiveId" clId="{F81D5092-2EED-4DCE-A384-796251A313A6}" dt="2023-03-31T01:58:50.417" v="6621"/>
        <pc:sldMkLst>
          <pc:docMk/>
          <pc:sldMk cId="2387849042" sldId="256"/>
        </pc:sldMkLst>
        <pc:spChg chg="mod">
          <ac:chgData name="eluwole.adewumi@gmail.com" userId="66f56b7d404b4183" providerId="LiveId" clId="{F81D5092-2EED-4DCE-A384-796251A313A6}" dt="2023-03-31T01:18:21.513" v="4927" actId="255"/>
          <ac:spMkLst>
            <pc:docMk/>
            <pc:sldMk cId="2387849042" sldId="256"/>
            <ac:spMk id="2" creationId="{C4300AEF-1595-4419-801B-6E36A33BB8CF}"/>
          </ac:spMkLst>
        </pc:spChg>
        <pc:spChg chg="mod">
          <ac:chgData name="eluwole.adewumi@gmail.com" userId="66f56b7d404b4183" providerId="LiveId" clId="{F81D5092-2EED-4DCE-A384-796251A313A6}" dt="2023-03-30T18:18:34.801" v="2789" actId="1076"/>
          <ac:spMkLst>
            <pc:docMk/>
            <pc:sldMk cId="2387849042" sldId="256"/>
            <ac:spMk id="5" creationId="{A50B1817-3C7F-41BC-8557-7A00C928EE16}"/>
          </ac:spMkLst>
        </pc:spChg>
      </pc:sldChg>
      <pc:sldChg chg="modSp mod ord modTransition">
        <pc:chgData name="eluwole.adewumi@gmail.com" userId="66f56b7d404b4183" providerId="LiveId" clId="{F81D5092-2EED-4DCE-A384-796251A313A6}" dt="2023-03-31T01:58:50.417" v="6621"/>
        <pc:sldMkLst>
          <pc:docMk/>
          <pc:sldMk cId="3299715198" sldId="276"/>
        </pc:sldMkLst>
        <pc:spChg chg="mod">
          <ac:chgData name="eluwole.adewumi@gmail.com" userId="66f56b7d404b4183" providerId="LiveId" clId="{F81D5092-2EED-4DCE-A384-796251A313A6}" dt="2023-03-30T18:22:10.626" v="2823" actId="207"/>
          <ac:spMkLst>
            <pc:docMk/>
            <pc:sldMk cId="3299715198" sldId="276"/>
            <ac:spMk id="11" creationId="{4E3F5479-058B-4FA8-92E9-18CAB8CDC5C5}"/>
          </ac:spMkLst>
        </pc:spChg>
        <pc:spChg chg="mod">
          <ac:chgData name="eluwole.adewumi@gmail.com" userId="66f56b7d404b4183" providerId="LiveId" clId="{F81D5092-2EED-4DCE-A384-796251A313A6}" dt="2023-03-30T18:20:42.744" v="2812" actId="20577"/>
          <ac:spMkLst>
            <pc:docMk/>
            <pc:sldMk cId="3299715198" sldId="276"/>
            <ac:spMk id="15" creationId="{416F1356-9015-4B5C-9C64-3C1D963E5F59}"/>
          </ac:spMkLst>
        </pc:spChg>
        <pc:spChg chg="mod">
          <ac:chgData name="eluwole.adewumi@gmail.com" userId="66f56b7d404b4183" providerId="LiveId" clId="{F81D5092-2EED-4DCE-A384-796251A313A6}" dt="2023-03-30T18:20:27.240" v="2804" actId="14100"/>
          <ac:spMkLst>
            <pc:docMk/>
            <pc:sldMk cId="3299715198" sldId="276"/>
            <ac:spMk id="16" creationId="{D6178536-4D8A-4FF2-BBDC-4B3E7E0FCF26}"/>
          </ac:spMkLst>
        </pc:spChg>
        <pc:spChg chg="mod">
          <ac:chgData name="eluwole.adewumi@gmail.com" userId="66f56b7d404b4183" providerId="LiveId" clId="{F81D5092-2EED-4DCE-A384-796251A313A6}" dt="2023-03-30T18:21:20.138" v="2820" actId="20577"/>
          <ac:spMkLst>
            <pc:docMk/>
            <pc:sldMk cId="3299715198" sldId="276"/>
            <ac:spMk id="20" creationId="{88F812F5-70AF-4FBD-80D9-D59B3C456D5E}"/>
          </ac:spMkLst>
        </pc:spChg>
        <pc:spChg chg="mod">
          <ac:chgData name="eluwole.adewumi@gmail.com" userId="66f56b7d404b4183" providerId="LiveId" clId="{F81D5092-2EED-4DCE-A384-796251A313A6}" dt="2023-03-30T18:21:00.796" v="2816" actId="20577"/>
          <ac:spMkLst>
            <pc:docMk/>
            <pc:sldMk cId="3299715198" sldId="276"/>
            <ac:spMk id="28" creationId="{B3A511B7-C7F3-4107-9962-1E10D2E087DD}"/>
          </ac:spMkLst>
        </pc:spChg>
        <pc:spChg chg="mod">
          <ac:chgData name="eluwole.adewumi@gmail.com" userId="66f56b7d404b4183" providerId="LiveId" clId="{F81D5092-2EED-4DCE-A384-796251A313A6}" dt="2023-03-30T18:21:31.694" v="2822" actId="20577"/>
          <ac:spMkLst>
            <pc:docMk/>
            <pc:sldMk cId="3299715198" sldId="276"/>
            <ac:spMk id="30" creationId="{83902602-D4BC-4D44-AC14-BB55A86C5D06}"/>
          </ac:spMkLst>
        </pc:spChg>
      </pc:sldChg>
      <pc:sldChg chg="addSp delSp modSp mod modTransition">
        <pc:chgData name="eluwole.adewumi@gmail.com" userId="66f56b7d404b4183" providerId="LiveId" clId="{F81D5092-2EED-4DCE-A384-796251A313A6}" dt="2023-03-31T03:30:18.820" v="6842" actId="20577"/>
        <pc:sldMkLst>
          <pc:docMk/>
          <pc:sldMk cId="822569134" sldId="277"/>
        </pc:sldMkLst>
        <pc:spChg chg="mod">
          <ac:chgData name="eluwole.adewumi@gmail.com" userId="66f56b7d404b4183" providerId="LiveId" clId="{F81D5092-2EED-4DCE-A384-796251A313A6}" dt="2023-03-31T01:06:06.596" v="4123" actId="14100"/>
          <ac:spMkLst>
            <pc:docMk/>
            <pc:sldMk cId="822569134" sldId="277"/>
            <ac:spMk id="4" creationId="{3F19BFA5-D0CA-4CF0-8499-504D956B6563}"/>
          </ac:spMkLst>
        </pc:spChg>
        <pc:spChg chg="mod">
          <ac:chgData name="eluwole.adewumi@gmail.com" userId="66f56b7d404b4183" providerId="LiveId" clId="{F81D5092-2EED-4DCE-A384-796251A313A6}" dt="2023-03-31T03:30:18.820" v="6842" actId="20577"/>
          <ac:spMkLst>
            <pc:docMk/>
            <pc:sldMk cId="822569134" sldId="277"/>
            <ac:spMk id="47" creationId="{1751D31D-3535-411D-8BAC-95CCC90AB185}"/>
          </ac:spMkLst>
        </pc:spChg>
        <pc:spChg chg="mod">
          <ac:chgData name="eluwole.adewumi@gmail.com" userId="66f56b7d404b4183" providerId="LiveId" clId="{F81D5092-2EED-4DCE-A384-796251A313A6}" dt="2023-03-31T02:15:05.513" v="6642" actId="20577"/>
          <ac:spMkLst>
            <pc:docMk/>
            <pc:sldMk cId="822569134" sldId="277"/>
            <ac:spMk id="50" creationId="{D668C4B5-BCEC-465A-ADA5-6A054B15F7A3}"/>
          </ac:spMkLst>
        </pc:spChg>
        <pc:picChg chg="del">
          <ac:chgData name="eluwole.adewumi@gmail.com" userId="66f56b7d404b4183" providerId="LiveId" clId="{F81D5092-2EED-4DCE-A384-796251A313A6}" dt="2023-03-30T18:12:11.196" v="2770" actId="478"/>
          <ac:picMkLst>
            <pc:docMk/>
            <pc:sldMk cId="822569134" sldId="277"/>
            <ac:picMk id="3" creationId="{2FB5C848-67DC-8A1B-CE96-0566B7BC6210}"/>
          </ac:picMkLst>
        </pc:picChg>
        <pc:picChg chg="add mod">
          <ac:chgData name="eluwole.adewumi@gmail.com" userId="66f56b7d404b4183" providerId="LiveId" clId="{F81D5092-2EED-4DCE-A384-796251A313A6}" dt="2023-03-30T18:12:13.745" v="2771"/>
          <ac:picMkLst>
            <pc:docMk/>
            <pc:sldMk cId="822569134" sldId="277"/>
            <ac:picMk id="5" creationId="{0FE30A60-1C78-9F77-0688-04233002F946}"/>
          </ac:picMkLst>
        </pc:picChg>
      </pc:sldChg>
      <pc:sldChg chg="addSp modSp mod modTransition">
        <pc:chgData name="eluwole.adewumi@gmail.com" userId="66f56b7d404b4183" providerId="LiveId" clId="{F81D5092-2EED-4DCE-A384-796251A313A6}" dt="2023-03-31T01:58:50.417" v="6621"/>
        <pc:sldMkLst>
          <pc:docMk/>
          <pc:sldMk cId="843768125" sldId="278"/>
        </pc:sldMkLst>
        <pc:picChg chg="add mod">
          <ac:chgData name="eluwole.adewumi@gmail.com" userId="66f56b7d404b4183" providerId="LiveId" clId="{F81D5092-2EED-4DCE-A384-796251A313A6}" dt="2023-03-30T15:08:25.924" v="2760" actId="1076"/>
          <ac:picMkLst>
            <pc:docMk/>
            <pc:sldMk cId="843768125" sldId="278"/>
            <ac:picMk id="2" creationId="{04DC61EB-2705-481D-68B3-7AD237EE509A}"/>
          </ac:picMkLst>
        </pc:picChg>
      </pc:sldChg>
      <pc:sldChg chg="addSp modSp mod modTransition">
        <pc:chgData name="eluwole.adewumi@gmail.com" userId="66f56b7d404b4183" providerId="LiveId" clId="{F81D5092-2EED-4DCE-A384-796251A313A6}" dt="2023-03-31T05:07:55.020" v="6917" actId="20577"/>
        <pc:sldMkLst>
          <pc:docMk/>
          <pc:sldMk cId="1212140928" sldId="279"/>
        </pc:sldMkLst>
        <pc:spChg chg="mod">
          <ac:chgData name="eluwole.adewumi@gmail.com" userId="66f56b7d404b4183" providerId="LiveId" clId="{F81D5092-2EED-4DCE-A384-796251A313A6}" dt="2023-03-31T05:07:55.020" v="6917" actId="20577"/>
          <ac:spMkLst>
            <pc:docMk/>
            <pc:sldMk cId="1212140928" sldId="279"/>
            <ac:spMk id="9" creationId="{F4673A57-8C07-453C-8611-1D99E8CDE141}"/>
          </ac:spMkLst>
        </pc:spChg>
        <pc:picChg chg="add mod">
          <ac:chgData name="eluwole.adewumi@gmail.com" userId="66f56b7d404b4183" providerId="LiveId" clId="{F81D5092-2EED-4DCE-A384-796251A313A6}" dt="2023-03-30T15:08:37.126" v="2762" actId="1076"/>
          <ac:picMkLst>
            <pc:docMk/>
            <pc:sldMk cId="1212140928" sldId="279"/>
            <ac:picMk id="2" creationId="{86AE3449-6D2D-AAAB-40A5-F41F56A190D0}"/>
          </ac:picMkLst>
        </pc:picChg>
      </pc:sldChg>
      <pc:sldChg chg="addSp modSp modTransition">
        <pc:chgData name="eluwole.adewumi@gmail.com" userId="66f56b7d404b4183" providerId="LiveId" clId="{F81D5092-2EED-4DCE-A384-796251A313A6}" dt="2023-03-31T01:58:50.417" v="6621"/>
        <pc:sldMkLst>
          <pc:docMk/>
          <pc:sldMk cId="3887579892" sldId="280"/>
        </pc:sldMkLst>
        <pc:picChg chg="add mod">
          <ac:chgData name="eluwole.adewumi@gmail.com" userId="66f56b7d404b4183" providerId="LiveId" clId="{F81D5092-2EED-4DCE-A384-796251A313A6}" dt="2023-03-30T15:08:47.004" v="2763"/>
          <ac:picMkLst>
            <pc:docMk/>
            <pc:sldMk cId="3887579892" sldId="280"/>
            <ac:picMk id="2" creationId="{8A4E1BEE-DBB4-C33C-67C5-E11486083274}"/>
          </ac:picMkLst>
        </pc:picChg>
      </pc:sldChg>
      <pc:sldChg chg="addSp delSp modSp mod modTransition">
        <pc:chgData name="eluwole.adewumi@gmail.com" userId="66f56b7d404b4183" providerId="LiveId" clId="{F81D5092-2EED-4DCE-A384-796251A313A6}" dt="2023-03-31T05:32:33.152" v="6937" actId="1076"/>
        <pc:sldMkLst>
          <pc:docMk/>
          <pc:sldMk cId="875445271" sldId="281"/>
        </pc:sldMkLst>
        <pc:spChg chg="mod">
          <ac:chgData name="eluwole.adewumi@gmail.com" userId="66f56b7d404b4183" providerId="LiveId" clId="{F81D5092-2EED-4DCE-A384-796251A313A6}" dt="2023-03-29T06:57:36.371" v="78" actId="255"/>
          <ac:spMkLst>
            <pc:docMk/>
            <pc:sldMk cId="875445271" sldId="281"/>
            <ac:spMk id="11" creationId="{4E3F5479-058B-4FA8-92E9-18CAB8CDC5C5}"/>
          </ac:spMkLst>
        </pc:spChg>
        <pc:spChg chg="add del mod">
          <ac:chgData name="eluwole.adewumi@gmail.com" userId="66f56b7d404b4183" providerId="LiveId" clId="{F81D5092-2EED-4DCE-A384-796251A313A6}" dt="2023-03-29T11:35:26.203" v="438" actId="478"/>
          <ac:spMkLst>
            <pc:docMk/>
            <pc:sldMk cId="875445271" sldId="281"/>
            <ac:spMk id="17" creationId="{CF2CFA1A-2802-EACF-877F-0C1FC8BC2CF9}"/>
          </ac:spMkLst>
        </pc:spChg>
        <pc:spChg chg="del mod">
          <ac:chgData name="eluwole.adewumi@gmail.com" userId="66f56b7d404b4183" providerId="LiveId" clId="{F81D5092-2EED-4DCE-A384-796251A313A6}" dt="2023-03-29T11:34:06.853" v="418" actId="478"/>
          <ac:spMkLst>
            <pc:docMk/>
            <pc:sldMk cId="875445271" sldId="281"/>
            <ac:spMk id="148" creationId="{2809A67D-EE6E-45D1-AA73-B11A0B4F2508}"/>
          </ac:spMkLst>
        </pc:spChg>
        <pc:spChg chg="del mod">
          <ac:chgData name="eluwole.adewumi@gmail.com" userId="66f56b7d404b4183" providerId="LiveId" clId="{F81D5092-2EED-4DCE-A384-796251A313A6}" dt="2023-03-29T11:34:23.130" v="432" actId="478"/>
          <ac:spMkLst>
            <pc:docMk/>
            <pc:sldMk cId="875445271" sldId="281"/>
            <ac:spMk id="150" creationId="{82D6D7C7-ED2D-4325-93B0-EE2B9C2B2CF7}"/>
          </ac:spMkLst>
        </pc:spChg>
        <pc:picChg chg="add mod">
          <ac:chgData name="eluwole.adewumi@gmail.com" userId="66f56b7d404b4183" providerId="LiveId" clId="{F81D5092-2EED-4DCE-A384-796251A313A6}" dt="2023-03-30T15:09:30.957" v="2767" actId="1076"/>
          <ac:picMkLst>
            <pc:docMk/>
            <pc:sldMk cId="875445271" sldId="281"/>
            <ac:picMk id="2" creationId="{FA6B1193-B094-5230-2733-1B4F61725B8F}"/>
          </ac:picMkLst>
        </pc:picChg>
        <pc:picChg chg="add del mod">
          <ac:chgData name="eluwole.adewumi@gmail.com" userId="66f56b7d404b4183" providerId="LiveId" clId="{F81D5092-2EED-4DCE-A384-796251A313A6}" dt="2023-03-31T05:31:16.827" v="6924" actId="21"/>
          <ac:picMkLst>
            <pc:docMk/>
            <pc:sldMk cId="875445271" sldId="281"/>
            <ac:picMk id="3" creationId="{7A23924B-02F2-9DFC-0694-32E5C14B1800}"/>
          </ac:picMkLst>
        </pc:picChg>
        <pc:picChg chg="add del mod">
          <ac:chgData name="eluwole.adewumi@gmail.com" userId="66f56b7d404b4183" providerId="LiveId" clId="{F81D5092-2EED-4DCE-A384-796251A313A6}" dt="2023-03-29T11:21:51.872" v="86" actId="478"/>
          <ac:picMkLst>
            <pc:docMk/>
            <pc:sldMk cId="875445271" sldId="281"/>
            <ac:picMk id="6" creationId="{CBE03F8B-3D44-238E-EFB5-EE5CE0CAA018}"/>
          </ac:picMkLst>
        </pc:picChg>
        <pc:picChg chg="add mod">
          <ac:chgData name="eluwole.adewumi@gmail.com" userId="66f56b7d404b4183" providerId="LiveId" clId="{F81D5092-2EED-4DCE-A384-796251A313A6}" dt="2023-03-31T05:32:24.130" v="6935" actId="1076"/>
          <ac:picMkLst>
            <pc:docMk/>
            <pc:sldMk cId="875445271" sldId="281"/>
            <ac:picMk id="10" creationId="{9C19D80B-E40C-AFF4-FDBC-5A26296A6E60}"/>
          </ac:picMkLst>
        </pc:picChg>
        <pc:picChg chg="add mod">
          <ac:chgData name="eluwole.adewumi@gmail.com" userId="66f56b7d404b4183" providerId="LiveId" clId="{F81D5092-2EED-4DCE-A384-796251A313A6}" dt="2023-03-31T05:32:28.490" v="6936" actId="14100"/>
          <ac:picMkLst>
            <pc:docMk/>
            <pc:sldMk cId="875445271" sldId="281"/>
            <ac:picMk id="13" creationId="{EBE8646F-2557-4C18-A4E2-673966B783CF}"/>
          </ac:picMkLst>
        </pc:picChg>
        <pc:picChg chg="add mod">
          <ac:chgData name="eluwole.adewumi@gmail.com" userId="66f56b7d404b4183" providerId="LiveId" clId="{F81D5092-2EED-4DCE-A384-796251A313A6}" dt="2023-03-31T05:32:33.152" v="6937" actId="1076"/>
          <ac:picMkLst>
            <pc:docMk/>
            <pc:sldMk cId="875445271" sldId="281"/>
            <ac:picMk id="16" creationId="{1FA612C6-679B-246D-F235-DA4BE2140429}"/>
          </ac:picMkLst>
        </pc:picChg>
        <pc:cxnChg chg="del">
          <ac:chgData name="eluwole.adewumi@gmail.com" userId="66f56b7d404b4183" providerId="LiveId" clId="{F81D5092-2EED-4DCE-A384-796251A313A6}" dt="2023-03-29T11:34:14.061" v="419" actId="478"/>
          <ac:cxnSpMkLst>
            <pc:docMk/>
            <pc:sldMk cId="875445271" sldId="281"/>
            <ac:cxnSpMk id="149" creationId="{A3D7D3F3-ED08-4CA9-8310-32E50A7BB0A5}"/>
          </ac:cxnSpMkLst>
        </pc:cxnChg>
      </pc:sldChg>
      <pc:sldChg chg="addSp delSp modSp mod modTransition">
        <pc:chgData name="eluwole.adewumi@gmail.com" userId="66f56b7d404b4183" providerId="LiveId" clId="{F81D5092-2EED-4DCE-A384-796251A313A6}" dt="2023-03-31T09:16:56.423" v="7095" actId="1076"/>
        <pc:sldMkLst>
          <pc:docMk/>
          <pc:sldMk cId="1061713674" sldId="282"/>
        </pc:sldMkLst>
        <pc:spChg chg="add mod">
          <ac:chgData name="eluwole.adewumi@gmail.com" userId="66f56b7d404b4183" providerId="LiveId" clId="{F81D5092-2EED-4DCE-A384-796251A313A6}" dt="2023-03-31T02:54:04.507" v="6746" actId="20577"/>
          <ac:spMkLst>
            <pc:docMk/>
            <pc:sldMk cId="1061713674" sldId="282"/>
            <ac:spMk id="3" creationId="{6DA44617-3253-DEAB-70C8-7DF2E6085357}"/>
          </ac:spMkLst>
        </pc:spChg>
        <pc:spChg chg="del mod">
          <ac:chgData name="eluwole.adewumi@gmail.com" userId="66f56b7d404b4183" providerId="LiveId" clId="{F81D5092-2EED-4DCE-A384-796251A313A6}" dt="2023-03-30T00:54:40.587" v="1254" actId="478"/>
          <ac:spMkLst>
            <pc:docMk/>
            <pc:sldMk cId="1061713674" sldId="282"/>
            <ac:spMk id="10" creationId="{1A997C66-4ED4-4017-9439-1D07ED31D783}"/>
          </ac:spMkLst>
        </pc:spChg>
        <pc:spChg chg="mod">
          <ac:chgData name="eluwole.adewumi@gmail.com" userId="66f56b7d404b4183" providerId="LiveId" clId="{F81D5092-2EED-4DCE-A384-796251A313A6}" dt="2023-03-30T13:36:18.074" v="2248" actId="2711"/>
          <ac:spMkLst>
            <pc:docMk/>
            <pc:sldMk cId="1061713674" sldId="282"/>
            <ac:spMk id="11" creationId="{4E3F5479-058B-4FA8-92E9-18CAB8CDC5C5}"/>
          </ac:spMkLst>
        </pc:spChg>
        <pc:spChg chg="del mod">
          <ac:chgData name="eluwole.adewumi@gmail.com" userId="66f56b7d404b4183" providerId="LiveId" clId="{F81D5092-2EED-4DCE-A384-796251A313A6}" dt="2023-03-30T00:55:00.019" v="1419" actId="478"/>
          <ac:spMkLst>
            <pc:docMk/>
            <pc:sldMk cId="1061713674" sldId="282"/>
            <ac:spMk id="12" creationId="{690C1A7A-78BB-48B4-B5CE-2B9C34E5E67B}"/>
          </ac:spMkLst>
        </pc:spChg>
        <pc:spChg chg="del mod">
          <ac:chgData name="eluwole.adewumi@gmail.com" userId="66f56b7d404b4183" providerId="LiveId" clId="{F81D5092-2EED-4DCE-A384-796251A313A6}" dt="2023-03-30T00:55:14.755" v="1582" actId="478"/>
          <ac:spMkLst>
            <pc:docMk/>
            <pc:sldMk cId="1061713674" sldId="282"/>
            <ac:spMk id="13" creationId="{53CF038C-66AF-4E81-9068-703EC0088620}"/>
          </ac:spMkLst>
        </pc:spChg>
        <pc:spChg chg="del">
          <ac:chgData name="eluwole.adewumi@gmail.com" userId="66f56b7d404b4183" providerId="LiveId" clId="{F81D5092-2EED-4DCE-A384-796251A313A6}" dt="2023-03-30T00:54:43.265" v="1255" actId="478"/>
          <ac:spMkLst>
            <pc:docMk/>
            <pc:sldMk cId="1061713674" sldId="282"/>
            <ac:spMk id="15" creationId="{D6E99607-03B7-41E5-AD6F-79DCFC17E713}"/>
          </ac:spMkLst>
        </pc:spChg>
        <pc:spChg chg="add del">
          <ac:chgData name="eluwole.adewumi@gmail.com" userId="66f56b7d404b4183" providerId="LiveId" clId="{F81D5092-2EED-4DCE-A384-796251A313A6}" dt="2023-03-30T08:34:57.593" v="2155" actId="11529"/>
          <ac:spMkLst>
            <pc:docMk/>
            <pc:sldMk cId="1061713674" sldId="282"/>
            <ac:spMk id="19" creationId="{A46D1EEC-8862-6E7A-00B6-47F151416A1F}"/>
          </ac:spMkLst>
        </pc:spChg>
        <pc:grpChg chg="del">
          <ac:chgData name="eluwole.adewumi@gmail.com" userId="66f56b7d404b4183" providerId="LiveId" clId="{F81D5092-2EED-4DCE-A384-796251A313A6}" dt="2023-03-30T00:55:17.557" v="1583" actId="478"/>
          <ac:grpSpMkLst>
            <pc:docMk/>
            <pc:sldMk cId="1061713674" sldId="282"/>
            <ac:grpSpMk id="16" creationId="{6071F41E-4B08-43F7-BBE7-4A555CA73C1B}"/>
          </ac:grpSpMkLst>
        </pc:grpChg>
        <pc:grpChg chg="del">
          <ac:chgData name="eluwole.adewumi@gmail.com" userId="66f56b7d404b4183" providerId="LiveId" clId="{F81D5092-2EED-4DCE-A384-796251A313A6}" dt="2023-03-30T00:54:46.115" v="1256" actId="478"/>
          <ac:grpSpMkLst>
            <pc:docMk/>
            <pc:sldMk cId="1061713674" sldId="282"/>
            <ac:grpSpMk id="21" creationId="{411839F8-FB7F-4D1C-9734-BE03FFF894B2}"/>
          </ac:grpSpMkLst>
        </pc:grpChg>
        <pc:graphicFrameChg chg="del mod">
          <ac:chgData name="eluwole.adewumi@gmail.com" userId="66f56b7d404b4183" providerId="LiveId" clId="{F81D5092-2EED-4DCE-A384-796251A313A6}" dt="2023-03-30T00:55:27.450" v="1585" actId="478"/>
          <ac:graphicFrameMkLst>
            <pc:docMk/>
            <pc:sldMk cId="1061713674" sldId="282"/>
            <ac:graphicFrameMk id="4" creationId="{8B833BE5-F2DA-4155-B25C-866FA190EFEA}"/>
          </ac:graphicFrameMkLst>
        </pc:graphicFrameChg>
        <pc:picChg chg="add mod">
          <ac:chgData name="eluwole.adewumi@gmail.com" userId="66f56b7d404b4183" providerId="LiveId" clId="{F81D5092-2EED-4DCE-A384-796251A313A6}" dt="2023-03-30T08:26:55.958" v="2131" actId="14100"/>
          <ac:picMkLst>
            <pc:docMk/>
            <pc:sldMk cId="1061713674" sldId="282"/>
            <ac:picMk id="4" creationId="{C6CC2E2E-CCC6-14DF-AB00-783B310020F2}"/>
          </ac:picMkLst>
        </pc:picChg>
        <pc:picChg chg="add mod">
          <ac:chgData name="eluwole.adewumi@gmail.com" userId="66f56b7d404b4183" providerId="LiveId" clId="{F81D5092-2EED-4DCE-A384-796251A313A6}" dt="2023-03-31T03:06:09.675" v="6775" actId="14100"/>
          <ac:picMkLst>
            <pc:docMk/>
            <pc:sldMk cId="1061713674" sldId="282"/>
            <ac:picMk id="5" creationId="{CF1A302A-AE45-6754-1CA3-C0D1CE9A885C}"/>
          </ac:picMkLst>
        </pc:picChg>
        <pc:picChg chg="add del mod">
          <ac:chgData name="eluwole.adewumi@gmail.com" userId="66f56b7d404b4183" providerId="LiveId" clId="{F81D5092-2EED-4DCE-A384-796251A313A6}" dt="2023-03-30T08:16:33.618" v="2109" actId="478"/>
          <ac:picMkLst>
            <pc:docMk/>
            <pc:sldMk cId="1061713674" sldId="282"/>
            <ac:picMk id="6" creationId="{BFFCB112-525A-8203-CF16-6103CB6619F5}"/>
          </ac:picMkLst>
        </pc:picChg>
        <pc:picChg chg="add del mod">
          <ac:chgData name="eluwole.adewumi@gmail.com" userId="66f56b7d404b4183" providerId="LiveId" clId="{F81D5092-2EED-4DCE-A384-796251A313A6}" dt="2023-03-30T08:18:20.062" v="2117" actId="478"/>
          <ac:picMkLst>
            <pc:docMk/>
            <pc:sldMk cId="1061713674" sldId="282"/>
            <ac:picMk id="10" creationId="{E5AEF452-0675-2C7F-902D-6BA22BA78FE4}"/>
          </ac:picMkLst>
        </pc:picChg>
        <pc:picChg chg="add mod">
          <ac:chgData name="eluwole.adewumi@gmail.com" userId="66f56b7d404b4183" providerId="LiveId" clId="{F81D5092-2EED-4DCE-A384-796251A313A6}" dt="2023-03-30T08:27:00.687" v="2132" actId="14100"/>
          <ac:picMkLst>
            <pc:docMk/>
            <pc:sldMk cId="1061713674" sldId="282"/>
            <ac:picMk id="13" creationId="{826E84F1-CC02-22CF-9983-A1F7D6C98640}"/>
          </ac:picMkLst>
        </pc:picChg>
        <pc:picChg chg="add del mod">
          <ac:chgData name="eluwole.adewumi@gmail.com" userId="66f56b7d404b4183" providerId="LiveId" clId="{F81D5092-2EED-4DCE-A384-796251A313A6}" dt="2023-03-31T09:16:56.423" v="7095" actId="1076"/>
          <ac:picMkLst>
            <pc:docMk/>
            <pc:sldMk cId="1061713674" sldId="282"/>
            <ac:picMk id="16" creationId="{2274BCC0-7F9F-67C4-D835-AADC7F23E6EC}"/>
          </ac:picMkLst>
        </pc:picChg>
        <pc:picChg chg="add mod">
          <ac:chgData name="eluwole.adewumi@gmail.com" userId="66f56b7d404b4183" providerId="LiveId" clId="{F81D5092-2EED-4DCE-A384-796251A313A6}" dt="2023-03-31T03:05:45.287" v="6772" actId="1076"/>
          <ac:picMkLst>
            <pc:docMk/>
            <pc:sldMk cId="1061713674" sldId="282"/>
            <ac:picMk id="18" creationId="{B268A0AE-0C95-D6C2-6E07-634B8D35217A}"/>
          </ac:picMkLst>
        </pc:picChg>
        <pc:picChg chg="add mod">
          <ac:chgData name="eluwole.adewumi@gmail.com" userId="66f56b7d404b4183" providerId="LiveId" clId="{F81D5092-2EED-4DCE-A384-796251A313A6}" dt="2023-03-31T03:03:02.816" v="6750" actId="1076"/>
          <ac:picMkLst>
            <pc:docMk/>
            <pc:sldMk cId="1061713674" sldId="282"/>
            <ac:picMk id="21" creationId="{7E515A20-89C7-1C49-41CF-F270FF2D1F41}"/>
          </ac:picMkLst>
        </pc:picChg>
        <pc:picChg chg="add mod">
          <ac:chgData name="eluwole.adewumi@gmail.com" userId="66f56b7d404b4183" providerId="LiveId" clId="{F81D5092-2EED-4DCE-A384-796251A313A6}" dt="2023-03-31T03:06:29.508" v="6779" actId="1076"/>
          <ac:picMkLst>
            <pc:docMk/>
            <pc:sldMk cId="1061713674" sldId="282"/>
            <ac:picMk id="23" creationId="{FEFBB385-9832-E623-2815-15062E56CF2C}"/>
          </ac:picMkLst>
        </pc:picChg>
        <pc:picChg chg="add del mod">
          <ac:chgData name="eluwole.adewumi@gmail.com" userId="66f56b7d404b4183" providerId="LiveId" clId="{F81D5092-2EED-4DCE-A384-796251A313A6}" dt="2023-03-30T18:36:50.005" v="3246" actId="478"/>
          <ac:picMkLst>
            <pc:docMk/>
            <pc:sldMk cId="1061713674" sldId="282"/>
            <ac:picMk id="25" creationId="{8094B800-D45C-F422-4195-9CD7403FB164}"/>
          </ac:picMkLst>
        </pc:picChg>
        <pc:picChg chg="add del mod">
          <ac:chgData name="eluwole.adewumi@gmail.com" userId="66f56b7d404b4183" providerId="LiveId" clId="{F81D5092-2EED-4DCE-A384-796251A313A6}" dt="2023-03-30T13:07:51.463" v="2201" actId="478"/>
          <ac:picMkLst>
            <pc:docMk/>
            <pc:sldMk cId="1061713674" sldId="282"/>
            <ac:picMk id="27" creationId="{AAD4E610-83F1-C73D-2818-87AD8A005F92}"/>
          </ac:picMkLst>
        </pc:picChg>
        <pc:picChg chg="add del">
          <ac:chgData name="eluwole.adewumi@gmail.com" userId="66f56b7d404b4183" providerId="LiveId" clId="{F81D5092-2EED-4DCE-A384-796251A313A6}" dt="2023-03-30T13:08:16.508" v="2206" actId="478"/>
          <ac:picMkLst>
            <pc:docMk/>
            <pc:sldMk cId="1061713674" sldId="282"/>
            <ac:picMk id="29" creationId="{266C8BDE-7788-8EEE-A4CB-10EBC6B0DD0E}"/>
          </ac:picMkLst>
        </pc:picChg>
        <pc:picChg chg="add del mod">
          <ac:chgData name="eluwole.adewumi@gmail.com" userId="66f56b7d404b4183" providerId="LiveId" clId="{F81D5092-2EED-4DCE-A384-796251A313A6}" dt="2023-03-31T03:02:43.364" v="6747" actId="478"/>
          <ac:picMkLst>
            <pc:docMk/>
            <pc:sldMk cId="1061713674" sldId="282"/>
            <ac:picMk id="31" creationId="{90CD43A3-4FBE-D165-5CE0-FD385305FB42}"/>
          </ac:picMkLst>
        </pc:picChg>
        <pc:picChg chg="add del mod">
          <ac:chgData name="eluwole.adewumi@gmail.com" userId="66f56b7d404b4183" providerId="LiveId" clId="{F81D5092-2EED-4DCE-A384-796251A313A6}" dt="2023-03-31T03:02:45.941" v="6748" actId="478"/>
          <ac:picMkLst>
            <pc:docMk/>
            <pc:sldMk cId="1061713674" sldId="282"/>
            <ac:picMk id="33" creationId="{E1BBDA24-5E05-AB4A-7C10-FFA4BC1E1EB6}"/>
          </ac:picMkLst>
        </pc:picChg>
        <pc:picChg chg="add mod">
          <ac:chgData name="eluwole.adewumi@gmail.com" userId="66f56b7d404b4183" providerId="LiveId" clId="{F81D5092-2EED-4DCE-A384-796251A313A6}" dt="2023-03-30T15:09:40.031" v="2769"/>
          <ac:picMkLst>
            <pc:docMk/>
            <pc:sldMk cId="1061713674" sldId="282"/>
            <ac:picMk id="34" creationId="{FEB31928-4D4A-12E0-3A00-FD954D401BE9}"/>
          </ac:picMkLst>
        </pc:picChg>
        <pc:picChg chg="add mod">
          <ac:chgData name="eluwole.adewumi@gmail.com" userId="66f56b7d404b4183" providerId="LiveId" clId="{F81D5092-2EED-4DCE-A384-796251A313A6}" dt="2023-03-31T03:06:23.511" v="6777" actId="14100"/>
          <ac:picMkLst>
            <pc:docMk/>
            <pc:sldMk cId="1061713674" sldId="282"/>
            <ac:picMk id="36" creationId="{9F5AEC42-16D4-5EB8-C9DE-21DC15781A90}"/>
          </ac:picMkLst>
        </pc:picChg>
      </pc:sldChg>
      <pc:sldChg chg="addSp delSp modSp mod ord modTransition">
        <pc:chgData name="eluwole.adewumi@gmail.com" userId="66f56b7d404b4183" providerId="LiveId" clId="{F81D5092-2EED-4DCE-A384-796251A313A6}" dt="2023-03-31T05:34:19.141" v="6955" actId="1076"/>
        <pc:sldMkLst>
          <pc:docMk/>
          <pc:sldMk cId="727364193" sldId="283"/>
        </pc:sldMkLst>
        <pc:spChg chg="del">
          <ac:chgData name="eluwole.adewumi@gmail.com" userId="66f56b7d404b4183" providerId="LiveId" clId="{F81D5092-2EED-4DCE-A384-796251A313A6}" dt="2023-03-30T00:47:27.785" v="468" actId="478"/>
          <ac:spMkLst>
            <pc:docMk/>
            <pc:sldMk cId="727364193" sldId="283"/>
            <ac:spMk id="2" creationId="{3C1CAF08-13B9-48BA-A271-8CE5B568A664}"/>
          </ac:spMkLst>
        </pc:spChg>
        <pc:spChg chg="mod">
          <ac:chgData name="eluwole.adewumi@gmail.com" userId="66f56b7d404b4183" providerId="LiveId" clId="{F81D5092-2EED-4DCE-A384-796251A313A6}" dt="2023-03-31T05:33:34.625" v="6945" actId="255"/>
          <ac:spMkLst>
            <pc:docMk/>
            <pc:sldMk cId="727364193" sldId="283"/>
            <ac:spMk id="11" creationId="{4E3F5479-058B-4FA8-92E9-18CAB8CDC5C5}"/>
          </ac:spMkLst>
        </pc:spChg>
        <pc:spChg chg="del">
          <ac:chgData name="eluwole.adewumi@gmail.com" userId="66f56b7d404b4183" providerId="LiveId" clId="{F81D5092-2EED-4DCE-A384-796251A313A6}" dt="2023-03-30T00:47:33.644" v="469" actId="478"/>
          <ac:spMkLst>
            <pc:docMk/>
            <pc:sldMk cId="727364193" sldId="283"/>
            <ac:spMk id="26" creationId="{D1B1E083-D07C-4934-9782-F7CCA3539ACF}"/>
          </ac:spMkLst>
        </pc:spChg>
        <pc:spChg chg="del mod">
          <ac:chgData name="eluwole.adewumi@gmail.com" userId="66f56b7d404b4183" providerId="LiveId" clId="{F81D5092-2EED-4DCE-A384-796251A313A6}" dt="2023-03-30T00:47:44.091" v="471" actId="478"/>
          <ac:spMkLst>
            <pc:docMk/>
            <pc:sldMk cId="727364193" sldId="283"/>
            <ac:spMk id="27" creationId="{EBD06280-71F4-4832-A31C-772537FAE929}"/>
          </ac:spMkLst>
        </pc:spChg>
        <pc:spChg chg="del mod">
          <ac:chgData name="eluwole.adewumi@gmail.com" userId="66f56b7d404b4183" providerId="LiveId" clId="{F81D5092-2EED-4DCE-A384-796251A313A6}" dt="2023-03-30T00:47:38.721" v="470" actId="478"/>
          <ac:spMkLst>
            <pc:docMk/>
            <pc:sldMk cId="727364193" sldId="283"/>
            <ac:spMk id="28" creationId="{C917D965-B5BB-41DC-BB5E-C27AF802DD50}"/>
          </ac:spMkLst>
        </pc:spChg>
        <pc:spChg chg="del mod">
          <ac:chgData name="eluwole.adewumi@gmail.com" userId="66f56b7d404b4183" providerId="LiveId" clId="{F81D5092-2EED-4DCE-A384-796251A313A6}" dt="2023-03-30T00:48:39.993" v="860" actId="478"/>
          <ac:spMkLst>
            <pc:docMk/>
            <pc:sldMk cId="727364193" sldId="283"/>
            <ac:spMk id="40" creationId="{5842CE6B-862D-4B18-B10B-3436A7D24058}"/>
          </ac:spMkLst>
        </pc:spChg>
        <pc:spChg chg="del mod">
          <ac:chgData name="eluwole.adewumi@gmail.com" userId="66f56b7d404b4183" providerId="LiveId" clId="{F81D5092-2EED-4DCE-A384-796251A313A6}" dt="2023-03-30T00:48:13.761" v="667" actId="478"/>
          <ac:spMkLst>
            <pc:docMk/>
            <pc:sldMk cId="727364193" sldId="283"/>
            <ac:spMk id="41" creationId="{D130C0AE-B52E-4C65-A461-AD2F7D2362DE}"/>
          </ac:spMkLst>
        </pc:spChg>
        <pc:spChg chg="del mod">
          <ac:chgData name="eluwole.adewumi@gmail.com" userId="66f56b7d404b4183" providerId="LiveId" clId="{F81D5092-2EED-4DCE-A384-796251A313A6}" dt="2023-03-30T00:49:01.394" v="1051" actId="478"/>
          <ac:spMkLst>
            <pc:docMk/>
            <pc:sldMk cId="727364193" sldId="283"/>
            <ac:spMk id="42" creationId="{6E783ACB-62DF-4DA3-9240-822BAEA78497}"/>
          </ac:spMkLst>
        </pc:spChg>
        <pc:spChg chg="del mod">
          <ac:chgData name="eluwole.adewumi@gmail.com" userId="66f56b7d404b4183" providerId="LiveId" clId="{F81D5092-2EED-4DCE-A384-796251A313A6}" dt="2023-03-30T00:47:23.864" v="467" actId="478"/>
          <ac:spMkLst>
            <pc:docMk/>
            <pc:sldMk cId="727364193" sldId="283"/>
            <ac:spMk id="43" creationId="{6173DD7D-A9F5-4D7E-A942-64AE3F48B264}"/>
          </ac:spMkLst>
        </pc:spChg>
        <pc:spChg chg="del mod">
          <ac:chgData name="eluwole.adewumi@gmail.com" userId="66f56b7d404b4183" providerId="LiveId" clId="{F81D5092-2EED-4DCE-A384-796251A313A6}" dt="2023-03-30T00:48:25.926" v="676" actId="478"/>
          <ac:spMkLst>
            <pc:docMk/>
            <pc:sldMk cId="727364193" sldId="283"/>
            <ac:spMk id="44" creationId="{95967C4C-72D9-469E-BB08-F31A36FBD11D}"/>
          </ac:spMkLst>
        </pc:spChg>
        <pc:spChg chg="del mod">
          <ac:chgData name="eluwole.adewumi@gmail.com" userId="66f56b7d404b4183" providerId="LiveId" clId="{F81D5092-2EED-4DCE-A384-796251A313A6}" dt="2023-03-30T00:47:58.060" v="483" actId="478"/>
          <ac:spMkLst>
            <pc:docMk/>
            <pc:sldMk cId="727364193" sldId="283"/>
            <ac:spMk id="45" creationId="{A2A2A928-93BB-46FE-9683-5A5BAADF87B3}"/>
          </ac:spMkLst>
        </pc:spChg>
        <pc:spChg chg="del mod">
          <ac:chgData name="eluwole.adewumi@gmail.com" userId="66f56b7d404b4183" providerId="LiveId" clId="{F81D5092-2EED-4DCE-A384-796251A313A6}" dt="2023-03-30T00:48:48.034" v="867" actId="478"/>
          <ac:spMkLst>
            <pc:docMk/>
            <pc:sldMk cId="727364193" sldId="283"/>
            <ac:spMk id="46" creationId="{D84D1B01-F5DB-4D77-80D5-5CACEA0F7047}"/>
          </ac:spMkLst>
        </pc:spChg>
        <pc:picChg chg="add mod">
          <ac:chgData name="eluwole.adewumi@gmail.com" userId="66f56b7d404b4183" providerId="LiveId" clId="{F81D5092-2EED-4DCE-A384-796251A313A6}" dt="2023-03-30T15:09:35.041" v="2768"/>
          <ac:picMkLst>
            <pc:docMk/>
            <pc:sldMk cId="727364193" sldId="283"/>
            <ac:picMk id="2" creationId="{D68A2596-D41F-3914-1053-41EFFF8AC75C}"/>
          </ac:picMkLst>
        </pc:picChg>
        <pc:picChg chg="add mod">
          <ac:chgData name="eluwole.adewumi@gmail.com" userId="66f56b7d404b4183" providerId="LiveId" clId="{F81D5092-2EED-4DCE-A384-796251A313A6}" dt="2023-03-31T03:26:57.380" v="6809" actId="14100"/>
          <ac:picMkLst>
            <pc:docMk/>
            <pc:sldMk cId="727364193" sldId="283"/>
            <ac:picMk id="3" creationId="{94828F36-E5A0-C898-5A24-3D06606BC872}"/>
          </ac:picMkLst>
        </pc:picChg>
        <pc:picChg chg="add mod">
          <ac:chgData name="eluwole.adewumi@gmail.com" userId="66f56b7d404b4183" providerId="LiveId" clId="{F81D5092-2EED-4DCE-A384-796251A313A6}" dt="2023-03-31T05:33:58.662" v="6950" actId="1076"/>
          <ac:picMkLst>
            <pc:docMk/>
            <pc:sldMk cId="727364193" sldId="283"/>
            <ac:picMk id="4" creationId="{37F97A63-095E-86B2-684A-A0E06B832870}"/>
          </ac:picMkLst>
        </pc:picChg>
        <pc:picChg chg="add mod">
          <ac:chgData name="eluwole.adewumi@gmail.com" userId="66f56b7d404b4183" providerId="LiveId" clId="{F81D5092-2EED-4DCE-A384-796251A313A6}" dt="2023-03-31T05:34:19.141" v="6955" actId="1076"/>
          <ac:picMkLst>
            <pc:docMk/>
            <pc:sldMk cId="727364193" sldId="283"/>
            <ac:picMk id="5" creationId="{C2363D17-B391-9881-ADE9-75F91DA24ACD}"/>
          </ac:picMkLst>
        </pc:picChg>
        <pc:picChg chg="add mod">
          <ac:chgData name="eluwole.adewumi@gmail.com" userId="66f56b7d404b4183" providerId="LiveId" clId="{F81D5092-2EED-4DCE-A384-796251A313A6}" dt="2023-03-31T05:33:49.647" v="6948" actId="1076"/>
          <ac:picMkLst>
            <pc:docMk/>
            <pc:sldMk cId="727364193" sldId="283"/>
            <ac:picMk id="6" creationId="{94B12F0B-71B1-A745-7169-F83F938414CC}"/>
          </ac:picMkLst>
        </pc:picChg>
        <pc:cxnChg chg="del">
          <ac:chgData name="eluwole.adewumi@gmail.com" userId="66f56b7d404b4183" providerId="LiveId" clId="{F81D5092-2EED-4DCE-A384-796251A313A6}" dt="2023-03-30T00:49:11.272" v="1053" actId="478"/>
          <ac:cxnSpMkLst>
            <pc:docMk/>
            <pc:sldMk cId="727364193" sldId="283"/>
            <ac:cxnSpMk id="9" creationId="{8CBC1BB2-55FC-4E8F-A171-32FAA820D2B7}"/>
          </ac:cxnSpMkLst>
        </pc:cxnChg>
        <pc:cxnChg chg="del">
          <ac:chgData name="eluwole.adewumi@gmail.com" userId="66f56b7d404b4183" providerId="LiveId" clId="{F81D5092-2EED-4DCE-A384-796251A313A6}" dt="2023-03-30T00:49:06.051" v="1052" actId="478"/>
          <ac:cxnSpMkLst>
            <pc:docMk/>
            <pc:sldMk cId="727364193" sldId="283"/>
            <ac:cxnSpMk id="33" creationId="{B31A2EAE-EBE4-4CB7-9D0A-105837E80B0E}"/>
          </ac:cxnSpMkLst>
        </pc:cxnChg>
      </pc:sldChg>
      <pc:sldChg chg="addSp delSp modSp mod modTransition">
        <pc:chgData name="eluwole.adewumi@gmail.com" userId="66f56b7d404b4183" providerId="LiveId" clId="{F81D5092-2EED-4DCE-A384-796251A313A6}" dt="2023-03-31T09:11:01.908" v="7093" actId="20577"/>
        <pc:sldMkLst>
          <pc:docMk/>
          <pc:sldMk cId="1923038163" sldId="285"/>
        </pc:sldMkLst>
        <pc:spChg chg="mod">
          <ac:chgData name="eluwole.adewumi@gmail.com" userId="66f56b7d404b4183" providerId="LiveId" clId="{F81D5092-2EED-4DCE-A384-796251A313A6}" dt="2023-03-31T09:11:01.908" v="7093" actId="20577"/>
          <ac:spMkLst>
            <pc:docMk/>
            <pc:sldMk cId="1923038163" sldId="285"/>
            <ac:spMk id="15" creationId="{FA061601-468D-486D-B8EE-42BD1BE3ADCC}"/>
          </ac:spMkLst>
        </pc:spChg>
        <pc:picChg chg="add mod">
          <ac:chgData name="eluwole.adewumi@gmail.com" userId="66f56b7d404b4183" providerId="LiveId" clId="{F81D5092-2EED-4DCE-A384-796251A313A6}" dt="2023-03-30T18:12:49.529" v="2775"/>
          <ac:picMkLst>
            <pc:docMk/>
            <pc:sldMk cId="1923038163" sldId="285"/>
            <ac:picMk id="2" creationId="{BAE224A9-64B7-231F-565C-D55140E2E29B}"/>
          </ac:picMkLst>
        </pc:picChg>
        <pc:picChg chg="del">
          <ac:chgData name="eluwole.adewumi@gmail.com" userId="66f56b7d404b4183" providerId="LiveId" clId="{F81D5092-2EED-4DCE-A384-796251A313A6}" dt="2023-03-30T15:06:21.077" v="2519" actId="478"/>
          <ac:picMkLst>
            <pc:docMk/>
            <pc:sldMk cId="1923038163" sldId="285"/>
            <ac:picMk id="6" creationId="{A86744F2-5246-4A0A-B119-35E7FB76A0D8}"/>
          </ac:picMkLst>
        </pc:picChg>
      </pc:sldChg>
      <pc:sldChg chg="addSp delSp modSp del mod">
        <pc:chgData name="eluwole.adewumi@gmail.com" userId="66f56b7d404b4183" providerId="LiveId" clId="{F81D5092-2EED-4DCE-A384-796251A313A6}" dt="2023-03-30T18:18:20.255" v="2788" actId="47"/>
        <pc:sldMkLst>
          <pc:docMk/>
          <pc:sldMk cId="2275478364" sldId="287"/>
        </pc:sldMkLst>
        <pc:spChg chg="add del mod">
          <ac:chgData name="eluwole.adewumi@gmail.com" userId="66f56b7d404b4183" providerId="LiveId" clId="{F81D5092-2EED-4DCE-A384-796251A313A6}" dt="2023-03-30T18:15:24.020" v="2782" actId="22"/>
          <ac:spMkLst>
            <pc:docMk/>
            <pc:sldMk cId="2275478364" sldId="287"/>
            <ac:spMk id="6" creationId="{E76A84DE-F524-AACD-8258-7D914C65F858}"/>
          </ac:spMkLst>
        </pc:spChg>
        <pc:spChg chg="add del mod">
          <ac:chgData name="eluwole.adewumi@gmail.com" userId="66f56b7d404b4183" providerId="LiveId" clId="{F81D5092-2EED-4DCE-A384-796251A313A6}" dt="2023-03-30T18:17:24.140" v="2786" actId="22"/>
          <ac:spMkLst>
            <pc:docMk/>
            <pc:sldMk cId="2275478364" sldId="287"/>
            <ac:spMk id="9" creationId="{CFE96377-49C2-5D25-37B7-3CDE90A88102}"/>
          </ac:spMkLst>
        </pc:spChg>
        <pc:spChg chg="mod">
          <ac:chgData name="eluwole.adewumi@gmail.com" userId="66f56b7d404b4183" providerId="LiveId" clId="{F81D5092-2EED-4DCE-A384-796251A313A6}" dt="2023-03-30T15:06:36.272" v="2546" actId="20577"/>
          <ac:spMkLst>
            <pc:docMk/>
            <pc:sldMk cId="2275478364" sldId="287"/>
            <ac:spMk id="11" creationId="{4E3F5479-058B-4FA8-92E9-18CAB8CDC5C5}"/>
          </ac:spMkLst>
        </pc:spChg>
        <pc:spChg chg="add">
          <ac:chgData name="eluwole.adewumi@gmail.com" userId="66f56b7d404b4183" providerId="LiveId" clId="{F81D5092-2EED-4DCE-A384-796251A313A6}" dt="2023-03-30T18:17:49.537" v="2787" actId="22"/>
          <ac:spMkLst>
            <pc:docMk/>
            <pc:sldMk cId="2275478364" sldId="287"/>
            <ac:spMk id="12" creationId="{CFDFAE35-CBA5-E553-03C1-955CF27D22FA}"/>
          </ac:spMkLst>
        </pc:spChg>
        <pc:spChg chg="del mod">
          <ac:chgData name="eluwole.adewumi@gmail.com" userId="66f56b7d404b4183" providerId="LiveId" clId="{F81D5092-2EED-4DCE-A384-796251A313A6}" dt="2023-03-30T15:07:20.670" v="2757" actId="478"/>
          <ac:spMkLst>
            <pc:docMk/>
            <pc:sldMk cId="2275478364" sldId="287"/>
            <ac:spMk id="33" creationId="{913AB221-FD8D-4664-9B4C-AE1B1660ECAA}"/>
          </ac:spMkLst>
        </pc:spChg>
        <pc:picChg chg="add mod">
          <ac:chgData name="eluwole.adewumi@gmail.com" userId="66f56b7d404b4183" providerId="LiveId" clId="{F81D5092-2EED-4DCE-A384-796251A313A6}" dt="2023-03-30T18:12:54.017" v="2776"/>
          <ac:picMkLst>
            <pc:docMk/>
            <pc:sldMk cId="2275478364" sldId="287"/>
            <ac:picMk id="3" creationId="{BFBBCB92-FDFE-10C9-12DD-50B70C8D7168}"/>
          </ac:picMkLst>
        </pc:picChg>
        <pc:picChg chg="del">
          <ac:chgData name="eluwole.adewumi@gmail.com" userId="66f56b7d404b4183" providerId="LiveId" clId="{F81D5092-2EED-4DCE-A384-796251A313A6}" dt="2023-03-30T15:07:24.410" v="2758" actId="478"/>
          <ac:picMkLst>
            <pc:docMk/>
            <pc:sldMk cId="2275478364" sldId="287"/>
            <ac:picMk id="4" creationId="{05DB1F73-D09B-4348-9D26-3FCCB6C8091B}"/>
          </ac:picMkLst>
        </pc:picChg>
      </pc:sldChg>
      <pc:sldChg chg="addSp delSp modSp mod modTransition">
        <pc:chgData name="eluwole.adewumi@gmail.com" userId="66f56b7d404b4183" providerId="LiveId" clId="{F81D5092-2EED-4DCE-A384-796251A313A6}" dt="2023-03-31T01:58:50.417" v="6621"/>
        <pc:sldMkLst>
          <pc:docMk/>
          <pc:sldMk cId="2853683421" sldId="288"/>
        </pc:sldMkLst>
        <pc:picChg chg="add mod">
          <ac:chgData name="eluwole.adewumi@gmail.com" userId="66f56b7d404b4183" providerId="LiveId" clId="{F81D5092-2EED-4DCE-A384-796251A313A6}" dt="2023-03-30T15:09:18.357" v="2765" actId="1076"/>
          <ac:picMkLst>
            <pc:docMk/>
            <pc:sldMk cId="2853683421" sldId="288"/>
            <ac:picMk id="6" creationId="{3454E68B-8379-C001-4A08-229C43BD4B39}"/>
          </ac:picMkLst>
        </pc:picChg>
        <pc:picChg chg="add del">
          <ac:chgData name="eluwole.adewumi@gmail.com" userId="66f56b7d404b4183" providerId="LiveId" clId="{F81D5092-2EED-4DCE-A384-796251A313A6}" dt="2023-03-29T06:09:25.840" v="5" actId="478"/>
          <ac:picMkLst>
            <pc:docMk/>
            <pc:sldMk cId="2853683421" sldId="288"/>
            <ac:picMk id="9" creationId="{B33C2D9C-FE58-F356-19BA-E8DA3CCAF911}"/>
          </ac:picMkLst>
        </pc:picChg>
        <pc:picChg chg="add del mod">
          <ac:chgData name="eluwole.adewumi@gmail.com" userId="66f56b7d404b4183" providerId="LiveId" clId="{F81D5092-2EED-4DCE-A384-796251A313A6}" dt="2023-03-29T06:09:23.955" v="4" actId="478"/>
          <ac:picMkLst>
            <pc:docMk/>
            <pc:sldMk cId="2853683421" sldId="288"/>
            <ac:picMk id="11" creationId="{71068629-C67C-4B76-8081-FB5E015A4F3B}"/>
          </ac:picMkLst>
        </pc:picChg>
        <pc:picChg chg="add mod">
          <ac:chgData name="eluwole.adewumi@gmail.com" userId="66f56b7d404b4183" providerId="LiveId" clId="{F81D5092-2EED-4DCE-A384-796251A313A6}" dt="2023-03-29T06:50:06.426" v="22" actId="14100"/>
          <ac:picMkLst>
            <pc:docMk/>
            <pc:sldMk cId="2853683421" sldId="288"/>
            <ac:picMk id="13" creationId="{BD9CA097-7C96-59A3-9E4E-2E1C705962B3}"/>
          </ac:picMkLst>
        </pc:picChg>
        <pc:picChg chg="add mod">
          <ac:chgData name="eluwole.adewumi@gmail.com" userId="66f56b7d404b4183" providerId="LiveId" clId="{F81D5092-2EED-4DCE-A384-796251A313A6}" dt="2023-03-29T06:50:37.452" v="23" actId="14100"/>
          <ac:picMkLst>
            <pc:docMk/>
            <pc:sldMk cId="2853683421" sldId="288"/>
            <ac:picMk id="15" creationId="{1748BF49-0DF8-80CE-FD3A-5C3ACAF9E6E7}"/>
          </ac:picMkLst>
        </pc:picChg>
        <pc:picChg chg="add mod">
          <ac:chgData name="eluwole.adewumi@gmail.com" userId="66f56b7d404b4183" providerId="LiveId" clId="{F81D5092-2EED-4DCE-A384-796251A313A6}" dt="2023-03-29T06:49:55.065" v="21" actId="1076"/>
          <ac:picMkLst>
            <pc:docMk/>
            <pc:sldMk cId="2853683421" sldId="288"/>
            <ac:picMk id="17" creationId="{4535F03D-FC75-C4E7-BC59-B29F9C535B75}"/>
          </ac:picMkLst>
        </pc:picChg>
        <pc:picChg chg="add del mod">
          <ac:chgData name="eluwole.adewumi@gmail.com" userId="66f56b7d404b4183" providerId="LiveId" clId="{F81D5092-2EED-4DCE-A384-796251A313A6}" dt="2023-03-29T06:54:12.938" v="34" actId="478"/>
          <ac:picMkLst>
            <pc:docMk/>
            <pc:sldMk cId="2853683421" sldId="288"/>
            <ac:picMk id="19" creationId="{18D1084B-078B-B9AD-C0C0-A8E9B47017D6}"/>
          </ac:picMkLst>
        </pc:picChg>
        <pc:picChg chg="add del mod">
          <ac:chgData name="eluwole.adewumi@gmail.com" userId="66f56b7d404b4183" providerId="LiveId" clId="{F81D5092-2EED-4DCE-A384-796251A313A6}" dt="2023-03-29T06:54:23.860" v="37" actId="478"/>
          <ac:picMkLst>
            <pc:docMk/>
            <pc:sldMk cId="2853683421" sldId="288"/>
            <ac:picMk id="21" creationId="{6AC724EF-185A-A2D7-5CD8-BF739F303870}"/>
          </ac:picMkLst>
        </pc:picChg>
        <pc:picChg chg="add mod">
          <ac:chgData name="eluwole.adewumi@gmail.com" userId="66f56b7d404b4183" providerId="LiveId" clId="{F81D5092-2EED-4DCE-A384-796251A313A6}" dt="2023-03-29T06:55:01.516" v="42" actId="14100"/>
          <ac:picMkLst>
            <pc:docMk/>
            <pc:sldMk cId="2853683421" sldId="288"/>
            <ac:picMk id="22" creationId="{8CB6FD59-DB31-70FF-D546-CAC9FEE65853}"/>
          </ac:picMkLst>
        </pc:picChg>
        <pc:picChg chg="add mod">
          <ac:chgData name="eluwole.adewumi@gmail.com" userId="66f56b7d404b4183" providerId="LiveId" clId="{F81D5092-2EED-4DCE-A384-796251A313A6}" dt="2023-03-29T06:55:24.354" v="46" actId="14100"/>
          <ac:picMkLst>
            <pc:docMk/>
            <pc:sldMk cId="2853683421" sldId="288"/>
            <ac:picMk id="23" creationId="{C3283598-536E-AE9C-806C-49E869A69D8E}"/>
          </ac:picMkLst>
        </pc:picChg>
      </pc:sldChg>
      <pc:sldChg chg="addSp delSp modSp new mod modTransition">
        <pc:chgData name="eluwole.adewumi@gmail.com" userId="66f56b7d404b4183" providerId="LiveId" clId="{F81D5092-2EED-4DCE-A384-796251A313A6}" dt="2023-03-31T09:24:17.744" v="7103" actId="14100"/>
        <pc:sldMkLst>
          <pc:docMk/>
          <pc:sldMk cId="192851259" sldId="289"/>
        </pc:sldMkLst>
        <pc:spChg chg="add del mod">
          <ac:chgData name="eluwole.adewumi@gmail.com" userId="66f56b7d404b4183" providerId="LiveId" clId="{F81D5092-2EED-4DCE-A384-796251A313A6}" dt="2023-03-30T13:37:06.086" v="2250" actId="478"/>
          <ac:spMkLst>
            <pc:docMk/>
            <pc:sldMk cId="192851259" sldId="289"/>
            <ac:spMk id="2" creationId="{4709F2FC-DEDB-0B47-24E1-B9473799CE4C}"/>
          </ac:spMkLst>
        </pc:spChg>
        <pc:spChg chg="add mod">
          <ac:chgData name="eluwole.adewumi@gmail.com" userId="66f56b7d404b4183" providerId="LiveId" clId="{F81D5092-2EED-4DCE-A384-796251A313A6}" dt="2023-03-30T13:41:31.487" v="2293" actId="255"/>
          <ac:spMkLst>
            <pc:docMk/>
            <pc:sldMk cId="192851259" sldId="289"/>
            <ac:spMk id="8" creationId="{62C5ADCC-8EBC-F607-DFB9-56261BFB43FE}"/>
          </ac:spMkLst>
        </pc:spChg>
        <pc:spChg chg="add del mod">
          <ac:chgData name="eluwole.adewumi@gmail.com" userId="66f56b7d404b4183" providerId="LiveId" clId="{F81D5092-2EED-4DCE-A384-796251A313A6}" dt="2023-03-31T01:44:36.141" v="6526" actId="478"/>
          <ac:spMkLst>
            <pc:docMk/>
            <pc:sldMk cId="192851259" sldId="289"/>
            <ac:spMk id="14" creationId="{50AA2A0F-2A17-2079-E455-3C63EE2EBF65}"/>
          </ac:spMkLst>
        </pc:spChg>
        <pc:spChg chg="add mod">
          <ac:chgData name="eluwole.adewumi@gmail.com" userId="66f56b7d404b4183" providerId="LiveId" clId="{F81D5092-2EED-4DCE-A384-796251A313A6}" dt="2023-03-31T03:15:30.958" v="6784" actId="20577"/>
          <ac:spMkLst>
            <pc:docMk/>
            <pc:sldMk cId="192851259" sldId="289"/>
            <ac:spMk id="16" creationId="{044D7404-FD8C-1858-0A03-D2A21D0FCFF6}"/>
          </ac:spMkLst>
        </pc:spChg>
        <pc:picChg chg="add del mod">
          <ac:chgData name="eluwole.adewumi@gmail.com" userId="66f56b7d404b4183" providerId="LiveId" clId="{F81D5092-2EED-4DCE-A384-796251A313A6}" dt="2023-03-30T08:36:32.517" v="2167"/>
          <ac:picMkLst>
            <pc:docMk/>
            <pc:sldMk cId="192851259" sldId="289"/>
            <ac:picMk id="3" creationId="{45CDBD5A-F736-8104-7C35-92B4F37A47C6}"/>
          </ac:picMkLst>
        </pc:picChg>
        <pc:picChg chg="add del mod">
          <ac:chgData name="eluwole.adewumi@gmail.com" userId="66f56b7d404b4183" providerId="LiveId" clId="{F81D5092-2EED-4DCE-A384-796251A313A6}" dt="2023-03-31T09:23:54.273" v="7097" actId="478"/>
          <ac:picMkLst>
            <pc:docMk/>
            <pc:sldMk cId="192851259" sldId="289"/>
            <ac:picMk id="3" creationId="{EDFE2926-2E38-8B4D-DF7A-261917817B0F}"/>
          </ac:picMkLst>
        </pc:picChg>
        <pc:picChg chg="add mod">
          <ac:chgData name="eluwole.adewumi@gmail.com" userId="66f56b7d404b4183" providerId="LiveId" clId="{F81D5092-2EED-4DCE-A384-796251A313A6}" dt="2023-03-31T01:49:05.989" v="6560" actId="14100"/>
          <ac:picMkLst>
            <pc:docMk/>
            <pc:sldMk cId="192851259" sldId="289"/>
            <ac:picMk id="7" creationId="{2973CF7C-46B4-A199-4320-B470B38B36E2}"/>
          </ac:picMkLst>
        </pc:picChg>
        <pc:picChg chg="add del mod">
          <ac:chgData name="eluwole.adewumi@gmail.com" userId="66f56b7d404b4183" providerId="LiveId" clId="{F81D5092-2EED-4DCE-A384-796251A313A6}" dt="2023-03-31T09:23:51.145" v="7096" actId="478"/>
          <ac:picMkLst>
            <pc:docMk/>
            <pc:sldMk cId="192851259" sldId="289"/>
            <ac:picMk id="10" creationId="{F37806D6-C67A-2E8A-B022-0361D6C859EF}"/>
          </ac:picMkLst>
        </pc:picChg>
        <pc:picChg chg="add mod">
          <ac:chgData name="eluwole.adewumi@gmail.com" userId="66f56b7d404b4183" providerId="LiveId" clId="{F81D5092-2EED-4DCE-A384-796251A313A6}" dt="2023-03-31T09:23:58.724" v="7098" actId="1076"/>
          <ac:picMkLst>
            <pc:docMk/>
            <pc:sldMk cId="192851259" sldId="289"/>
            <ac:picMk id="11" creationId="{3D29B3F7-C579-6F1F-DCF1-B1E0CDC2C59B}"/>
          </ac:picMkLst>
        </pc:picChg>
        <pc:picChg chg="add mod">
          <ac:chgData name="eluwole.adewumi@gmail.com" userId="66f56b7d404b4183" providerId="LiveId" clId="{F81D5092-2EED-4DCE-A384-796251A313A6}" dt="2023-03-31T01:51:29.117" v="6575" actId="14100"/>
          <ac:picMkLst>
            <pc:docMk/>
            <pc:sldMk cId="192851259" sldId="289"/>
            <ac:picMk id="12" creationId="{57702737-E6C1-96B9-7CE1-8A7BC9F355F7}"/>
          </ac:picMkLst>
        </pc:picChg>
        <pc:picChg chg="add del mod">
          <ac:chgData name="eluwole.adewumi@gmail.com" userId="66f56b7d404b4183" providerId="LiveId" clId="{F81D5092-2EED-4DCE-A384-796251A313A6}" dt="2023-03-31T01:49:40.119" v="6565" actId="478"/>
          <ac:picMkLst>
            <pc:docMk/>
            <pc:sldMk cId="192851259" sldId="289"/>
            <ac:picMk id="15" creationId="{400AE085-68D7-1567-09EF-BAA85F00D7C3}"/>
          </ac:picMkLst>
        </pc:picChg>
        <pc:picChg chg="add del mod">
          <ac:chgData name="eluwole.adewumi@gmail.com" userId="66f56b7d404b4183" providerId="LiveId" clId="{F81D5092-2EED-4DCE-A384-796251A313A6}" dt="2023-03-30T14:26:43.271" v="2332"/>
          <ac:picMkLst>
            <pc:docMk/>
            <pc:sldMk cId="192851259" sldId="289"/>
            <ac:picMk id="1026" creationId="{14BB4871-A8AF-3084-6F19-8E604808366D}"/>
          </ac:picMkLst>
        </pc:picChg>
        <pc:picChg chg="add mod">
          <ac:chgData name="eluwole.adewumi@gmail.com" userId="66f56b7d404b4183" providerId="LiveId" clId="{F81D5092-2EED-4DCE-A384-796251A313A6}" dt="2023-03-31T09:24:17.744" v="7103" actId="14100"/>
          <ac:picMkLst>
            <pc:docMk/>
            <pc:sldMk cId="192851259" sldId="289"/>
            <ac:picMk id="1028" creationId="{A7402C03-0746-E43B-0B79-8667EFE387E9}"/>
          </ac:picMkLst>
        </pc:picChg>
        <pc:cxnChg chg="add mod">
          <ac:chgData name="eluwole.adewumi@gmail.com" userId="66f56b7d404b4183" providerId="LiveId" clId="{F81D5092-2EED-4DCE-A384-796251A313A6}" dt="2023-03-30T13:38:01.669" v="2251"/>
          <ac:cxnSpMkLst>
            <pc:docMk/>
            <pc:sldMk cId="192851259" sldId="289"/>
            <ac:cxnSpMk id="4" creationId="{97EE92A9-B2C2-5F62-B7C7-73946AC759C7}"/>
          </ac:cxnSpMkLst>
        </pc:cxnChg>
        <pc:cxnChg chg="add mod">
          <ac:chgData name="eluwole.adewumi@gmail.com" userId="66f56b7d404b4183" providerId="LiveId" clId="{F81D5092-2EED-4DCE-A384-796251A313A6}" dt="2023-03-30T13:38:14.821" v="2252"/>
          <ac:cxnSpMkLst>
            <pc:docMk/>
            <pc:sldMk cId="192851259" sldId="289"/>
            <ac:cxnSpMk id="5" creationId="{821E4B82-2560-7299-FBCB-1F4F58843E3C}"/>
          </ac:cxnSpMkLst>
        </pc:cxnChg>
        <pc:cxnChg chg="add del mod">
          <ac:chgData name="eluwole.adewumi@gmail.com" userId="66f56b7d404b4183" providerId="LiveId" clId="{F81D5092-2EED-4DCE-A384-796251A313A6}" dt="2023-03-30T13:38:46.603" v="2254" actId="478"/>
          <ac:cxnSpMkLst>
            <pc:docMk/>
            <pc:sldMk cId="192851259" sldId="289"/>
            <ac:cxnSpMk id="6" creationId="{5C2B3936-50E5-0989-7463-7A128ACCE7FE}"/>
          </ac:cxnSpMkLst>
        </pc:cxnChg>
      </pc:sldChg>
      <pc:sldChg chg="addSp delSp modSp new mod modTransition">
        <pc:chgData name="eluwole.adewumi@gmail.com" userId="66f56b7d404b4183" providerId="LiveId" clId="{F81D5092-2EED-4DCE-A384-796251A313A6}" dt="2023-03-31T01:58:50.417" v="6621"/>
        <pc:sldMkLst>
          <pc:docMk/>
          <pc:sldMk cId="2009790449" sldId="290"/>
        </pc:sldMkLst>
        <pc:spChg chg="add mod">
          <ac:chgData name="eluwole.adewumi@gmail.com" userId="66f56b7d404b4183" providerId="LiveId" clId="{F81D5092-2EED-4DCE-A384-796251A313A6}" dt="2023-03-31T01:00:40.119" v="4063" actId="255"/>
          <ac:spMkLst>
            <pc:docMk/>
            <pc:sldMk cId="2009790449" sldId="290"/>
            <ac:spMk id="6" creationId="{95400A78-B0EE-D972-9FC4-0D22AC3E7EF9}"/>
          </ac:spMkLst>
        </pc:spChg>
        <pc:spChg chg="add del mod">
          <ac:chgData name="eluwole.adewumi@gmail.com" userId="66f56b7d404b4183" providerId="LiveId" clId="{F81D5092-2EED-4DCE-A384-796251A313A6}" dt="2023-03-31T01:25:35.501" v="4990" actId="26606"/>
          <ac:spMkLst>
            <pc:docMk/>
            <pc:sldMk cId="2009790449" sldId="290"/>
            <ac:spMk id="8" creationId="{391711AA-7470-639F-8920-A4AF60745E5F}"/>
          </ac:spMkLst>
        </pc:spChg>
        <pc:spChg chg="add del mod">
          <ac:chgData name="eluwole.adewumi@gmail.com" userId="66f56b7d404b4183" providerId="LiveId" clId="{F81D5092-2EED-4DCE-A384-796251A313A6}" dt="2023-03-30T18:42:35.590" v="3920" actId="22"/>
          <ac:spMkLst>
            <pc:docMk/>
            <pc:sldMk cId="2009790449" sldId="290"/>
            <ac:spMk id="11" creationId="{FD2CC8D4-7C33-A671-CEBA-285FA4CF245C}"/>
          </ac:spMkLst>
        </pc:spChg>
        <pc:graphicFrameChg chg="add del">
          <ac:chgData name="eluwole.adewumi@gmail.com" userId="66f56b7d404b4183" providerId="LiveId" clId="{F81D5092-2EED-4DCE-A384-796251A313A6}" dt="2023-03-31T01:25:02.794" v="4981" actId="26606"/>
          <ac:graphicFrameMkLst>
            <pc:docMk/>
            <pc:sldMk cId="2009790449" sldId="290"/>
            <ac:graphicFrameMk id="10" creationId="{4042147F-4E6B-CABC-F058-031A1E46B756}"/>
          </ac:graphicFrameMkLst>
        </pc:graphicFrameChg>
        <pc:graphicFrameChg chg="add del">
          <ac:chgData name="eluwole.adewumi@gmail.com" userId="66f56b7d404b4183" providerId="LiveId" clId="{F81D5092-2EED-4DCE-A384-796251A313A6}" dt="2023-03-31T01:25:08.280" v="4983" actId="26606"/>
          <ac:graphicFrameMkLst>
            <pc:docMk/>
            <pc:sldMk cId="2009790449" sldId="290"/>
            <ac:graphicFrameMk id="12" creationId="{DEBF75A6-29AE-3404-27A3-A0AECAE29766}"/>
          </ac:graphicFrameMkLst>
        </pc:graphicFrameChg>
        <pc:graphicFrameChg chg="add del mod">
          <ac:chgData name="eluwole.adewumi@gmail.com" userId="66f56b7d404b4183" providerId="LiveId" clId="{F81D5092-2EED-4DCE-A384-796251A313A6}" dt="2023-03-31T01:25:35.501" v="4990" actId="26606"/>
          <ac:graphicFrameMkLst>
            <pc:docMk/>
            <pc:sldMk cId="2009790449" sldId="290"/>
            <ac:graphicFrameMk id="14" creationId="{4042147F-4E6B-CABC-F058-031A1E46B756}"/>
          </ac:graphicFrameMkLst>
        </pc:graphicFrameChg>
        <pc:picChg chg="add mod">
          <ac:chgData name="eluwole.adewumi@gmail.com" userId="66f56b7d404b4183" providerId="LiveId" clId="{F81D5092-2EED-4DCE-A384-796251A313A6}" dt="2023-03-31T01:25:34.614" v="4989" actId="208"/>
          <ac:picMkLst>
            <pc:docMk/>
            <pc:sldMk cId="2009790449" sldId="290"/>
            <ac:picMk id="4" creationId="{D756AAAD-B982-77E8-100B-E1223DF17FB2}"/>
          </ac:picMkLst>
        </pc:picChg>
        <pc:cxnChg chg="add mod">
          <ac:chgData name="eluwole.adewumi@gmail.com" userId="66f56b7d404b4183" providerId="LiveId" clId="{F81D5092-2EED-4DCE-A384-796251A313A6}" dt="2023-03-30T14:46:03.781" v="2360"/>
          <ac:cxnSpMkLst>
            <pc:docMk/>
            <pc:sldMk cId="2009790449" sldId="290"/>
            <ac:cxnSpMk id="2" creationId="{5B632A6D-71BA-60E4-1F4C-73D499EB43DA}"/>
          </ac:cxnSpMkLst>
        </pc:cxnChg>
        <pc:cxnChg chg="add mod">
          <ac:chgData name="eluwole.adewumi@gmail.com" userId="66f56b7d404b4183" providerId="LiveId" clId="{F81D5092-2EED-4DCE-A384-796251A313A6}" dt="2023-03-30T14:52:55.985" v="2419" actId="14100"/>
          <ac:cxnSpMkLst>
            <pc:docMk/>
            <pc:sldMk cId="2009790449" sldId="290"/>
            <ac:cxnSpMk id="3" creationId="{DA3A997C-0124-0F7E-4262-8495BE6AFCC8}"/>
          </ac:cxnSpMkLst>
        </pc:cxnChg>
        <pc:cxnChg chg="add del mod">
          <ac:chgData name="eluwole.adewumi@gmail.com" userId="66f56b7d404b4183" providerId="LiveId" clId="{F81D5092-2EED-4DCE-A384-796251A313A6}" dt="2023-03-30T14:46:27.837" v="2363"/>
          <ac:cxnSpMkLst>
            <pc:docMk/>
            <pc:sldMk cId="2009790449" sldId="290"/>
            <ac:cxnSpMk id="4" creationId="{FA2591A6-FA20-5448-EF18-8DFA74D2B725}"/>
          </ac:cxnSpMkLst>
        </pc:cxnChg>
      </pc:sldChg>
      <pc:sldChg chg="addSp delSp modSp new mod ord modTransition">
        <pc:chgData name="eluwole.adewumi@gmail.com" userId="66f56b7d404b4183" providerId="LiveId" clId="{F81D5092-2EED-4DCE-A384-796251A313A6}" dt="2023-03-31T03:24:05.832" v="6808" actId="2711"/>
        <pc:sldMkLst>
          <pc:docMk/>
          <pc:sldMk cId="1725878706" sldId="291"/>
        </pc:sldMkLst>
        <pc:spChg chg="add mod">
          <ac:chgData name="eluwole.adewumi@gmail.com" userId="66f56b7d404b4183" providerId="LiveId" clId="{F81D5092-2EED-4DCE-A384-796251A313A6}" dt="2023-03-31T03:18:58.362" v="6787" actId="255"/>
          <ac:spMkLst>
            <pc:docMk/>
            <pc:sldMk cId="1725878706" sldId="291"/>
            <ac:spMk id="5" creationId="{8989A781-D879-2962-FF64-390EB6A893C0}"/>
          </ac:spMkLst>
        </pc:spChg>
        <pc:spChg chg="add del mod">
          <ac:chgData name="eluwole.adewumi@gmail.com" userId="66f56b7d404b4183" providerId="LiveId" clId="{F81D5092-2EED-4DCE-A384-796251A313A6}" dt="2023-03-31T03:19:33.546" v="6788" actId="26606"/>
          <ac:spMkLst>
            <pc:docMk/>
            <pc:sldMk cId="1725878706" sldId="291"/>
            <ac:spMk id="7" creationId="{C16F507C-6636-AD23-0F80-657125379BCF}"/>
          </ac:spMkLst>
        </pc:spChg>
        <pc:graphicFrameChg chg="add mod">
          <ac:chgData name="eluwole.adewumi@gmail.com" userId="66f56b7d404b4183" providerId="LiveId" clId="{F81D5092-2EED-4DCE-A384-796251A313A6}" dt="2023-03-31T03:24:05.832" v="6808" actId="2711"/>
          <ac:graphicFrameMkLst>
            <pc:docMk/>
            <pc:sldMk cId="1725878706" sldId="291"/>
            <ac:graphicFrameMk id="9" creationId="{26CA91EC-04DF-A4B0-E13A-1C8725535E34}"/>
          </ac:graphicFrameMkLst>
        </pc:graphicFrameChg>
        <pc:picChg chg="add mod">
          <ac:chgData name="eluwole.adewumi@gmail.com" userId="66f56b7d404b4183" providerId="LiveId" clId="{F81D5092-2EED-4DCE-A384-796251A313A6}" dt="2023-03-31T03:20:11.880" v="6790" actId="27614"/>
          <ac:picMkLst>
            <pc:docMk/>
            <pc:sldMk cId="1725878706" sldId="291"/>
            <ac:picMk id="4" creationId="{1B4C7DDF-E8E5-3264-FB79-11F8BD9D69A3}"/>
          </ac:picMkLst>
        </pc:picChg>
        <pc:cxnChg chg="add mod">
          <ac:chgData name="eluwole.adewumi@gmail.com" userId="66f56b7d404b4183" providerId="LiveId" clId="{F81D5092-2EED-4DCE-A384-796251A313A6}" dt="2023-03-30T14:58:50.980" v="2432"/>
          <ac:cxnSpMkLst>
            <pc:docMk/>
            <pc:sldMk cId="1725878706" sldId="291"/>
            <ac:cxnSpMk id="2" creationId="{16CC812E-976E-2875-2B22-4D6041CECA97}"/>
          </ac:cxnSpMkLst>
        </pc:cxnChg>
        <pc:cxnChg chg="add mod">
          <ac:chgData name="eluwole.adewumi@gmail.com" userId="66f56b7d404b4183" providerId="LiveId" clId="{F81D5092-2EED-4DCE-A384-796251A313A6}" dt="2023-03-30T14:59:03.004" v="2433"/>
          <ac:cxnSpMkLst>
            <pc:docMk/>
            <pc:sldMk cId="1725878706" sldId="291"/>
            <ac:cxnSpMk id="3" creationId="{6911F855-0BFB-4073-FE18-AF6CAFEE2113}"/>
          </ac:cxnSpMkLst>
        </pc:cxnChg>
      </pc:sldChg>
      <pc:sldChg chg="addSp delSp modSp new mod modTransition">
        <pc:chgData name="eluwole.adewumi@gmail.com" userId="66f56b7d404b4183" providerId="LiveId" clId="{F81D5092-2EED-4DCE-A384-796251A313A6}" dt="2023-03-31T02:25:01.718" v="6698" actId="255"/>
        <pc:sldMkLst>
          <pc:docMk/>
          <pc:sldMk cId="550281894" sldId="292"/>
        </pc:sldMkLst>
        <pc:spChg chg="add mod">
          <ac:chgData name="eluwole.adewumi@gmail.com" userId="66f56b7d404b4183" providerId="LiveId" clId="{F81D5092-2EED-4DCE-A384-796251A313A6}" dt="2023-03-31T02:25:01.718" v="6698" actId="255"/>
          <ac:spMkLst>
            <pc:docMk/>
            <pc:sldMk cId="550281894" sldId="292"/>
            <ac:spMk id="3" creationId="{E2F211C9-7DA5-A7FB-C246-3E57745648B6}"/>
          </ac:spMkLst>
        </pc:spChg>
        <pc:spChg chg="add mod">
          <ac:chgData name="eluwole.adewumi@gmail.com" userId="66f56b7d404b4183" providerId="LiveId" clId="{F81D5092-2EED-4DCE-A384-796251A313A6}" dt="2023-03-31T01:00:04.625" v="4027" actId="20577"/>
          <ac:spMkLst>
            <pc:docMk/>
            <pc:sldMk cId="550281894" sldId="292"/>
            <ac:spMk id="8" creationId="{1D74FD27-43B3-7134-DF28-9F5C40EC3B58}"/>
          </ac:spMkLst>
        </pc:spChg>
        <pc:spChg chg="add mod">
          <ac:chgData name="eluwole.adewumi@gmail.com" userId="66f56b7d404b4183" providerId="LiveId" clId="{F81D5092-2EED-4DCE-A384-796251A313A6}" dt="2023-03-31T01:24:25.134" v="4979" actId="14100"/>
          <ac:spMkLst>
            <pc:docMk/>
            <pc:sldMk cId="550281894" sldId="292"/>
            <ac:spMk id="9" creationId="{60137F10-7434-6DC5-197C-5209381A0DC9}"/>
          </ac:spMkLst>
        </pc:spChg>
        <pc:spChg chg="add mod">
          <ac:chgData name="eluwole.adewumi@gmail.com" userId="66f56b7d404b4183" providerId="LiveId" clId="{F81D5092-2EED-4DCE-A384-796251A313A6}" dt="2023-03-31T01:22:47.688" v="4970" actId="1076"/>
          <ac:spMkLst>
            <pc:docMk/>
            <pc:sldMk cId="550281894" sldId="292"/>
            <ac:spMk id="10" creationId="{B171006A-62EE-C5A3-2646-9CFDDE5F5B7D}"/>
          </ac:spMkLst>
        </pc:spChg>
        <pc:spChg chg="add mod">
          <ac:chgData name="eluwole.adewumi@gmail.com" userId="66f56b7d404b4183" providerId="LiveId" clId="{F81D5092-2EED-4DCE-A384-796251A313A6}" dt="2023-03-31T01:22:30.251" v="4968" actId="1076"/>
          <ac:spMkLst>
            <pc:docMk/>
            <pc:sldMk cId="550281894" sldId="292"/>
            <ac:spMk id="11" creationId="{77FAB8A4-F471-F096-5B95-BE48259C8C0B}"/>
          </ac:spMkLst>
        </pc:spChg>
        <pc:spChg chg="add mod">
          <ac:chgData name="eluwole.adewumi@gmail.com" userId="66f56b7d404b4183" providerId="LiveId" clId="{F81D5092-2EED-4DCE-A384-796251A313A6}" dt="2023-03-31T01:24:07.688" v="4978" actId="1076"/>
          <ac:spMkLst>
            <pc:docMk/>
            <pc:sldMk cId="550281894" sldId="292"/>
            <ac:spMk id="12" creationId="{D0DA6F2F-E553-AEBB-2E37-0884D179F725}"/>
          </ac:spMkLst>
        </pc:spChg>
        <pc:spChg chg="add mod">
          <ac:chgData name="eluwole.adewumi@gmail.com" userId="66f56b7d404b4183" providerId="LiveId" clId="{F81D5092-2EED-4DCE-A384-796251A313A6}" dt="2023-03-31T01:22:58.826" v="4971" actId="1076"/>
          <ac:spMkLst>
            <pc:docMk/>
            <pc:sldMk cId="550281894" sldId="292"/>
            <ac:spMk id="13" creationId="{B46BD4BF-DD94-658D-1007-996DD8390DCC}"/>
          </ac:spMkLst>
        </pc:spChg>
        <pc:spChg chg="add mod">
          <ac:chgData name="eluwole.adewumi@gmail.com" userId="66f56b7d404b4183" providerId="LiveId" clId="{F81D5092-2EED-4DCE-A384-796251A313A6}" dt="2023-03-31T01:22:39.070" v="4969" actId="1076"/>
          <ac:spMkLst>
            <pc:docMk/>
            <pc:sldMk cId="550281894" sldId="292"/>
            <ac:spMk id="15" creationId="{BE6FA452-1CC4-4E2D-1A95-A5DFFAACCD20}"/>
          </ac:spMkLst>
        </pc:spChg>
        <pc:picChg chg="add mod">
          <ac:chgData name="eluwole.adewumi@gmail.com" userId="66f56b7d404b4183" providerId="LiveId" clId="{F81D5092-2EED-4DCE-A384-796251A313A6}" dt="2023-03-31T01:21:59.675" v="4965" actId="1076"/>
          <ac:picMkLst>
            <pc:docMk/>
            <pc:sldMk cId="550281894" sldId="292"/>
            <ac:picMk id="16" creationId="{C4C576E9-CF8E-F0B9-75C1-DE031BA4C305}"/>
          </ac:picMkLst>
        </pc:picChg>
        <pc:cxnChg chg="add mod">
          <ac:chgData name="eluwole.adewumi@gmail.com" userId="66f56b7d404b4183" providerId="LiveId" clId="{F81D5092-2EED-4DCE-A384-796251A313A6}" dt="2023-03-31T00:58:26.585" v="3994"/>
          <ac:cxnSpMkLst>
            <pc:docMk/>
            <pc:sldMk cId="550281894" sldId="292"/>
            <ac:cxnSpMk id="4" creationId="{229AE1E1-2C15-47D2-90B5-DC01B3EFA48F}"/>
          </ac:cxnSpMkLst>
        </pc:cxnChg>
        <pc:cxnChg chg="add mod">
          <ac:chgData name="eluwole.adewumi@gmail.com" userId="66f56b7d404b4183" providerId="LiveId" clId="{F81D5092-2EED-4DCE-A384-796251A313A6}" dt="2023-03-31T00:58:41.708" v="3995"/>
          <ac:cxnSpMkLst>
            <pc:docMk/>
            <pc:sldMk cId="550281894" sldId="292"/>
            <ac:cxnSpMk id="5" creationId="{BC70041D-DD87-CFF6-4E8E-90734DA13587}"/>
          </ac:cxnSpMkLst>
        </pc:cxnChg>
        <pc:cxnChg chg="add del mod">
          <ac:chgData name="eluwole.adewumi@gmail.com" userId="66f56b7d404b4183" providerId="LiveId" clId="{F81D5092-2EED-4DCE-A384-796251A313A6}" dt="2023-03-31T00:59:00.574" v="3997"/>
          <ac:cxnSpMkLst>
            <pc:docMk/>
            <pc:sldMk cId="550281894" sldId="292"/>
            <ac:cxnSpMk id="6" creationId="{75DB712B-03C7-F845-5E6E-FF0975CD465D}"/>
          </ac:cxnSpMkLst>
        </pc:cxnChg>
      </pc:sldChg>
      <pc:sldChg chg="add del">
        <pc:chgData name="eluwole.adewumi@gmail.com" userId="66f56b7d404b4183" providerId="LiveId" clId="{F81D5092-2EED-4DCE-A384-796251A313A6}" dt="2023-03-30T18:12:32.355" v="2773"/>
        <pc:sldMkLst>
          <pc:docMk/>
          <pc:sldMk cId="2209250339" sldId="292"/>
        </pc:sldMkLst>
      </pc:sldChg>
      <pc:sldChg chg="delSp modSp new del mod">
        <pc:chgData name="eluwole.adewumi@gmail.com" userId="66f56b7d404b4183" providerId="LiveId" clId="{F81D5092-2EED-4DCE-A384-796251A313A6}" dt="2023-03-31T01:25:57.072" v="4992" actId="47"/>
        <pc:sldMkLst>
          <pc:docMk/>
          <pc:sldMk cId="2545898085" sldId="293"/>
        </pc:sldMkLst>
        <pc:spChg chg="mod">
          <ac:chgData name="eluwole.adewumi@gmail.com" userId="66f56b7d404b4183" providerId="LiveId" clId="{F81D5092-2EED-4DCE-A384-796251A313A6}" dt="2023-03-31T01:21:03.857" v="4958" actId="20577"/>
          <ac:spMkLst>
            <pc:docMk/>
            <pc:sldMk cId="2545898085" sldId="293"/>
            <ac:spMk id="2" creationId="{E0FE2F20-D4E1-47BD-9701-DF3671255068}"/>
          </ac:spMkLst>
        </pc:spChg>
        <pc:spChg chg="del">
          <ac:chgData name="eluwole.adewumi@gmail.com" userId="66f56b7d404b4183" providerId="LiveId" clId="{F81D5092-2EED-4DCE-A384-796251A313A6}" dt="2023-03-31T01:19:15.578" v="4929" actId="478"/>
          <ac:spMkLst>
            <pc:docMk/>
            <pc:sldMk cId="2545898085" sldId="293"/>
            <ac:spMk id="3" creationId="{524A9778-DEF1-C8B6-CCC0-25248C2FB5F7}"/>
          </ac:spMkLst>
        </pc:spChg>
      </pc:sldChg>
      <pc:sldChg chg="addSp delSp modSp new mod ord modTransition">
        <pc:chgData name="eluwole.adewumi@gmail.com" userId="66f56b7d404b4183" providerId="LiveId" clId="{F81D5092-2EED-4DCE-A384-796251A313A6}" dt="2023-03-31T01:58:50.417" v="6621"/>
        <pc:sldMkLst>
          <pc:docMk/>
          <pc:sldMk cId="8689290" sldId="294"/>
        </pc:sldMkLst>
        <pc:spChg chg="add mod">
          <ac:chgData name="eluwole.adewumi@gmail.com" userId="66f56b7d404b4183" providerId="LiveId" clId="{F81D5092-2EED-4DCE-A384-796251A313A6}" dt="2023-03-31T01:38:28.234" v="5592" actId="20577"/>
          <ac:spMkLst>
            <pc:docMk/>
            <pc:sldMk cId="8689290" sldId="294"/>
            <ac:spMk id="5" creationId="{5E20346C-C6C6-76AF-E8F0-10BC6C27EF01}"/>
          </ac:spMkLst>
        </pc:spChg>
        <pc:spChg chg="add del mod">
          <ac:chgData name="eluwole.adewumi@gmail.com" userId="66f56b7d404b4183" providerId="LiveId" clId="{F81D5092-2EED-4DCE-A384-796251A313A6}" dt="2023-03-31T01:35:24.541" v="5091" actId="478"/>
          <ac:spMkLst>
            <pc:docMk/>
            <pc:sldMk cId="8689290" sldId="294"/>
            <ac:spMk id="7" creationId="{2DE67CF6-524B-D706-C273-A8E19A508530}"/>
          </ac:spMkLst>
        </pc:spChg>
        <pc:spChg chg="add del">
          <ac:chgData name="eluwole.adewumi@gmail.com" userId="66f56b7d404b4183" providerId="LiveId" clId="{F81D5092-2EED-4DCE-A384-796251A313A6}" dt="2023-03-31T01:32:30.950" v="5033" actId="22"/>
          <ac:spMkLst>
            <pc:docMk/>
            <pc:sldMk cId="8689290" sldId="294"/>
            <ac:spMk id="9" creationId="{5F8D5429-756E-3EE6-83BB-5CF5EBCE70B2}"/>
          </ac:spMkLst>
        </pc:spChg>
        <pc:spChg chg="add mod">
          <ac:chgData name="eluwole.adewumi@gmail.com" userId="66f56b7d404b4183" providerId="LiveId" clId="{F81D5092-2EED-4DCE-A384-796251A313A6}" dt="2023-03-31T01:54:52.713" v="6604" actId="115"/>
          <ac:spMkLst>
            <pc:docMk/>
            <pc:sldMk cId="8689290" sldId="294"/>
            <ac:spMk id="11" creationId="{7ECF26FA-0C51-9E3E-4B69-B38172ACCF93}"/>
          </ac:spMkLst>
        </pc:spChg>
        <pc:picChg chg="add mod">
          <ac:chgData name="eluwole.adewumi@gmail.com" userId="66f56b7d404b4183" providerId="LiveId" clId="{F81D5092-2EED-4DCE-A384-796251A313A6}" dt="2023-03-31T01:38:16.881" v="5579"/>
          <ac:picMkLst>
            <pc:docMk/>
            <pc:sldMk cId="8689290" sldId="294"/>
            <ac:picMk id="12" creationId="{A9F1C8A0-BA95-3AA8-EF5A-170F8BCA5424}"/>
          </ac:picMkLst>
        </pc:picChg>
        <pc:cxnChg chg="add mod">
          <ac:chgData name="eluwole.adewumi@gmail.com" userId="66f56b7d404b4183" providerId="LiveId" clId="{F81D5092-2EED-4DCE-A384-796251A313A6}" dt="2023-03-31T01:26:16.961" v="4996"/>
          <ac:cxnSpMkLst>
            <pc:docMk/>
            <pc:sldMk cId="8689290" sldId="294"/>
            <ac:cxnSpMk id="2" creationId="{DBAC2C47-D4FA-0C03-689B-DAB8740F38C2}"/>
          </ac:cxnSpMkLst>
        </pc:cxnChg>
        <pc:cxnChg chg="add mod">
          <ac:chgData name="eluwole.adewumi@gmail.com" userId="66f56b7d404b4183" providerId="LiveId" clId="{F81D5092-2EED-4DCE-A384-796251A313A6}" dt="2023-03-31T01:26:42.645" v="4997"/>
          <ac:cxnSpMkLst>
            <pc:docMk/>
            <pc:sldMk cId="8689290" sldId="294"/>
            <ac:cxnSpMk id="3" creationId="{58DA7C71-B279-A907-32F3-8D2830FD938A}"/>
          </ac:cxnSpMkLst>
        </pc:cxnChg>
      </pc:sldChg>
      <pc:sldChg chg="addSp modSp new mod modTransition">
        <pc:chgData name="eluwole.adewumi@gmail.com" userId="66f56b7d404b4183" providerId="LiveId" clId="{F81D5092-2EED-4DCE-A384-796251A313A6}" dt="2023-03-31T01:58:50.417" v="6621"/>
        <pc:sldMkLst>
          <pc:docMk/>
          <pc:sldMk cId="427370302" sldId="295"/>
        </pc:sldMkLst>
        <pc:spChg chg="add mod">
          <ac:chgData name="eluwole.adewumi@gmail.com" userId="66f56b7d404b4183" providerId="LiveId" clId="{F81D5092-2EED-4DCE-A384-796251A313A6}" dt="2023-03-31T01:42:15.836" v="6525" actId="1036"/>
          <ac:spMkLst>
            <pc:docMk/>
            <pc:sldMk cId="427370302" sldId="295"/>
            <ac:spMk id="4" creationId="{1EFE4051-F7B4-898D-E549-62DDBEBB901D}"/>
          </ac:spMkLst>
        </pc:spChg>
        <pc:picChg chg="add mod">
          <ac:chgData name="eluwole.adewumi@gmail.com" userId="66f56b7d404b4183" providerId="LiveId" clId="{F81D5092-2EED-4DCE-A384-796251A313A6}" dt="2023-03-31T01:38:39.629" v="5594"/>
          <ac:picMkLst>
            <pc:docMk/>
            <pc:sldMk cId="427370302" sldId="295"/>
            <ac:picMk id="2" creationId="{38AE79C4-8047-51EB-4B72-2A4D75EFD006}"/>
          </ac:picMkLst>
        </pc:picChg>
      </pc:sldChg>
      <pc:sldChg chg="addSp delSp modSp new del mod setBg">
        <pc:chgData name="eluwole.adewumi@gmail.com" userId="66f56b7d404b4183" providerId="LiveId" clId="{F81D5092-2EED-4DCE-A384-796251A313A6}" dt="2023-03-31T06:42:44.978" v="6982" actId="680"/>
        <pc:sldMkLst>
          <pc:docMk/>
          <pc:sldMk cId="1103730656" sldId="296"/>
        </pc:sldMkLst>
        <pc:spChg chg="add del mod">
          <ac:chgData name="eluwole.adewumi@gmail.com" userId="66f56b7d404b4183" providerId="LiveId" clId="{F81D5092-2EED-4DCE-A384-796251A313A6}" dt="2023-03-31T06:42:41.780" v="6981"/>
          <ac:spMkLst>
            <pc:docMk/>
            <pc:sldMk cId="1103730656" sldId="296"/>
            <ac:spMk id="3" creationId="{CB063739-B8F6-B300-E430-17F4B402A218}"/>
          </ac:spMkLst>
        </pc:spChg>
        <pc:spChg chg="add del">
          <ac:chgData name="eluwole.adewumi@gmail.com" userId="66f56b7d404b4183" providerId="LiveId" clId="{F81D5092-2EED-4DCE-A384-796251A313A6}" dt="2023-03-31T06:42:41.480" v="6980" actId="26606"/>
          <ac:spMkLst>
            <pc:docMk/>
            <pc:sldMk cId="1103730656" sldId="296"/>
            <ac:spMk id="8" creationId="{2B97F24A-32CE-4C1C-A50D-3016B394DCFB}"/>
          </ac:spMkLst>
        </pc:spChg>
        <pc:spChg chg="add del">
          <ac:chgData name="eluwole.adewumi@gmail.com" userId="66f56b7d404b4183" providerId="LiveId" clId="{F81D5092-2EED-4DCE-A384-796251A313A6}" dt="2023-03-31T06:42:41.480" v="6980" actId="26606"/>
          <ac:spMkLst>
            <pc:docMk/>
            <pc:sldMk cId="1103730656" sldId="296"/>
            <ac:spMk id="10" creationId="{CD8B4F24-440B-49E9-B85D-733523DC064B}"/>
          </ac:spMkLst>
        </pc:spChg>
        <pc:spChg chg="add del">
          <ac:chgData name="eluwole.adewumi@gmail.com" userId="66f56b7d404b4183" providerId="LiveId" clId="{F81D5092-2EED-4DCE-A384-796251A313A6}" dt="2023-03-31T06:41:15.626" v="6966" actId="26606"/>
          <ac:spMkLst>
            <pc:docMk/>
            <pc:sldMk cId="1103730656" sldId="296"/>
            <ac:spMk id="15" creationId="{2B97F24A-32CE-4C1C-A50D-3016B394DCFB}"/>
          </ac:spMkLst>
        </pc:spChg>
        <pc:spChg chg="add del">
          <ac:chgData name="eluwole.adewumi@gmail.com" userId="66f56b7d404b4183" providerId="LiveId" clId="{F81D5092-2EED-4DCE-A384-796251A313A6}" dt="2023-03-31T06:41:15.626" v="6966" actId="26606"/>
          <ac:spMkLst>
            <pc:docMk/>
            <pc:sldMk cId="1103730656" sldId="296"/>
            <ac:spMk id="17" creationId="{CD8B4F24-440B-49E9-B85D-733523DC064B}"/>
          </ac:spMkLst>
        </pc:spChg>
        <pc:spChg chg="add del">
          <ac:chgData name="eluwole.adewumi@gmail.com" userId="66f56b7d404b4183" providerId="LiveId" clId="{F81D5092-2EED-4DCE-A384-796251A313A6}" dt="2023-03-31T06:41:30.808" v="6968" actId="26606"/>
          <ac:spMkLst>
            <pc:docMk/>
            <pc:sldMk cId="1103730656" sldId="296"/>
            <ac:spMk id="19" creationId="{2B97F24A-32CE-4C1C-A50D-3016B394DCFB}"/>
          </ac:spMkLst>
        </pc:spChg>
        <pc:spChg chg="add del">
          <ac:chgData name="eluwole.adewumi@gmail.com" userId="66f56b7d404b4183" providerId="LiveId" clId="{F81D5092-2EED-4DCE-A384-796251A313A6}" dt="2023-03-31T06:41:30.808" v="6968" actId="26606"/>
          <ac:spMkLst>
            <pc:docMk/>
            <pc:sldMk cId="1103730656" sldId="296"/>
            <ac:spMk id="20" creationId="{6357EC4F-235E-4222-A36F-C7878ACE37F2}"/>
          </ac:spMkLst>
        </pc:spChg>
        <pc:spChg chg="add del">
          <ac:chgData name="eluwole.adewumi@gmail.com" userId="66f56b7d404b4183" providerId="LiveId" clId="{F81D5092-2EED-4DCE-A384-796251A313A6}" dt="2023-03-31T06:42:40.283" v="6976" actId="26606"/>
          <ac:spMkLst>
            <pc:docMk/>
            <pc:sldMk cId="1103730656" sldId="296"/>
            <ac:spMk id="22" creationId="{2B97F24A-32CE-4C1C-A50D-3016B394DCFB}"/>
          </ac:spMkLst>
        </pc:spChg>
        <pc:spChg chg="add del">
          <ac:chgData name="eluwole.adewumi@gmail.com" userId="66f56b7d404b4183" providerId="LiveId" clId="{F81D5092-2EED-4DCE-A384-796251A313A6}" dt="2023-03-31T06:42:40.283" v="6976" actId="26606"/>
          <ac:spMkLst>
            <pc:docMk/>
            <pc:sldMk cId="1103730656" sldId="296"/>
            <ac:spMk id="23" creationId="{CD8B4F24-440B-49E9-B85D-733523DC064B}"/>
          </ac:spMkLst>
        </pc:spChg>
        <pc:graphicFrameChg chg="add mod ord modGraphic">
          <ac:chgData name="eluwole.adewumi@gmail.com" userId="66f56b7d404b4183" providerId="LiveId" clId="{F81D5092-2EED-4DCE-A384-796251A313A6}" dt="2023-03-31T06:42:41.480" v="6980" actId="26606"/>
          <ac:graphicFrameMkLst>
            <pc:docMk/>
            <pc:sldMk cId="1103730656" sldId="296"/>
            <ac:graphicFrameMk id="2" creationId="{95450207-175F-7706-BCCF-DD38E8413902}"/>
          </ac:graphicFrameMkLst>
        </pc:graphicFrameChg>
      </pc:sldChg>
      <pc:sldChg chg="new del modTransition">
        <pc:chgData name="eluwole.adewumi@gmail.com" userId="66f56b7d404b4183" providerId="LiveId" clId="{F81D5092-2EED-4DCE-A384-796251A313A6}" dt="2023-03-31T03:22:56.926" v="6803" actId="47"/>
        <pc:sldMkLst>
          <pc:docMk/>
          <pc:sldMk cId="1852283785" sldId="296"/>
        </pc:sldMkLst>
      </pc:sldChg>
      <pc:sldChg chg="addSp modSp new mod setBg">
        <pc:chgData name="eluwole.adewumi@gmail.com" userId="66f56b7d404b4183" providerId="LiveId" clId="{F81D5092-2EED-4DCE-A384-796251A313A6}" dt="2023-03-31T06:47:02.599" v="7069" actId="20577"/>
        <pc:sldMkLst>
          <pc:docMk/>
          <pc:sldMk cId="1945819462" sldId="296"/>
        </pc:sldMkLst>
        <pc:spChg chg="add mod">
          <ac:chgData name="eluwole.adewumi@gmail.com" userId="66f56b7d404b4183" providerId="LiveId" clId="{F81D5092-2EED-4DCE-A384-796251A313A6}" dt="2023-03-31T06:47:02.599" v="7069" actId="20577"/>
          <ac:spMkLst>
            <pc:docMk/>
            <pc:sldMk cId="1945819462" sldId="296"/>
            <ac:spMk id="3" creationId="{E8C3212A-A6AF-5BB0-D3FB-E63563A166FE}"/>
          </ac:spMkLst>
        </pc:spChg>
        <pc:spChg chg="add">
          <ac:chgData name="eluwole.adewumi@gmail.com" userId="66f56b7d404b4183" providerId="LiveId" clId="{F81D5092-2EED-4DCE-A384-796251A313A6}" dt="2023-03-31T06:42:54.960" v="6985" actId="26606"/>
          <ac:spMkLst>
            <pc:docMk/>
            <pc:sldMk cId="1945819462" sldId="296"/>
            <ac:spMk id="8" creationId="{2B97F24A-32CE-4C1C-A50D-3016B394DCFB}"/>
          </ac:spMkLst>
        </pc:spChg>
        <pc:spChg chg="add">
          <ac:chgData name="eluwole.adewumi@gmail.com" userId="66f56b7d404b4183" providerId="LiveId" clId="{F81D5092-2EED-4DCE-A384-796251A313A6}" dt="2023-03-31T06:42:54.960" v="6985" actId="26606"/>
          <ac:spMkLst>
            <pc:docMk/>
            <pc:sldMk cId="1945819462" sldId="296"/>
            <ac:spMk id="10" creationId="{CD8B4F24-440B-49E9-B85D-733523DC064B}"/>
          </ac:spMkLst>
        </pc:spChg>
        <pc:graphicFrameChg chg="add mod ord modGraphic">
          <ac:chgData name="eluwole.adewumi@gmail.com" userId="66f56b7d404b4183" providerId="LiveId" clId="{F81D5092-2EED-4DCE-A384-796251A313A6}" dt="2023-03-31T06:46:08.704" v="7030" actId="14100"/>
          <ac:graphicFrameMkLst>
            <pc:docMk/>
            <pc:sldMk cId="1945819462" sldId="296"/>
            <ac:graphicFrameMk id="2" creationId="{58F4E5CD-2DDC-C283-D642-AED96367C3FC}"/>
          </ac:graphicFrameMkLst>
        </pc:graphicFrameChg>
      </pc:sldChg>
      <pc:sldChg chg="new del">
        <pc:chgData name="eluwole.adewumi@gmail.com" userId="66f56b7d404b4183" providerId="LiveId" clId="{F81D5092-2EED-4DCE-A384-796251A313A6}" dt="2023-03-31T03:18:31.538" v="6786" actId="47"/>
        <pc:sldMkLst>
          <pc:docMk/>
          <pc:sldMk cId="3561726502" sldId="297"/>
        </pc:sldMkLst>
      </pc:sldChg>
      <pc:sldMasterChg chg="modTransition modSldLayout">
        <pc:chgData name="eluwole.adewumi@gmail.com" userId="66f56b7d404b4183" providerId="LiveId" clId="{F81D5092-2EED-4DCE-A384-796251A313A6}" dt="2023-03-31T01:58:50.417" v="6621"/>
        <pc:sldMasterMkLst>
          <pc:docMk/>
          <pc:sldMasterMk cId="2603789703" sldId="2147483648"/>
        </pc:sldMasterMkLst>
        <pc:sldLayoutChg chg="modTransition">
          <pc:chgData name="eluwole.adewumi@gmail.com" userId="66f56b7d404b4183" providerId="LiveId" clId="{F81D5092-2EED-4DCE-A384-796251A313A6}" dt="2023-03-31T01:58:50.417" v="6621"/>
          <pc:sldLayoutMkLst>
            <pc:docMk/>
            <pc:sldMasterMk cId="2603789703" sldId="2147483648"/>
            <pc:sldLayoutMk cId="48564637" sldId="2147483649"/>
          </pc:sldLayoutMkLst>
        </pc:sldLayoutChg>
        <pc:sldLayoutChg chg="modTransition">
          <pc:chgData name="eluwole.adewumi@gmail.com" userId="66f56b7d404b4183" providerId="LiveId" clId="{F81D5092-2EED-4DCE-A384-796251A313A6}" dt="2023-03-31T01:58:50.417" v="6621"/>
          <pc:sldLayoutMkLst>
            <pc:docMk/>
            <pc:sldMasterMk cId="2603789703" sldId="2147483648"/>
            <pc:sldLayoutMk cId="2789287297" sldId="2147483650"/>
          </pc:sldLayoutMkLst>
        </pc:sldLayoutChg>
        <pc:sldLayoutChg chg="modTransition">
          <pc:chgData name="eluwole.adewumi@gmail.com" userId="66f56b7d404b4183" providerId="LiveId" clId="{F81D5092-2EED-4DCE-A384-796251A313A6}" dt="2023-03-31T01:58:50.417" v="6621"/>
          <pc:sldLayoutMkLst>
            <pc:docMk/>
            <pc:sldMasterMk cId="2603789703" sldId="2147483648"/>
            <pc:sldLayoutMk cId="1230041735" sldId="2147483651"/>
          </pc:sldLayoutMkLst>
        </pc:sldLayoutChg>
        <pc:sldLayoutChg chg="modTransition">
          <pc:chgData name="eluwole.adewumi@gmail.com" userId="66f56b7d404b4183" providerId="LiveId" clId="{F81D5092-2EED-4DCE-A384-796251A313A6}" dt="2023-03-31T01:58:50.417" v="6621"/>
          <pc:sldLayoutMkLst>
            <pc:docMk/>
            <pc:sldMasterMk cId="2603789703" sldId="2147483648"/>
            <pc:sldLayoutMk cId="397404131" sldId="2147483652"/>
          </pc:sldLayoutMkLst>
        </pc:sldLayoutChg>
        <pc:sldLayoutChg chg="modTransition">
          <pc:chgData name="eluwole.adewumi@gmail.com" userId="66f56b7d404b4183" providerId="LiveId" clId="{F81D5092-2EED-4DCE-A384-796251A313A6}" dt="2023-03-31T01:58:50.417" v="6621"/>
          <pc:sldLayoutMkLst>
            <pc:docMk/>
            <pc:sldMasterMk cId="2603789703" sldId="2147483648"/>
            <pc:sldLayoutMk cId="469058296" sldId="2147483653"/>
          </pc:sldLayoutMkLst>
        </pc:sldLayoutChg>
        <pc:sldLayoutChg chg="modTransition">
          <pc:chgData name="eluwole.adewumi@gmail.com" userId="66f56b7d404b4183" providerId="LiveId" clId="{F81D5092-2EED-4DCE-A384-796251A313A6}" dt="2023-03-31T01:58:50.417" v="6621"/>
          <pc:sldLayoutMkLst>
            <pc:docMk/>
            <pc:sldMasterMk cId="2603789703" sldId="2147483648"/>
            <pc:sldLayoutMk cId="3625551197" sldId="2147483654"/>
          </pc:sldLayoutMkLst>
        </pc:sldLayoutChg>
        <pc:sldLayoutChg chg="modTransition">
          <pc:chgData name="eluwole.adewumi@gmail.com" userId="66f56b7d404b4183" providerId="LiveId" clId="{F81D5092-2EED-4DCE-A384-796251A313A6}" dt="2023-03-31T01:58:50.417" v="6621"/>
          <pc:sldLayoutMkLst>
            <pc:docMk/>
            <pc:sldMasterMk cId="2603789703" sldId="2147483648"/>
            <pc:sldLayoutMk cId="3058200294" sldId="2147483655"/>
          </pc:sldLayoutMkLst>
        </pc:sldLayoutChg>
        <pc:sldLayoutChg chg="modTransition">
          <pc:chgData name="eluwole.adewumi@gmail.com" userId="66f56b7d404b4183" providerId="LiveId" clId="{F81D5092-2EED-4DCE-A384-796251A313A6}" dt="2023-03-31T01:58:50.417" v="6621"/>
          <pc:sldLayoutMkLst>
            <pc:docMk/>
            <pc:sldMasterMk cId="2603789703" sldId="2147483648"/>
            <pc:sldLayoutMk cId="3230950964" sldId="2147483656"/>
          </pc:sldLayoutMkLst>
        </pc:sldLayoutChg>
        <pc:sldLayoutChg chg="modTransition">
          <pc:chgData name="eluwole.adewumi@gmail.com" userId="66f56b7d404b4183" providerId="LiveId" clId="{F81D5092-2EED-4DCE-A384-796251A313A6}" dt="2023-03-31T01:58:50.417" v="6621"/>
          <pc:sldLayoutMkLst>
            <pc:docMk/>
            <pc:sldMasterMk cId="2603789703" sldId="2147483648"/>
            <pc:sldLayoutMk cId="1586601153" sldId="2147483657"/>
          </pc:sldLayoutMkLst>
        </pc:sldLayoutChg>
        <pc:sldLayoutChg chg="modTransition">
          <pc:chgData name="eluwole.adewumi@gmail.com" userId="66f56b7d404b4183" providerId="LiveId" clId="{F81D5092-2EED-4DCE-A384-796251A313A6}" dt="2023-03-31T01:58:50.417" v="6621"/>
          <pc:sldLayoutMkLst>
            <pc:docMk/>
            <pc:sldMasterMk cId="2603789703" sldId="2147483648"/>
            <pc:sldLayoutMk cId="3931409232" sldId="2147483658"/>
          </pc:sldLayoutMkLst>
        </pc:sldLayoutChg>
        <pc:sldLayoutChg chg="modTransition">
          <pc:chgData name="eluwole.adewumi@gmail.com" userId="66f56b7d404b4183" providerId="LiveId" clId="{F81D5092-2EED-4DCE-A384-796251A313A6}" dt="2023-03-31T01:58:50.417" v="6621"/>
          <pc:sldLayoutMkLst>
            <pc:docMk/>
            <pc:sldMasterMk cId="2603789703" sldId="2147483648"/>
            <pc:sldLayoutMk cId="1746804267" sldId="2147483659"/>
          </pc:sldLayoutMkLst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73B2302-D67D-41C2-932C-A5300823C788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8CD7368-808E-4F0C-82ED-E43AE5A628C1}">
      <dgm:prSet/>
      <dgm:spPr>
        <a:ln>
          <a:solidFill>
            <a:schemeClr val="accent4">
              <a:lumMod val="50000"/>
            </a:schemeClr>
          </a:solidFill>
        </a:ln>
      </dgm:spPr>
      <dgm:t>
        <a:bodyPr/>
        <a:lstStyle/>
        <a:p>
          <a:r>
            <a:rPr lang="en-GB" b="1" dirty="0">
              <a:latin typeface="Times New Roman" panose="02020603050405020304" pitchFamily="18" charset="0"/>
              <a:cs typeface="Times New Roman" panose="02020603050405020304" pitchFamily="18" charset="0"/>
            </a:rPr>
            <a:t>There were lot of missing values in the dataset.</a:t>
          </a:r>
          <a:endParaRPr lang="en-US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72E45F6-3D0F-4A4D-A0F2-AECEACDC4BCD}" type="parTrans" cxnId="{486ADC6D-598C-4657-8B51-E6B84FA03A13}">
      <dgm:prSet/>
      <dgm:spPr/>
      <dgm:t>
        <a:bodyPr/>
        <a:lstStyle/>
        <a:p>
          <a:endParaRPr lang="en-US"/>
        </a:p>
      </dgm:t>
    </dgm:pt>
    <dgm:pt modelId="{008317B1-2017-455C-A81B-C76532FFE4C2}" type="sibTrans" cxnId="{486ADC6D-598C-4657-8B51-E6B84FA03A13}">
      <dgm:prSet/>
      <dgm:spPr/>
      <dgm:t>
        <a:bodyPr/>
        <a:lstStyle/>
        <a:p>
          <a:endParaRPr lang="en-US"/>
        </a:p>
      </dgm:t>
    </dgm:pt>
    <dgm:pt modelId="{2B91B960-C148-4C2C-9F72-84EAA0237D40}">
      <dgm:prSet/>
      <dgm:spPr>
        <a:solidFill>
          <a:schemeClr val="lt1">
            <a:hueOff val="0"/>
            <a:satOff val="0"/>
            <a:lumOff val="0"/>
          </a:schemeClr>
        </a:solidFill>
        <a:ln>
          <a:solidFill>
            <a:schemeClr val="accent4">
              <a:lumMod val="75000"/>
            </a:schemeClr>
          </a:solidFill>
        </a:ln>
      </dgm:spPr>
      <dgm:t>
        <a:bodyPr/>
        <a:lstStyle/>
        <a:p>
          <a:r>
            <a:rPr lang="en-GB" b="1" dirty="0">
              <a:latin typeface="Times New Roman" panose="02020603050405020304" pitchFamily="18" charset="0"/>
              <a:cs typeface="Times New Roman" panose="02020603050405020304" pitchFamily="18" charset="0"/>
            </a:rPr>
            <a:t>The “status” column was biased. I took it upon myself to check all the countries to correct any status that is wrong.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5CD1196-6105-4216-9CA4-E9687FCDC519}" type="parTrans" cxnId="{BE369BDC-C54B-43CC-A552-BB8DEA4B2D3A}">
      <dgm:prSet/>
      <dgm:spPr/>
      <dgm:t>
        <a:bodyPr/>
        <a:lstStyle/>
        <a:p>
          <a:endParaRPr lang="en-US"/>
        </a:p>
      </dgm:t>
    </dgm:pt>
    <dgm:pt modelId="{B560F9A0-54D5-4CD4-AB0D-DC0B348F505D}" type="sibTrans" cxnId="{BE369BDC-C54B-43CC-A552-BB8DEA4B2D3A}">
      <dgm:prSet/>
      <dgm:spPr/>
      <dgm:t>
        <a:bodyPr/>
        <a:lstStyle/>
        <a:p>
          <a:endParaRPr lang="en-US"/>
        </a:p>
      </dgm:t>
    </dgm:pt>
    <dgm:pt modelId="{2C4FAE11-F2AB-4867-B888-E1E22BA14CCA}">
      <dgm:prSet/>
      <dgm:spPr>
        <a:ln>
          <a:solidFill>
            <a:schemeClr val="accent4">
              <a:lumMod val="50000"/>
            </a:schemeClr>
          </a:solidFill>
        </a:ln>
      </dgm:spPr>
      <dgm:t>
        <a:bodyPr/>
        <a:lstStyle/>
        <a:p>
          <a:r>
            <a:rPr lang="en-GB" b="1" dirty="0">
              <a:latin typeface="Times New Roman" panose="02020603050405020304" pitchFamily="18" charset="0"/>
              <a:cs typeface="Times New Roman" panose="02020603050405020304" pitchFamily="18" charset="0"/>
            </a:rPr>
            <a:t>The continent column wasn’t part of the dataset, I created it.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6C0EEFC-3D7F-4A24-86AA-4D6E4D4683BA}" type="parTrans" cxnId="{006A6B0E-F523-4C2C-A38A-C0A121FCFCD6}">
      <dgm:prSet/>
      <dgm:spPr/>
      <dgm:t>
        <a:bodyPr/>
        <a:lstStyle/>
        <a:p>
          <a:endParaRPr lang="en-US"/>
        </a:p>
      </dgm:t>
    </dgm:pt>
    <dgm:pt modelId="{E962393A-1606-48E3-8FA9-03C16FF03404}" type="sibTrans" cxnId="{006A6B0E-F523-4C2C-A38A-C0A121FCFCD6}">
      <dgm:prSet/>
      <dgm:spPr/>
      <dgm:t>
        <a:bodyPr/>
        <a:lstStyle/>
        <a:p>
          <a:endParaRPr lang="en-US"/>
        </a:p>
      </dgm:t>
    </dgm:pt>
    <dgm:pt modelId="{D02D8486-0F44-4E40-843F-639CE26566FD}" type="pres">
      <dgm:prSet presAssocID="{173B2302-D67D-41C2-932C-A5300823C78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252511A-AF50-4957-9A8D-4632FD0FBFFE}" type="pres">
      <dgm:prSet presAssocID="{68CD7368-808E-4F0C-82ED-E43AE5A628C1}" presName="hierRoot1" presStyleCnt="0"/>
      <dgm:spPr/>
    </dgm:pt>
    <dgm:pt modelId="{A36434B5-BF89-4C62-B60B-7CB2760AA9F7}" type="pres">
      <dgm:prSet presAssocID="{68CD7368-808E-4F0C-82ED-E43AE5A628C1}" presName="composite" presStyleCnt="0"/>
      <dgm:spPr/>
    </dgm:pt>
    <dgm:pt modelId="{DB3424E2-7233-42C1-8262-1D5983A8FC96}" type="pres">
      <dgm:prSet presAssocID="{68CD7368-808E-4F0C-82ED-E43AE5A628C1}" presName="background" presStyleLbl="node0" presStyleIdx="0" presStyleCnt="3"/>
      <dgm:spPr>
        <a:solidFill>
          <a:schemeClr val="accent3">
            <a:lumMod val="75000"/>
          </a:schemeClr>
        </a:solidFill>
      </dgm:spPr>
    </dgm:pt>
    <dgm:pt modelId="{1EE67D50-980B-46F7-86CA-B5DDC1B5DE47}" type="pres">
      <dgm:prSet presAssocID="{68CD7368-808E-4F0C-82ED-E43AE5A628C1}" presName="text" presStyleLbl="fgAcc0" presStyleIdx="0" presStyleCnt="3">
        <dgm:presLayoutVars>
          <dgm:chPref val="3"/>
        </dgm:presLayoutVars>
      </dgm:prSet>
      <dgm:spPr/>
    </dgm:pt>
    <dgm:pt modelId="{BA332CF2-F857-4FF4-B9D7-4C60239006A1}" type="pres">
      <dgm:prSet presAssocID="{68CD7368-808E-4F0C-82ED-E43AE5A628C1}" presName="hierChild2" presStyleCnt="0"/>
      <dgm:spPr/>
    </dgm:pt>
    <dgm:pt modelId="{133D3B04-A94B-4B59-A63C-E27E939E6C40}" type="pres">
      <dgm:prSet presAssocID="{2B91B960-C148-4C2C-9F72-84EAA0237D40}" presName="hierRoot1" presStyleCnt="0"/>
      <dgm:spPr/>
    </dgm:pt>
    <dgm:pt modelId="{C27948E9-57EB-4136-A860-9874881174C0}" type="pres">
      <dgm:prSet presAssocID="{2B91B960-C148-4C2C-9F72-84EAA0237D40}" presName="composite" presStyleCnt="0"/>
      <dgm:spPr/>
    </dgm:pt>
    <dgm:pt modelId="{180A0B8E-EE48-4AC6-80D0-FE6BD654C93E}" type="pres">
      <dgm:prSet presAssocID="{2B91B960-C148-4C2C-9F72-84EAA0237D40}" presName="background" presStyleLbl="node0" presStyleIdx="1" presStyleCnt="3"/>
      <dgm:spPr>
        <a:solidFill>
          <a:schemeClr val="accent3">
            <a:lumMod val="75000"/>
          </a:schemeClr>
        </a:solidFill>
      </dgm:spPr>
    </dgm:pt>
    <dgm:pt modelId="{286785F4-E3F3-4399-9075-F228530C40C0}" type="pres">
      <dgm:prSet presAssocID="{2B91B960-C148-4C2C-9F72-84EAA0237D40}" presName="text" presStyleLbl="fgAcc0" presStyleIdx="1" presStyleCnt="3" custScaleY="126262">
        <dgm:presLayoutVars>
          <dgm:chPref val="3"/>
        </dgm:presLayoutVars>
      </dgm:prSet>
      <dgm:spPr/>
    </dgm:pt>
    <dgm:pt modelId="{7CF7C4C9-B6BA-4A11-99F3-285187DD5E33}" type="pres">
      <dgm:prSet presAssocID="{2B91B960-C148-4C2C-9F72-84EAA0237D40}" presName="hierChild2" presStyleCnt="0"/>
      <dgm:spPr/>
    </dgm:pt>
    <dgm:pt modelId="{8EEA229F-54CC-41C1-84D0-B33414C61599}" type="pres">
      <dgm:prSet presAssocID="{2C4FAE11-F2AB-4867-B888-E1E22BA14CCA}" presName="hierRoot1" presStyleCnt="0"/>
      <dgm:spPr/>
    </dgm:pt>
    <dgm:pt modelId="{45A8A7A9-5424-490B-BFB5-3ED84AA32797}" type="pres">
      <dgm:prSet presAssocID="{2C4FAE11-F2AB-4867-B888-E1E22BA14CCA}" presName="composite" presStyleCnt="0"/>
      <dgm:spPr/>
    </dgm:pt>
    <dgm:pt modelId="{495E786F-E92B-46B1-A7CD-D153C6C97CA3}" type="pres">
      <dgm:prSet presAssocID="{2C4FAE11-F2AB-4867-B888-E1E22BA14CCA}" presName="background" presStyleLbl="node0" presStyleIdx="2" presStyleCnt="3"/>
      <dgm:spPr>
        <a:solidFill>
          <a:schemeClr val="accent3">
            <a:lumMod val="75000"/>
          </a:schemeClr>
        </a:solidFill>
      </dgm:spPr>
    </dgm:pt>
    <dgm:pt modelId="{BE534268-C2F5-4992-AD0F-8B40C6DCD818}" type="pres">
      <dgm:prSet presAssocID="{2C4FAE11-F2AB-4867-B888-E1E22BA14CCA}" presName="text" presStyleLbl="fgAcc0" presStyleIdx="2" presStyleCnt="3">
        <dgm:presLayoutVars>
          <dgm:chPref val="3"/>
        </dgm:presLayoutVars>
      </dgm:prSet>
      <dgm:spPr/>
    </dgm:pt>
    <dgm:pt modelId="{20BDCD12-0B99-411D-9E97-29E5AD07CAC8}" type="pres">
      <dgm:prSet presAssocID="{2C4FAE11-F2AB-4867-B888-E1E22BA14CCA}" presName="hierChild2" presStyleCnt="0"/>
      <dgm:spPr/>
    </dgm:pt>
  </dgm:ptLst>
  <dgm:cxnLst>
    <dgm:cxn modelId="{55F27A00-61C3-43B8-9197-8A53210334CF}" type="presOf" srcId="{68CD7368-808E-4F0C-82ED-E43AE5A628C1}" destId="{1EE67D50-980B-46F7-86CA-B5DDC1B5DE47}" srcOrd="0" destOrd="0" presId="urn:microsoft.com/office/officeart/2005/8/layout/hierarchy1"/>
    <dgm:cxn modelId="{006A6B0E-F523-4C2C-A38A-C0A121FCFCD6}" srcId="{173B2302-D67D-41C2-932C-A5300823C788}" destId="{2C4FAE11-F2AB-4867-B888-E1E22BA14CCA}" srcOrd="2" destOrd="0" parTransId="{46C0EEFC-3D7F-4A24-86AA-4D6E4D4683BA}" sibTransId="{E962393A-1606-48E3-8FA9-03C16FF03404}"/>
    <dgm:cxn modelId="{365BAA16-EF70-43A6-B0C0-13C168C41FDE}" type="presOf" srcId="{2C4FAE11-F2AB-4867-B888-E1E22BA14CCA}" destId="{BE534268-C2F5-4992-AD0F-8B40C6DCD818}" srcOrd="0" destOrd="0" presId="urn:microsoft.com/office/officeart/2005/8/layout/hierarchy1"/>
    <dgm:cxn modelId="{486ADC6D-598C-4657-8B51-E6B84FA03A13}" srcId="{173B2302-D67D-41C2-932C-A5300823C788}" destId="{68CD7368-808E-4F0C-82ED-E43AE5A628C1}" srcOrd="0" destOrd="0" parTransId="{B72E45F6-3D0F-4A4D-A0F2-AECEACDC4BCD}" sibTransId="{008317B1-2017-455C-A81B-C76532FFE4C2}"/>
    <dgm:cxn modelId="{DA41B8A5-7A75-4D82-A65E-088C4FF71B00}" type="presOf" srcId="{2B91B960-C148-4C2C-9F72-84EAA0237D40}" destId="{286785F4-E3F3-4399-9075-F228530C40C0}" srcOrd="0" destOrd="0" presId="urn:microsoft.com/office/officeart/2005/8/layout/hierarchy1"/>
    <dgm:cxn modelId="{3224EBAF-9AE6-43D6-B69B-06612F725350}" type="presOf" srcId="{173B2302-D67D-41C2-932C-A5300823C788}" destId="{D02D8486-0F44-4E40-843F-639CE26566FD}" srcOrd="0" destOrd="0" presId="urn:microsoft.com/office/officeart/2005/8/layout/hierarchy1"/>
    <dgm:cxn modelId="{BE369BDC-C54B-43CC-A552-BB8DEA4B2D3A}" srcId="{173B2302-D67D-41C2-932C-A5300823C788}" destId="{2B91B960-C148-4C2C-9F72-84EAA0237D40}" srcOrd="1" destOrd="0" parTransId="{55CD1196-6105-4216-9CA4-E9687FCDC519}" sibTransId="{B560F9A0-54D5-4CD4-AB0D-DC0B348F505D}"/>
    <dgm:cxn modelId="{20149280-B295-4D1A-9D03-4E6AB227BE66}" type="presParOf" srcId="{D02D8486-0F44-4E40-843F-639CE26566FD}" destId="{5252511A-AF50-4957-9A8D-4632FD0FBFFE}" srcOrd="0" destOrd="0" presId="urn:microsoft.com/office/officeart/2005/8/layout/hierarchy1"/>
    <dgm:cxn modelId="{639B0A91-22D3-4E9B-B7AE-A8C2151D7997}" type="presParOf" srcId="{5252511A-AF50-4957-9A8D-4632FD0FBFFE}" destId="{A36434B5-BF89-4C62-B60B-7CB2760AA9F7}" srcOrd="0" destOrd="0" presId="urn:microsoft.com/office/officeart/2005/8/layout/hierarchy1"/>
    <dgm:cxn modelId="{E98F1D09-A165-453D-A70A-E89575DB5666}" type="presParOf" srcId="{A36434B5-BF89-4C62-B60B-7CB2760AA9F7}" destId="{DB3424E2-7233-42C1-8262-1D5983A8FC96}" srcOrd="0" destOrd="0" presId="urn:microsoft.com/office/officeart/2005/8/layout/hierarchy1"/>
    <dgm:cxn modelId="{2EED17AE-2E56-4D66-9610-C40491630177}" type="presParOf" srcId="{A36434B5-BF89-4C62-B60B-7CB2760AA9F7}" destId="{1EE67D50-980B-46F7-86CA-B5DDC1B5DE47}" srcOrd="1" destOrd="0" presId="urn:microsoft.com/office/officeart/2005/8/layout/hierarchy1"/>
    <dgm:cxn modelId="{09C02F36-F182-49A0-8E53-A9F92A65BB72}" type="presParOf" srcId="{5252511A-AF50-4957-9A8D-4632FD0FBFFE}" destId="{BA332CF2-F857-4FF4-B9D7-4C60239006A1}" srcOrd="1" destOrd="0" presId="urn:microsoft.com/office/officeart/2005/8/layout/hierarchy1"/>
    <dgm:cxn modelId="{4F16AD31-8837-48F4-A748-45DFE5E15285}" type="presParOf" srcId="{D02D8486-0F44-4E40-843F-639CE26566FD}" destId="{133D3B04-A94B-4B59-A63C-E27E939E6C40}" srcOrd="1" destOrd="0" presId="urn:microsoft.com/office/officeart/2005/8/layout/hierarchy1"/>
    <dgm:cxn modelId="{5DB991A6-56A9-4A65-807D-7EC287BE4635}" type="presParOf" srcId="{133D3B04-A94B-4B59-A63C-E27E939E6C40}" destId="{C27948E9-57EB-4136-A860-9874881174C0}" srcOrd="0" destOrd="0" presId="urn:microsoft.com/office/officeart/2005/8/layout/hierarchy1"/>
    <dgm:cxn modelId="{3AE30077-39FE-4771-9806-E936DD3F3988}" type="presParOf" srcId="{C27948E9-57EB-4136-A860-9874881174C0}" destId="{180A0B8E-EE48-4AC6-80D0-FE6BD654C93E}" srcOrd="0" destOrd="0" presId="urn:microsoft.com/office/officeart/2005/8/layout/hierarchy1"/>
    <dgm:cxn modelId="{A7627E57-7921-4204-9762-89F596E5AC86}" type="presParOf" srcId="{C27948E9-57EB-4136-A860-9874881174C0}" destId="{286785F4-E3F3-4399-9075-F228530C40C0}" srcOrd="1" destOrd="0" presId="urn:microsoft.com/office/officeart/2005/8/layout/hierarchy1"/>
    <dgm:cxn modelId="{F9F26D9B-543D-47F9-A710-038417A2AA42}" type="presParOf" srcId="{133D3B04-A94B-4B59-A63C-E27E939E6C40}" destId="{7CF7C4C9-B6BA-4A11-99F3-285187DD5E33}" srcOrd="1" destOrd="0" presId="urn:microsoft.com/office/officeart/2005/8/layout/hierarchy1"/>
    <dgm:cxn modelId="{EAE47632-35D1-4B19-802C-6C8570102056}" type="presParOf" srcId="{D02D8486-0F44-4E40-843F-639CE26566FD}" destId="{8EEA229F-54CC-41C1-84D0-B33414C61599}" srcOrd="2" destOrd="0" presId="urn:microsoft.com/office/officeart/2005/8/layout/hierarchy1"/>
    <dgm:cxn modelId="{FAF05C89-EE91-43FC-956C-A5AA5972DD89}" type="presParOf" srcId="{8EEA229F-54CC-41C1-84D0-B33414C61599}" destId="{45A8A7A9-5424-490B-BFB5-3ED84AA32797}" srcOrd="0" destOrd="0" presId="urn:microsoft.com/office/officeart/2005/8/layout/hierarchy1"/>
    <dgm:cxn modelId="{39E4245E-7BFA-4E45-8FDC-259FE5C856A5}" type="presParOf" srcId="{45A8A7A9-5424-490B-BFB5-3ED84AA32797}" destId="{495E786F-E92B-46B1-A7CD-D153C6C97CA3}" srcOrd="0" destOrd="0" presId="urn:microsoft.com/office/officeart/2005/8/layout/hierarchy1"/>
    <dgm:cxn modelId="{54F3E606-4F60-4340-8EBB-AB2B02787F71}" type="presParOf" srcId="{45A8A7A9-5424-490B-BFB5-3ED84AA32797}" destId="{BE534268-C2F5-4992-AD0F-8B40C6DCD818}" srcOrd="1" destOrd="0" presId="urn:microsoft.com/office/officeart/2005/8/layout/hierarchy1"/>
    <dgm:cxn modelId="{60A07597-6E77-493A-8F59-37ACE7F668D8}" type="presParOf" srcId="{8EEA229F-54CC-41C1-84D0-B33414C61599}" destId="{20BDCD12-0B99-411D-9E97-29E5AD07CAC8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3424E2-7233-42C1-8262-1D5983A8FC96}">
      <dsp:nvSpPr>
        <dsp:cNvPr id="0" name=""/>
        <dsp:cNvSpPr/>
      </dsp:nvSpPr>
      <dsp:spPr>
        <a:xfrm>
          <a:off x="0" y="1156432"/>
          <a:ext cx="3339698" cy="2120708"/>
        </a:xfrm>
        <a:prstGeom prst="roundRect">
          <a:avLst>
            <a:gd name="adj" fmla="val 10000"/>
          </a:avLst>
        </a:prstGeom>
        <a:solidFill>
          <a:schemeClr val="accent3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E67D50-980B-46F7-86CA-B5DDC1B5DE47}">
      <dsp:nvSpPr>
        <dsp:cNvPr id="0" name=""/>
        <dsp:cNvSpPr/>
      </dsp:nvSpPr>
      <dsp:spPr>
        <a:xfrm>
          <a:off x="371077" y="1508956"/>
          <a:ext cx="3339698" cy="212070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There were lot of missing values in the dataset.</a:t>
          </a:r>
          <a:endParaRPr lang="en-US" sz="26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33190" y="1571069"/>
        <a:ext cx="3215472" cy="1996482"/>
      </dsp:txXfrm>
    </dsp:sp>
    <dsp:sp modelId="{180A0B8E-EE48-4AC6-80D0-FE6BD654C93E}">
      <dsp:nvSpPr>
        <dsp:cNvPr id="0" name=""/>
        <dsp:cNvSpPr/>
      </dsp:nvSpPr>
      <dsp:spPr>
        <a:xfrm>
          <a:off x="4081854" y="1156432"/>
          <a:ext cx="3339698" cy="2677649"/>
        </a:xfrm>
        <a:prstGeom prst="roundRect">
          <a:avLst>
            <a:gd name="adj" fmla="val 10000"/>
          </a:avLst>
        </a:prstGeom>
        <a:solidFill>
          <a:schemeClr val="accent3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6785F4-E3F3-4399-9075-F228530C40C0}">
      <dsp:nvSpPr>
        <dsp:cNvPr id="0" name=""/>
        <dsp:cNvSpPr/>
      </dsp:nvSpPr>
      <dsp:spPr>
        <a:xfrm>
          <a:off x="4452931" y="1508956"/>
          <a:ext cx="3339698" cy="267764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</a:schemeClr>
        </a:solidFill>
        <a:ln w="12700" cap="flat" cmpd="sng" algn="ctr">
          <a:solidFill>
            <a:schemeClr val="accent4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The “status” column was biased. I took it upon myself to check all the countries to correct any status that is wrong.</a:t>
          </a:r>
          <a:endParaRPr lang="en-US" sz="2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531357" y="1587382"/>
        <a:ext cx="3182846" cy="2520797"/>
      </dsp:txXfrm>
    </dsp:sp>
    <dsp:sp modelId="{495E786F-E92B-46B1-A7CD-D153C6C97CA3}">
      <dsp:nvSpPr>
        <dsp:cNvPr id="0" name=""/>
        <dsp:cNvSpPr/>
      </dsp:nvSpPr>
      <dsp:spPr>
        <a:xfrm>
          <a:off x="8163708" y="1156432"/>
          <a:ext cx="3339698" cy="2120708"/>
        </a:xfrm>
        <a:prstGeom prst="roundRect">
          <a:avLst>
            <a:gd name="adj" fmla="val 10000"/>
          </a:avLst>
        </a:prstGeom>
        <a:solidFill>
          <a:schemeClr val="accent3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534268-C2F5-4992-AD0F-8B40C6DCD818}">
      <dsp:nvSpPr>
        <dsp:cNvPr id="0" name=""/>
        <dsp:cNvSpPr/>
      </dsp:nvSpPr>
      <dsp:spPr>
        <a:xfrm>
          <a:off x="8534786" y="1508956"/>
          <a:ext cx="3339698" cy="212070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The continent column wasn’t part of the dataset, I created it.</a:t>
          </a:r>
          <a:endParaRPr lang="en-US" sz="2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8596899" y="1571069"/>
        <a:ext cx="3215472" cy="19964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46527B0-0B24-4087-B225-DB4F5C738F6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2798E0-F322-4236-8531-A1882BFE400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AEE582A-D70A-4712-A2E4-8B9542953951}" type="datetime1">
              <a:rPr lang="en-GB" smtClean="0"/>
              <a:t>31/03/2023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E5881F-2FD0-41BC-8E76-C691E59E146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CA62C5-8A29-4592-9E3E-4C457F263C0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4E85F6F-0FAD-4AD4-850C-7E4CD14D7D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32745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48BAE1F-2A3E-4B16-80F8-278959180D42}" type="datetime1">
              <a:rPr lang="en-GB" noProof="0" smtClean="0"/>
              <a:t>31/03/2023</a:t>
            </a:fld>
            <a:endParaRPr lang="en-GB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E60DC36-8EFA-4378-9855-E019C55AC472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90740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4801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75797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11246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33798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04909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86819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42302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76499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37491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ctr">
              <a:defRPr sz="600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US" noProof="0"/>
              <a:t>Click to edit Master subtitle style</a:t>
            </a:r>
            <a:endParaRPr lang="en-GB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7DD02D0-D2C8-4FC8-81B2-9A2721C42614}" type="datetime1">
              <a:rPr lang="en-GB" noProof="0" smtClean="0"/>
              <a:t>31/03/2023</a:t>
            </a:fld>
            <a:endParaRPr lang="en-GB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EA02179-5326-473E-AA98-2ABA5AC32EA4}" type="datetime1">
              <a:rPr lang="en-GB" noProof="0" smtClean="0"/>
              <a:t>31/03/2023</a:t>
            </a:fld>
            <a:endParaRPr lang="en-GB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64D4770-22FF-4FBD-A847-3729E4B4F20C}" type="datetime1">
              <a:rPr lang="en-GB" noProof="0" smtClean="0"/>
              <a:t>31/03/2023</a:t>
            </a:fld>
            <a:endParaRPr lang="en-GB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0DD5949-724A-457F-9071-62DBDC5A6936}" type="datetime1">
              <a:rPr lang="en-GB" noProof="0" smtClean="0"/>
              <a:t>31/03/2023</a:t>
            </a:fld>
            <a:endParaRPr lang="en-GB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0" anchor="b"/>
          <a:lstStyle>
            <a:lvl1pPr>
              <a:defRPr sz="600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CF4D177-4669-4F6B-B039-5C60F04A3CB9}" type="datetime1">
              <a:rPr lang="en-GB" noProof="0" smtClean="0"/>
              <a:t>31/03/2023</a:t>
            </a:fld>
            <a:endParaRPr lang="en-GB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C0D1440-409F-4435-AC05-488A68747824}" type="datetime1">
              <a:rPr lang="en-GB" noProof="0" smtClean="0"/>
              <a:t>31/03/2023</a:t>
            </a:fld>
            <a:endParaRPr lang="en-GB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846CAB0-7073-440B-95BC-975676187D91}" type="datetime1">
              <a:rPr lang="en-GB" noProof="0" smtClean="0"/>
              <a:t>31/03/2023</a:t>
            </a:fld>
            <a:endParaRPr lang="en-GB" noProof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03D72C7-8C80-451C-98FA-C5BDBD060ED9}" type="datetime1">
              <a:rPr lang="en-GB" noProof="0" smtClean="0"/>
              <a:t>31/03/2023</a:t>
            </a:fld>
            <a:endParaRPr lang="en-GB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291EEA3-59B9-4F51-885F-7E8B6CB66D83}" type="datetime1">
              <a:rPr lang="en-GB" noProof="0" smtClean="0"/>
              <a:t>31/03/2023</a:t>
            </a:fld>
            <a:endParaRPr lang="en-GB" noProof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A83C952-2417-4F5C-84CD-A6BA5362D781}" type="datetime1">
              <a:rPr lang="en-GB" noProof="0" smtClean="0"/>
              <a:t>31/03/2023</a:t>
            </a:fld>
            <a:endParaRPr lang="en-GB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72C9081-3854-4E92-BB0B-4F96F8CAED11}" type="datetime1">
              <a:rPr lang="en-GB" noProof="0" smtClean="0"/>
              <a:t>31/03/2023</a:t>
            </a:fld>
            <a:endParaRPr lang="en-GB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98ABF61A-FF13-48A8-8796-5ECEE8EE3A2F}" type="datetime1">
              <a:rPr lang="en-GB" noProof="0" smtClean="0"/>
              <a:t>31/03/2023</a:t>
            </a:fld>
            <a:endParaRPr lang="en-GB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n-GB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06FEDF93-2BFD-41CA-ABC7-B039102F3792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11" Type="http://schemas.openxmlformats.org/officeDocument/2006/relationships/image" Target="../media/image29.png"/><Relationship Id="rId5" Type="http://schemas.openxmlformats.org/officeDocument/2006/relationships/image" Target="../media/image24.png"/><Relationship Id="rId10" Type="http://schemas.openxmlformats.org/officeDocument/2006/relationships/image" Target="../media/image28.png"/><Relationship Id="rId4" Type="http://schemas.openxmlformats.org/officeDocument/2006/relationships/image" Target="../media/image23.png"/><Relationship Id="rId9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388968"/>
            <a:ext cx="12191998" cy="4154984"/>
          </a:xfrm>
        </p:spPr>
        <p:txBody>
          <a:bodyPr wrap="square" lIns="0" tIns="0" rIns="0" bIns="0" rtlCol="0" anchor="t">
            <a:spAutoFit/>
          </a:bodyPr>
          <a:lstStyle/>
          <a:p>
            <a:pPr rtl="0"/>
            <a:r>
              <a:rPr lang="en-GB" b="1" dirty="0">
                <a:solidFill>
                  <a:schemeClr val="bg1"/>
                </a:solidFill>
              </a:rPr>
              <a:t>Analysis on Life Expectancy using SQL and Other Analytical Tools</a:t>
            </a:r>
            <a:br>
              <a:rPr lang="en-GB" b="1" dirty="0">
                <a:solidFill>
                  <a:schemeClr val="bg1"/>
                </a:solidFill>
              </a:rPr>
            </a:br>
            <a:br>
              <a:rPr lang="en-GB" b="1" dirty="0">
                <a:solidFill>
                  <a:schemeClr val="bg1"/>
                </a:solidFill>
              </a:rPr>
            </a:br>
            <a:r>
              <a:rPr lang="en-GB" b="1" dirty="0">
                <a:solidFill>
                  <a:schemeClr val="bg1"/>
                </a:solidFill>
              </a:rPr>
              <a:t>									  </a:t>
            </a:r>
            <a:r>
              <a:rPr lang="en-GB" sz="3200" b="1" dirty="0" err="1">
                <a:solidFill>
                  <a:schemeClr val="bg1"/>
                </a:solidFill>
              </a:rPr>
              <a:t>Adewumi</a:t>
            </a:r>
            <a:r>
              <a:rPr lang="en-GB" sz="3200" b="1" dirty="0">
                <a:solidFill>
                  <a:schemeClr val="bg1"/>
                </a:solidFill>
              </a:rPr>
              <a:t> </a:t>
            </a:r>
            <a:r>
              <a:rPr lang="en-GB" sz="3200" b="1" dirty="0" err="1">
                <a:solidFill>
                  <a:schemeClr val="bg1"/>
                </a:solidFill>
              </a:rPr>
              <a:t>Eluwole</a:t>
            </a:r>
            <a:endParaRPr lang="en-GB" sz="3200" dirty="0">
              <a:solidFill>
                <a:schemeClr val="accent4"/>
              </a:solidFill>
            </a:endParaRPr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25256" y="-1152518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pic>
        <p:nvPicPr>
          <p:cNvPr id="3" name="Google Shape;106;p1">
            <a:extLst>
              <a:ext uri="{FF2B5EF4-FFF2-40B4-BE49-F238E27FC236}">
                <a16:creationId xmlns:a16="http://schemas.microsoft.com/office/drawing/2014/main" id="{FA985AE0-3A6D-85B7-3BF0-FB0125863BFE}"/>
              </a:ext>
            </a:extLst>
          </p:cNvPr>
          <p:cNvPicPr preferRelativeResize="0"/>
          <p:nvPr/>
        </p:nvPicPr>
        <p:blipFill>
          <a:blip r:embed="rId3">
            <a:alphaModFix/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" y="6441620"/>
            <a:ext cx="12192000" cy="517579"/>
          </a:xfrm>
          <a:prstGeom prst="rect">
            <a:avLst/>
          </a:prstGeom>
          <a:noFill/>
          <a:ln>
            <a:noFill/>
          </a:ln>
          <a:effectLst>
            <a:glow rad="127000">
              <a:schemeClr val="accent3">
                <a:lumMod val="75000"/>
              </a:schemeClr>
            </a:glow>
            <a:outerShdw blurRad="50800" dist="50800" dir="5400000" algn="ctr" rotWithShape="0">
              <a:schemeClr val="accent3">
                <a:lumMod val="60000"/>
                <a:lumOff val="4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7C70995F-D8C5-410A-AA8B-1EE172A294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pPr rtl="0"/>
            <a:r>
              <a:rPr lang="en-gb"/>
              <a:t>Project analysis slide 10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n-GB" sz="2800" b="1" noProof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DASHBOARD</a:t>
            </a:r>
            <a:br>
              <a:rPr lang="en-GB" sz="2800" noProof="1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z="2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GB" sz="2800" noProof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6DA44617-3253-DEAB-70C8-7DF2E6085357}"/>
              </a:ext>
            </a:extLst>
          </p:cNvPr>
          <p:cNvSpPr txBox="1"/>
          <p:nvPr/>
        </p:nvSpPr>
        <p:spPr>
          <a:xfrm>
            <a:off x="114300" y="698331"/>
            <a:ext cx="118491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Power BI to analyse different factors affecting life expectancy by randomly selecting 5 countries from each continent.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CC2E2E-CCC6-14DF-AB00-783B310020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" y="1243096"/>
            <a:ext cx="4648531" cy="272460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26E84F1-CC02-22CF-9983-A1F7D6C986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2831" y="1243095"/>
            <a:ext cx="4648530" cy="272460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274BCC0-7F9F-67C4-D835-AADC7F23E6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776" y="4143132"/>
            <a:ext cx="3977920" cy="252436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268A0AE-0C95-D6C2-6E07-634B8D3521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91725" y="4180840"/>
            <a:ext cx="3977920" cy="251956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E515A20-89C7-1C49-41CF-F270FF2D1F4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85905" y="1030729"/>
            <a:ext cx="2591795" cy="66479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FEFBB385-9832-E623-2815-15062E56CF2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485905" y="1908977"/>
            <a:ext cx="2591795" cy="664797"/>
          </a:xfrm>
          <a:prstGeom prst="rect">
            <a:avLst/>
          </a:prstGeom>
        </p:spPr>
      </p:pic>
      <p:pic>
        <p:nvPicPr>
          <p:cNvPr id="34" name="Google Shape;106;p1">
            <a:extLst>
              <a:ext uri="{FF2B5EF4-FFF2-40B4-BE49-F238E27FC236}">
                <a16:creationId xmlns:a16="http://schemas.microsoft.com/office/drawing/2014/main" id="{FEB31928-4D4A-12E0-3A00-FD954D401BE9}"/>
              </a:ext>
            </a:extLst>
          </p:cNvPr>
          <p:cNvPicPr preferRelativeResize="0"/>
          <p:nvPr/>
        </p:nvPicPr>
        <p:blipFill>
          <a:blip r:embed="rId9">
            <a:alphaModFix/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" y="6441620"/>
            <a:ext cx="12192000" cy="517579"/>
          </a:xfrm>
          <a:prstGeom prst="rect">
            <a:avLst/>
          </a:prstGeom>
          <a:noFill/>
          <a:ln>
            <a:noFill/>
          </a:ln>
          <a:effectLst>
            <a:glow rad="127000">
              <a:schemeClr val="accent3">
                <a:lumMod val="75000"/>
              </a:schemeClr>
            </a:glow>
            <a:outerShdw blurRad="50800" dist="50800" dir="5400000" algn="ctr" rotWithShape="0">
              <a:schemeClr val="accent3">
                <a:lumMod val="60000"/>
                <a:lumOff val="40000"/>
              </a:schemeClr>
            </a:outerShdw>
          </a:effectLst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9F5AEC42-16D4-5EB8-C9DE-21DC15781A9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472236" y="2817463"/>
            <a:ext cx="2619129" cy="66479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F1A302A-AE45-6754-1CA3-C0D1CE9A885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607110" y="4143132"/>
            <a:ext cx="3584890" cy="2191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7136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7EE92A9-B2C2-5F62-B7C7-73946AC759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21E4B82-2560-7299-FBCB-1F4F58843E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2C5ADCC-8EBC-F607-DFB9-56261BFB43FE}"/>
              </a:ext>
            </a:extLst>
          </p:cNvPr>
          <p:cNvSpPr txBox="1"/>
          <p:nvPr/>
        </p:nvSpPr>
        <p:spPr>
          <a:xfrm>
            <a:off x="4405024" y="230510"/>
            <a:ext cx="35303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1" noProof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 ANALYSIS</a:t>
            </a:r>
            <a:endParaRPr lang="en-GB" sz="24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7702737-E6C1-96B9-7CE1-8A7BC9F355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1946" y="1260390"/>
            <a:ext cx="4893570" cy="1869988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A7402C03-0746-E43B-0B79-8667EFE387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549021"/>
            <a:ext cx="5890055" cy="5180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973CF7C-46B4-A199-4320-B470B38B36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4941" y="692175"/>
            <a:ext cx="4720575" cy="55904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D29B3F7-C579-6F1F-DCF1-B1E0CDC2C5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799" y="1036552"/>
            <a:ext cx="5510256" cy="44767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44D7404-FD8C-1858-0A03-D2A21D0FCFF6}"/>
              </a:ext>
            </a:extLst>
          </p:cNvPr>
          <p:cNvSpPr txBox="1"/>
          <p:nvPr/>
        </p:nvSpPr>
        <p:spPr>
          <a:xfrm>
            <a:off x="5951837" y="3376549"/>
            <a:ext cx="6104238" cy="26334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indent="0">
              <a:lnSpc>
                <a:spcPct val="150000"/>
              </a:lnSpc>
              <a:buNone/>
            </a:pP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correlation between life expectancy and adult mortality= -0.69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correlation between life expectancy and measles reported= -0.15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correlation between life expectancy and polio immunization=0.46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correlation between life expectancy and education=0.75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correlation between life expectancy and HDI=0.73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correlation between life expectancy and expenditure on health=0.28</a:t>
            </a:r>
          </a:p>
        </p:txBody>
      </p:sp>
    </p:spTree>
    <p:extLst>
      <p:ext uri="{BB962C8B-B14F-4D97-AF65-F5344CB8AC3E}">
        <p14:creationId xmlns:p14="http://schemas.microsoft.com/office/powerpoint/2010/main" val="1928512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16CC812E-976E-2875-2B22-4D6041CEC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8961"/>
            <a:ext cx="3697357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911F855-0BFB-4073-FE18-AF6CAFEE2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989A781-D879-2962-FF64-390EB6A893C0}"/>
              </a:ext>
            </a:extLst>
          </p:cNvPr>
          <p:cNvSpPr txBox="1"/>
          <p:nvPr/>
        </p:nvSpPr>
        <p:spPr>
          <a:xfrm>
            <a:off x="4595855" y="338232"/>
            <a:ext cx="42698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1" noProof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CHALLENGES</a:t>
            </a:r>
            <a:endParaRPr lang="en-GB" sz="2400" dirty="0"/>
          </a:p>
        </p:txBody>
      </p:sp>
      <p:pic>
        <p:nvPicPr>
          <p:cNvPr id="4" name="Google Shape;106;p1" descr="Text&#10;&#10;Description automatically generated">
            <a:extLst>
              <a:ext uri="{FF2B5EF4-FFF2-40B4-BE49-F238E27FC236}">
                <a16:creationId xmlns:a16="http://schemas.microsoft.com/office/drawing/2014/main" id="{1B4C7DDF-E8E5-3264-FB79-11F8BD9D69A3}"/>
              </a:ext>
            </a:extLst>
          </p:cNvPr>
          <p:cNvPicPr preferRelativeResize="0"/>
          <p:nvPr/>
        </p:nvPicPr>
        <p:blipFill>
          <a:blip r:embed="rId2">
            <a:alphaModFix/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" y="6441620"/>
            <a:ext cx="12192000" cy="517579"/>
          </a:xfrm>
          <a:prstGeom prst="rect">
            <a:avLst/>
          </a:prstGeom>
          <a:noFill/>
          <a:ln>
            <a:noFill/>
          </a:ln>
          <a:effectLst>
            <a:glow rad="127000">
              <a:schemeClr val="accent3">
                <a:lumMod val="75000"/>
              </a:schemeClr>
            </a:glow>
            <a:outerShdw blurRad="50800" dist="50800" dir="5400000" algn="ctr" rotWithShape="0">
              <a:schemeClr val="accent3">
                <a:lumMod val="60000"/>
                <a:lumOff val="40000"/>
              </a:schemeClr>
            </a:outerShdw>
          </a:effectLst>
        </p:spPr>
      </p:pic>
      <p:graphicFrame>
        <p:nvGraphicFramePr>
          <p:cNvPr id="9" name="TextBox 6">
            <a:extLst>
              <a:ext uri="{FF2B5EF4-FFF2-40B4-BE49-F238E27FC236}">
                <a16:creationId xmlns:a16="http://schemas.microsoft.com/office/drawing/2014/main" id="{26CA91EC-04DF-A4B0-E13A-1C8725535E3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66135652"/>
              </p:ext>
            </p:extLst>
          </p:nvPr>
        </p:nvGraphicFramePr>
        <p:xfrm>
          <a:off x="218660" y="707563"/>
          <a:ext cx="11874485" cy="53430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258787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B632A6D-71BA-60E4-1F4C-73D499EB43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A3A997C-0124-0F7E-4262-8495BE6AFC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8961"/>
            <a:ext cx="3697357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5400A78-B0EE-D972-9FC4-0D22AC3E7EF9}"/>
              </a:ext>
            </a:extLst>
          </p:cNvPr>
          <p:cNvSpPr txBox="1"/>
          <p:nvPr/>
        </p:nvSpPr>
        <p:spPr>
          <a:xfrm>
            <a:off x="3792771" y="338232"/>
            <a:ext cx="431300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b="1" noProof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</a:t>
            </a:r>
            <a:r>
              <a:rPr lang="en-GB" sz="2000" b="1" noProof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</a:t>
            </a:r>
            <a:endParaRPr lang="en-GB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1711AA-7470-639F-8920-A4AF60745E5F}"/>
              </a:ext>
            </a:extLst>
          </p:cNvPr>
          <p:cNvSpPr txBox="1"/>
          <p:nvPr/>
        </p:nvSpPr>
        <p:spPr>
          <a:xfrm>
            <a:off x="197708" y="707565"/>
            <a:ext cx="11796584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Tx/>
              <a:buFont typeface="Wingdings" panose="05000000000000000000" pitchFamily="2" charset="2"/>
              <a:buChar char="Ø"/>
            </a:pP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developing countries should increase their expenditure on health to increase the life expectancy.</a:t>
            </a:r>
          </a:p>
          <a:p>
            <a:pPr marL="285750" indent="-285750">
              <a:buClrTx/>
              <a:buFont typeface="Wingdings" panose="05000000000000000000" pitchFamily="2" charset="2"/>
              <a:buChar char="Ø"/>
            </a:pPr>
            <a:endParaRPr lang="en-GB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ClrTx/>
              <a:buFont typeface="Wingdings" panose="05000000000000000000" pitchFamily="2" charset="2"/>
              <a:buChar char="Ø"/>
            </a:pP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developing countries should create more awareness towards schooling to widen people’s knowledge on how to live healthy.</a:t>
            </a:r>
          </a:p>
          <a:p>
            <a:pPr marL="285750" indent="-285750">
              <a:buClrTx/>
              <a:buFont typeface="Wingdings" panose="05000000000000000000" pitchFamily="2" charset="2"/>
              <a:buChar char="Ø"/>
            </a:pPr>
            <a:endParaRPr lang="en-GB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ClrTx/>
              <a:buFont typeface="Wingdings" panose="05000000000000000000" pitchFamily="2" charset="2"/>
              <a:buChar char="Ø"/>
            </a:pP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Countries in Africa and Asia should encourage policies that will reduce their population in order to make maximum use of the health resources.</a:t>
            </a:r>
          </a:p>
          <a:p>
            <a:pPr marL="285750" indent="-285750">
              <a:buClrTx/>
              <a:buFont typeface="Wingdings" panose="05000000000000000000" pitchFamily="2" charset="2"/>
              <a:buChar char="Ø"/>
            </a:pPr>
            <a:endParaRPr lang="en-GB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ClrTx/>
              <a:buFont typeface="Wingdings" panose="05000000000000000000" pitchFamily="2" charset="2"/>
              <a:buChar char="Ø"/>
            </a:pP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Both the developed and the developing countries should educate their citizens about the importance of body mass index. </a:t>
            </a:r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Google Shape;106;p1">
            <a:extLst>
              <a:ext uri="{FF2B5EF4-FFF2-40B4-BE49-F238E27FC236}">
                <a16:creationId xmlns:a16="http://schemas.microsoft.com/office/drawing/2014/main" id="{D756AAAD-B982-77E8-100B-E1223DF17FB2}"/>
              </a:ext>
            </a:extLst>
          </p:cNvPr>
          <p:cNvPicPr preferRelativeResize="0"/>
          <p:nvPr/>
        </p:nvPicPr>
        <p:blipFill>
          <a:blip r:embed="rId2">
            <a:alphaModFix/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" y="6441620"/>
            <a:ext cx="12192000" cy="517579"/>
          </a:xfrm>
          <a:prstGeom prst="rect">
            <a:avLst/>
          </a:prstGeom>
          <a:noFill/>
          <a:ln>
            <a:noFill/>
          </a:ln>
          <a:effectLst>
            <a:glow rad="127000">
              <a:schemeClr val="accent3">
                <a:lumMod val="75000"/>
              </a:schemeClr>
            </a:glow>
            <a:outerShdw blurRad="50800" dist="50800" dir="5400000" algn="ctr" rotWithShape="0">
              <a:schemeClr val="accent3">
                <a:lumMod val="60000"/>
                <a:lumOff val="4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097904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2F211C9-7DA5-A7FB-C246-3E57745648B6}"/>
              </a:ext>
            </a:extLst>
          </p:cNvPr>
          <p:cNvSpPr txBox="1"/>
          <p:nvPr/>
        </p:nvSpPr>
        <p:spPr>
          <a:xfrm>
            <a:off x="116231" y="728242"/>
            <a:ext cx="1179658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choose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Analytics because of my passion to tell stories with figures, my educational background in Statistics and Economics and my curiosity for technology advancement. I am prepared and ready to take the role of a Data Analyst.</a:t>
            </a:r>
            <a:b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3 lessons I’ve learnt so far: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29AE1E1-2C15-47D2-90B5-DC01B3EFA4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C70041D-DD87-CFF6-4E8E-90734DA13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8961"/>
            <a:ext cx="3697357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D74FD27-43B3-7134-DF28-9F5C40EC3B58}"/>
              </a:ext>
            </a:extLst>
          </p:cNvPr>
          <p:cNvSpPr txBox="1"/>
          <p:nvPr/>
        </p:nvSpPr>
        <p:spPr>
          <a:xfrm>
            <a:off x="3797643" y="338232"/>
            <a:ext cx="42260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1" noProof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 AND </a:t>
            </a:r>
            <a:r>
              <a:rPr lang="en-GB" b="1" noProof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LEARNING</a:t>
            </a:r>
            <a:endParaRPr lang="en-GB" dirty="0"/>
          </a:p>
        </p:txBody>
      </p:sp>
      <p:sp>
        <p:nvSpPr>
          <p:cNvPr id="9" name="Trapezoid 8">
            <a:extLst>
              <a:ext uri="{FF2B5EF4-FFF2-40B4-BE49-F238E27FC236}">
                <a16:creationId xmlns:a16="http://schemas.microsoft.com/office/drawing/2014/main" id="{60137F10-7434-6DC5-197C-5209381A0D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-104686" y="3001525"/>
            <a:ext cx="4583876" cy="2720188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rtl="0"/>
            <a:endParaRPr lang="en-GB" sz="1800" b="1" noProof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rapezoid 9">
            <a:extLst>
              <a:ext uri="{FF2B5EF4-FFF2-40B4-BE49-F238E27FC236}">
                <a16:creationId xmlns:a16="http://schemas.microsoft.com/office/drawing/2014/main" id="{B171006A-62EE-C5A3-2646-9CFDDE5F5B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3722585" y="2867736"/>
            <a:ext cx="4583876" cy="2720188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1"/>
          </a:p>
        </p:txBody>
      </p:sp>
      <p:sp>
        <p:nvSpPr>
          <p:cNvPr id="11" name="Trapezoid 10">
            <a:extLst>
              <a:ext uri="{FF2B5EF4-FFF2-40B4-BE49-F238E27FC236}">
                <a16:creationId xmlns:a16="http://schemas.microsoft.com/office/drawing/2014/main" id="{77FAB8A4-F471-F096-5B95-BE48259C8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7643732" y="3008838"/>
            <a:ext cx="4432816" cy="2644713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1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0DA6F2F-E553-AEBB-2E37-0884D179F725}"/>
              </a:ext>
            </a:extLst>
          </p:cNvPr>
          <p:cNvSpPr/>
          <p:nvPr/>
        </p:nvSpPr>
        <p:spPr>
          <a:xfrm>
            <a:off x="910342" y="2584855"/>
            <a:ext cx="2580921" cy="415498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en-GB" sz="1600" b="1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EDUCATIONAL</a:t>
            </a:r>
          </a:p>
          <a:p>
            <a:pPr algn="ctr" rtl="0"/>
            <a:endParaRPr lang="en-GB" sz="1600" b="1" noProof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Learnt data manipulation using Advanced Excel and Power Query.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visualisation using Tableau and Power BI.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Learnt to analysis large set of data using Python and SQL.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Learnt Agile Project Management 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rtl="0"/>
            <a:endParaRPr lang="en-GB" sz="1600" b="1" noProof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46BD4BF-DD94-658D-1007-996DD8390DCC}"/>
              </a:ext>
            </a:extLst>
          </p:cNvPr>
          <p:cNvSpPr/>
          <p:nvPr/>
        </p:nvSpPr>
        <p:spPr>
          <a:xfrm>
            <a:off x="4722204" y="2521797"/>
            <a:ext cx="2500557" cy="3877985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en-GB" sz="1600" b="1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CAREER-WISE</a:t>
            </a:r>
          </a:p>
          <a:p>
            <a:endParaRPr lang="en-GB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Networking is one of the greatest key in career.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Creativity is all you need to sustain anything in career (KPMG Mentor).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Always crave to acquire new skills to stay relevant.</a:t>
            </a:r>
          </a:p>
          <a:p>
            <a:pPr algn="ctr" rtl="0"/>
            <a:endParaRPr lang="en-GB" sz="1600" b="1" noProof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rtl="0"/>
            <a:endParaRPr lang="en-GB" sz="1600" b="1" noProof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rtl="0"/>
            <a:endParaRPr lang="en-GB" sz="1600" b="1" noProof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E6FA452-1CC4-4E2D-1A95-A5DFFAACCD20}"/>
              </a:ext>
            </a:extLst>
          </p:cNvPr>
          <p:cNvSpPr txBox="1"/>
          <p:nvPr/>
        </p:nvSpPr>
        <p:spPr>
          <a:xfrm>
            <a:off x="8605558" y="2354849"/>
            <a:ext cx="2438770" cy="38164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Blip>
                <a:blip r:embed="rId2"/>
              </a:buBlip>
            </a:pPr>
            <a:endParaRPr lang="en-GB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PERSONALLY</a:t>
            </a:r>
          </a:p>
          <a:p>
            <a:pPr algn="ctr"/>
            <a:endParaRPr lang="en-GB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determination and discipline, everything is achievable.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Marriage and motherhood is not an excuse to remain stagnant  (I’m a mother of two handsome boys always aiming at distinction).</a:t>
            </a:r>
          </a:p>
          <a:p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Google Shape;106;p1">
            <a:extLst>
              <a:ext uri="{FF2B5EF4-FFF2-40B4-BE49-F238E27FC236}">
                <a16:creationId xmlns:a16="http://schemas.microsoft.com/office/drawing/2014/main" id="{C4C576E9-CF8E-F0B9-75C1-DE031BA4C305}"/>
              </a:ext>
            </a:extLst>
          </p:cNvPr>
          <p:cNvPicPr preferRelativeResize="0"/>
          <p:nvPr/>
        </p:nvPicPr>
        <p:blipFill>
          <a:blip r:embed="rId3">
            <a:alphaModFix/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0" y="6705983"/>
            <a:ext cx="12192000" cy="517579"/>
          </a:xfrm>
          <a:prstGeom prst="rect">
            <a:avLst/>
          </a:prstGeom>
          <a:noFill/>
          <a:ln>
            <a:noFill/>
          </a:ln>
          <a:effectLst>
            <a:glow rad="127000">
              <a:schemeClr val="accent3">
                <a:lumMod val="75000"/>
              </a:schemeClr>
            </a:glow>
            <a:outerShdw blurRad="50800" dist="50800" dir="5400000" algn="ctr" rotWithShape="0">
              <a:schemeClr val="accent3">
                <a:lumMod val="60000"/>
                <a:lumOff val="4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5502818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/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/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710" y="1933207"/>
            <a:ext cx="10579290" cy="2991588"/>
          </a:xfrm>
        </p:spPr>
        <p:txBody>
          <a:bodyPr wrap="square" lIns="0" tIns="0" rIns="0" bIns="0" rtlCol="0" anchor="ctr">
            <a:spAutoFit/>
          </a:bodyPr>
          <a:lstStyle/>
          <a:p>
            <a:pPr rtl="0"/>
            <a:r>
              <a:rPr lang="en-GB" sz="7200" b="1" dirty="0">
                <a:solidFill>
                  <a:schemeClr val="bg1"/>
                </a:solidFill>
              </a:rPr>
              <a:t>Thank you</a:t>
            </a:r>
            <a:br>
              <a:rPr lang="en-GB" sz="7200" b="1" dirty="0">
                <a:solidFill>
                  <a:schemeClr val="bg1"/>
                </a:solidFill>
              </a:rPr>
            </a:br>
            <a:br>
              <a:rPr lang="en-GB" sz="7200" b="1" dirty="0">
                <a:solidFill>
                  <a:schemeClr val="bg1"/>
                </a:solidFill>
              </a:rPr>
            </a:br>
            <a:r>
              <a:rPr lang="en-GB" sz="7200" b="1" dirty="0">
                <a:solidFill>
                  <a:schemeClr val="bg1"/>
                </a:solidFill>
              </a:rPr>
              <a:t>Any Question?</a:t>
            </a:r>
            <a:endParaRPr lang="en-GB" sz="7200" dirty="0">
              <a:solidFill>
                <a:schemeClr val="accent4"/>
              </a:solidFill>
            </a:endParaRPr>
          </a:p>
        </p:txBody>
      </p:sp>
      <p:pic>
        <p:nvPicPr>
          <p:cNvPr id="2" name="Google Shape;106;p1">
            <a:extLst>
              <a:ext uri="{FF2B5EF4-FFF2-40B4-BE49-F238E27FC236}">
                <a16:creationId xmlns:a16="http://schemas.microsoft.com/office/drawing/2014/main" id="{BAE224A9-64B7-231F-565C-D55140E2E29B}"/>
              </a:ext>
            </a:extLst>
          </p:cNvPr>
          <p:cNvPicPr preferRelativeResize="0"/>
          <p:nvPr/>
        </p:nvPicPr>
        <p:blipFill>
          <a:blip r:embed="rId3">
            <a:alphaModFix/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" y="6441620"/>
            <a:ext cx="12192000" cy="517579"/>
          </a:xfrm>
          <a:prstGeom prst="rect">
            <a:avLst/>
          </a:prstGeom>
          <a:noFill/>
          <a:ln>
            <a:noFill/>
          </a:ln>
          <a:effectLst>
            <a:glow rad="127000">
              <a:schemeClr val="accent3">
                <a:lumMod val="75000"/>
              </a:schemeClr>
            </a:glow>
            <a:outerShdw blurRad="50800" dist="50800" dir="5400000" algn="ctr" rotWithShape="0">
              <a:schemeClr val="accent3">
                <a:lumMod val="60000"/>
                <a:lumOff val="4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DBAC2C47-D4FA-0C03-689B-DAB8740F38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8961"/>
            <a:ext cx="3697357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8DA7C71-B279-A907-32F3-8D2830FD93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E20346C-C6C6-76AF-E8F0-10BC6C27EF01}"/>
              </a:ext>
            </a:extLst>
          </p:cNvPr>
          <p:cNvSpPr txBox="1"/>
          <p:nvPr/>
        </p:nvSpPr>
        <p:spPr>
          <a:xfrm>
            <a:off x="4411362" y="338232"/>
            <a:ext cx="61042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noProof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APPENDIX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CF26FA-0C51-9E3E-4B69-B38172ACCF93}"/>
              </a:ext>
            </a:extLst>
          </p:cNvPr>
          <p:cNvSpPr txBox="1"/>
          <p:nvPr/>
        </p:nvSpPr>
        <p:spPr>
          <a:xfrm>
            <a:off x="362466" y="884194"/>
            <a:ext cx="11508258" cy="65556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SQL QUERIES</a:t>
            </a:r>
          </a:p>
          <a:p>
            <a:r>
              <a:rPr lang="en-US" sz="1200" b="0" dirty="0">
                <a:solidFill>
                  <a:srgbClr val="D81B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--The healthcare dataset</a:t>
            </a:r>
            <a:endParaRPr lang="en-US" sz="1200" b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b="0" dirty="0">
                <a:solidFill>
                  <a:srgbClr val="3367D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en-US" sz="12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200" b="0" dirty="0">
                <a:solidFill>
                  <a:srgbClr val="37474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12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200" b="0" dirty="0">
                <a:solidFill>
                  <a:srgbClr val="3367D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sz="12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200" b="0" dirty="0">
                <a:solidFill>
                  <a:srgbClr val="0D904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`winter-campus-378719.Healthcare_console.console_data`</a:t>
            </a:r>
            <a:endParaRPr lang="en-US" sz="1200" b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200" b="0" dirty="0">
                <a:solidFill>
                  <a:srgbClr val="3367D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LIMIT</a:t>
            </a:r>
            <a:r>
              <a:rPr lang="en-US" sz="12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200" b="0" dirty="0">
                <a:solidFill>
                  <a:srgbClr val="F451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1000</a:t>
            </a:r>
            <a:r>
              <a:rPr lang="en-US" sz="12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br>
              <a:rPr lang="en-US" sz="12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200" b="0" dirty="0">
                <a:solidFill>
                  <a:srgbClr val="D81B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--Retrieving all the countries in the dataset by status (developing and developed)</a:t>
            </a:r>
            <a:endParaRPr lang="en-US" sz="1200" b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b="0" dirty="0">
                <a:solidFill>
                  <a:srgbClr val="3367D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en-US" sz="12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200" b="0" dirty="0">
                <a:solidFill>
                  <a:srgbClr val="37474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12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200" b="0" dirty="0">
                <a:solidFill>
                  <a:srgbClr val="3367D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sz="12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200" b="0" dirty="0">
                <a:solidFill>
                  <a:srgbClr val="0D904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`winter-campus-378719.Healthcare_console.console_data`</a:t>
            </a:r>
            <a:endParaRPr lang="en-US" sz="1200" b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b="0" dirty="0">
                <a:solidFill>
                  <a:srgbClr val="3367D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en-US" sz="12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200" b="0" dirty="0">
                <a:solidFill>
                  <a:srgbClr val="8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Status</a:t>
            </a:r>
            <a:r>
              <a:rPr lang="en-US" sz="12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= </a:t>
            </a:r>
            <a:r>
              <a:rPr lang="en-US" sz="1200" b="0" dirty="0">
                <a:solidFill>
                  <a:srgbClr val="0D904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'Developing'</a:t>
            </a:r>
            <a:r>
              <a:rPr lang="en-US" sz="12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br>
              <a:rPr lang="en-US" sz="12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b="0" dirty="0">
                <a:solidFill>
                  <a:srgbClr val="3367D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en-US" sz="12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200" b="0" dirty="0">
                <a:solidFill>
                  <a:srgbClr val="37474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12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200" b="0" dirty="0">
                <a:solidFill>
                  <a:srgbClr val="3367D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sz="12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200" b="0" dirty="0">
                <a:solidFill>
                  <a:srgbClr val="0D904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`winter-campus-378719.Healthcare_console.console_data`</a:t>
            </a:r>
            <a:endParaRPr lang="en-US" sz="1200" b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b="0" dirty="0">
                <a:solidFill>
                  <a:srgbClr val="3367D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en-US" sz="12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200" b="0" dirty="0">
                <a:solidFill>
                  <a:srgbClr val="8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Status</a:t>
            </a:r>
            <a:r>
              <a:rPr lang="en-US" sz="12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= </a:t>
            </a:r>
            <a:r>
              <a:rPr lang="en-US" sz="1200" b="0" dirty="0">
                <a:solidFill>
                  <a:srgbClr val="0D904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'Developed'</a:t>
            </a:r>
            <a:r>
              <a:rPr lang="en-US" sz="12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br>
              <a:rPr lang="en-US" sz="12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b="0" dirty="0">
                <a:solidFill>
                  <a:srgbClr val="D81B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--Checking the distinct year the dataset covers</a:t>
            </a:r>
            <a:endParaRPr lang="en-US" sz="1200" b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b="0" dirty="0">
                <a:solidFill>
                  <a:srgbClr val="3367D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en-US" sz="12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200" b="0" dirty="0">
                <a:solidFill>
                  <a:srgbClr val="3367D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DISTINCT</a:t>
            </a:r>
            <a:r>
              <a:rPr lang="en-US" sz="12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Year </a:t>
            </a:r>
            <a:r>
              <a:rPr lang="en-US" sz="1200" b="0" dirty="0">
                <a:solidFill>
                  <a:srgbClr val="3367D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sz="12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200" b="0" dirty="0">
                <a:solidFill>
                  <a:srgbClr val="0D904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`winter-campus-378719.Healthcare_console.console_data`</a:t>
            </a:r>
            <a:endParaRPr lang="en-US" sz="1200" b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b="0" dirty="0">
                <a:solidFill>
                  <a:srgbClr val="3367D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ORDER</a:t>
            </a:r>
            <a:r>
              <a:rPr lang="en-US" sz="12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200" b="0" dirty="0">
                <a:solidFill>
                  <a:srgbClr val="3367D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en-US" sz="12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200" b="0" dirty="0">
                <a:solidFill>
                  <a:srgbClr val="F451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2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200" b="0" dirty="0">
                <a:solidFill>
                  <a:srgbClr val="3367D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DESC</a:t>
            </a:r>
            <a:r>
              <a:rPr lang="en-US" sz="12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br>
              <a:rPr lang="en-US" sz="12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b="0" dirty="0">
                <a:solidFill>
                  <a:srgbClr val="D81B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--Checking the distinct Continent in the dataset</a:t>
            </a:r>
            <a:endParaRPr lang="en-US" sz="1200" b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b="0" dirty="0">
                <a:solidFill>
                  <a:srgbClr val="3367D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en-US" sz="12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200" b="0" dirty="0">
                <a:solidFill>
                  <a:srgbClr val="3367D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DISTINCT</a:t>
            </a:r>
            <a:r>
              <a:rPr lang="en-US" sz="12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Continent </a:t>
            </a:r>
            <a:r>
              <a:rPr lang="en-US" sz="1200" b="0" dirty="0">
                <a:solidFill>
                  <a:srgbClr val="3367D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sz="12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200" b="0" dirty="0">
                <a:solidFill>
                  <a:srgbClr val="0D904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`winter-campus-378719.Healthcare_console.console_data`</a:t>
            </a:r>
            <a:r>
              <a:rPr lang="en-US" sz="12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br>
              <a:rPr lang="en-US" sz="12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b="0" dirty="0">
                <a:solidFill>
                  <a:srgbClr val="D81B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--Checking the distinct Country in respect to continent in the dataset</a:t>
            </a:r>
            <a:endParaRPr lang="en-US" sz="1200" b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b="0" dirty="0">
                <a:solidFill>
                  <a:srgbClr val="3367D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en-US" sz="12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200" b="0" dirty="0">
                <a:solidFill>
                  <a:srgbClr val="3367D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DISTINCT</a:t>
            </a:r>
            <a:r>
              <a:rPr lang="en-US" sz="12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Country, Continent </a:t>
            </a:r>
            <a:r>
              <a:rPr lang="en-US" sz="1200" b="0" dirty="0">
                <a:solidFill>
                  <a:srgbClr val="3367D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sz="12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200" b="0" dirty="0">
                <a:solidFill>
                  <a:srgbClr val="0D904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`winter-campus-378719.Healthcare_console.console_data`</a:t>
            </a:r>
            <a:endParaRPr lang="en-US" sz="1200" b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b="0" dirty="0">
                <a:solidFill>
                  <a:srgbClr val="3367D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ORDER</a:t>
            </a:r>
            <a:r>
              <a:rPr lang="en-US" sz="12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200" b="0" dirty="0">
                <a:solidFill>
                  <a:srgbClr val="3367D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en-US" sz="12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200" b="0" dirty="0">
                <a:solidFill>
                  <a:srgbClr val="F451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2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200" b="0" dirty="0">
                <a:solidFill>
                  <a:srgbClr val="3367D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ASC</a:t>
            </a:r>
            <a:r>
              <a:rPr lang="en-US" sz="12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br>
              <a:rPr lang="en-US" sz="12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b="0" dirty="0">
                <a:solidFill>
                  <a:srgbClr val="D81B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--Comparing the sum of Adult mortality and sum of Under-five deaths in the developing and developed countries using Aggregate Function</a:t>
            </a:r>
            <a:endParaRPr lang="en-US" sz="1200" b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b="0" dirty="0">
                <a:solidFill>
                  <a:srgbClr val="3367D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en-US" sz="12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Status, </a:t>
            </a:r>
            <a:r>
              <a:rPr lang="en-US" sz="1200" b="0" dirty="0">
                <a:solidFill>
                  <a:srgbClr val="3367D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SUM</a:t>
            </a:r>
            <a:r>
              <a:rPr lang="en-US" sz="1200" b="0" dirty="0">
                <a:solidFill>
                  <a:srgbClr val="37474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Adult_Mortality</a:t>
            </a:r>
            <a:r>
              <a:rPr lang="en-US" sz="1200" b="0" dirty="0">
                <a:solidFill>
                  <a:srgbClr val="37474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2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200" b="0" dirty="0">
                <a:solidFill>
                  <a:srgbClr val="3367D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US" sz="12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TOTAL_ADULT_DEATH, </a:t>
            </a:r>
          </a:p>
          <a:p>
            <a:r>
              <a:rPr lang="en-US" sz="1200" b="0" dirty="0">
                <a:solidFill>
                  <a:srgbClr val="3367D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SUM</a:t>
            </a:r>
            <a:r>
              <a:rPr lang="en-US" sz="1200" b="0" dirty="0">
                <a:solidFill>
                  <a:srgbClr val="37474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Under_five_deaths</a:t>
            </a:r>
            <a:r>
              <a:rPr lang="en-US" sz="1200" b="0" dirty="0">
                <a:solidFill>
                  <a:srgbClr val="37474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2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200" b="0" dirty="0">
                <a:solidFill>
                  <a:srgbClr val="3367D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US" sz="12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TOTAL_UNDER5_DEATH</a:t>
            </a:r>
          </a:p>
          <a:p>
            <a:r>
              <a:rPr lang="en-US" sz="1200" b="0" dirty="0">
                <a:solidFill>
                  <a:srgbClr val="3367D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sz="12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200" b="0" dirty="0">
                <a:solidFill>
                  <a:srgbClr val="0D904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`winter-campus-378719.Healthcare_console.console_data`</a:t>
            </a:r>
            <a:endParaRPr lang="en-US" sz="1200" b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b="0" dirty="0">
                <a:solidFill>
                  <a:srgbClr val="3367D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en-US" sz="12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Status </a:t>
            </a:r>
            <a:r>
              <a:rPr lang="en-US" sz="1200" b="0" dirty="0">
                <a:solidFill>
                  <a:srgbClr val="3367D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12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200" b="0" dirty="0">
                <a:solidFill>
                  <a:srgbClr val="37474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b="0" dirty="0">
                <a:solidFill>
                  <a:srgbClr val="0D904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'Developing'</a:t>
            </a:r>
            <a:r>
              <a:rPr lang="en-US" sz="12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1200" b="0" dirty="0">
                <a:solidFill>
                  <a:srgbClr val="0D904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'Developed'</a:t>
            </a:r>
            <a:r>
              <a:rPr lang="en-US" sz="1200" b="0" dirty="0">
                <a:solidFill>
                  <a:srgbClr val="37474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200" b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b="0" dirty="0">
                <a:solidFill>
                  <a:srgbClr val="3367D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GROUP</a:t>
            </a:r>
            <a:r>
              <a:rPr lang="en-US" sz="12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200" b="0" dirty="0">
                <a:solidFill>
                  <a:srgbClr val="3367D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en-US" sz="12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Status</a:t>
            </a:r>
          </a:p>
          <a:p>
            <a:r>
              <a:rPr lang="en-US" sz="1200" b="0" dirty="0">
                <a:solidFill>
                  <a:srgbClr val="3367D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ORDER</a:t>
            </a:r>
            <a:r>
              <a:rPr lang="en-US" sz="12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200" b="0" dirty="0">
                <a:solidFill>
                  <a:srgbClr val="3367D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en-US" sz="12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200" b="0" dirty="0">
                <a:solidFill>
                  <a:srgbClr val="F451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2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br>
              <a:rPr lang="en-US" sz="12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200" b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br>
              <a:rPr lang="en-US" b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Roboto Mono" panose="00000009000000000000" pitchFamily="49" charset="0"/>
            </a:endParaRPr>
          </a:p>
        </p:txBody>
      </p:sp>
      <p:pic>
        <p:nvPicPr>
          <p:cNvPr id="12" name="Google Shape;106;p1">
            <a:extLst>
              <a:ext uri="{FF2B5EF4-FFF2-40B4-BE49-F238E27FC236}">
                <a16:creationId xmlns:a16="http://schemas.microsoft.com/office/drawing/2014/main" id="{A9F1C8A0-BA95-3AA8-EF5A-170F8BCA5424}"/>
              </a:ext>
            </a:extLst>
          </p:cNvPr>
          <p:cNvPicPr preferRelativeResize="0"/>
          <p:nvPr/>
        </p:nvPicPr>
        <p:blipFill>
          <a:blip r:embed="rId2">
            <a:alphaModFix/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" y="6441620"/>
            <a:ext cx="12192000" cy="517579"/>
          </a:xfrm>
          <a:prstGeom prst="rect">
            <a:avLst/>
          </a:prstGeom>
          <a:noFill/>
          <a:ln>
            <a:noFill/>
          </a:ln>
          <a:effectLst>
            <a:glow rad="127000">
              <a:schemeClr val="accent3">
                <a:lumMod val="75000"/>
              </a:schemeClr>
            </a:glow>
            <a:outerShdw blurRad="50800" dist="50800" dir="5400000" algn="ctr" rotWithShape="0">
              <a:schemeClr val="accent3">
                <a:lumMod val="60000"/>
                <a:lumOff val="4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86892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106;p1">
            <a:extLst>
              <a:ext uri="{FF2B5EF4-FFF2-40B4-BE49-F238E27FC236}">
                <a16:creationId xmlns:a16="http://schemas.microsoft.com/office/drawing/2014/main" id="{38AE79C4-8047-51EB-4B72-2A4D75EFD006}"/>
              </a:ext>
            </a:extLst>
          </p:cNvPr>
          <p:cNvPicPr preferRelativeResize="0"/>
          <p:nvPr/>
        </p:nvPicPr>
        <p:blipFill>
          <a:blip r:embed="rId2">
            <a:alphaModFix/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" y="6441620"/>
            <a:ext cx="12192000" cy="517579"/>
          </a:xfrm>
          <a:prstGeom prst="rect">
            <a:avLst/>
          </a:prstGeom>
          <a:noFill/>
          <a:ln>
            <a:noFill/>
          </a:ln>
          <a:effectLst>
            <a:glow rad="127000">
              <a:schemeClr val="accent3">
                <a:lumMod val="75000"/>
              </a:schemeClr>
            </a:glow>
            <a:outerShdw blurRad="50800" dist="50800" dir="5400000" algn="ctr" rotWithShape="0">
              <a:schemeClr val="accent3">
                <a:lumMod val="60000"/>
                <a:lumOff val="40000"/>
              </a:scheme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EFE4051-F7B4-898D-E549-62DDBEBB901D}"/>
              </a:ext>
            </a:extLst>
          </p:cNvPr>
          <p:cNvSpPr txBox="1"/>
          <p:nvPr/>
        </p:nvSpPr>
        <p:spPr>
          <a:xfrm>
            <a:off x="527222" y="54683"/>
            <a:ext cx="11475308" cy="66941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dirty="0">
                <a:solidFill>
                  <a:srgbClr val="D81B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--Comparing the sum of Adult Mortality and Under-five Deaths across continents to see the continent with highest deaths and lowest deaths</a:t>
            </a:r>
            <a:endParaRPr lang="en-US" sz="1100" b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b="0" dirty="0">
                <a:solidFill>
                  <a:srgbClr val="3367D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en-US" sz="11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Continent, </a:t>
            </a:r>
            <a:r>
              <a:rPr lang="en-US" sz="1100" b="0" dirty="0">
                <a:solidFill>
                  <a:srgbClr val="3367D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SUM</a:t>
            </a:r>
            <a:r>
              <a:rPr lang="en-US" sz="1100" b="0" dirty="0">
                <a:solidFill>
                  <a:srgbClr val="37474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Adult_Mortality</a:t>
            </a:r>
            <a:r>
              <a:rPr lang="en-US" sz="1100" b="0" dirty="0">
                <a:solidFill>
                  <a:srgbClr val="37474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1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100" b="0" dirty="0">
                <a:solidFill>
                  <a:srgbClr val="3367D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US" sz="11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TOTAL_ADULT_DEATH, </a:t>
            </a:r>
          </a:p>
          <a:p>
            <a:r>
              <a:rPr lang="en-US" sz="1100" b="0" dirty="0">
                <a:solidFill>
                  <a:srgbClr val="3367D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SUM</a:t>
            </a:r>
            <a:r>
              <a:rPr lang="en-US" sz="1100" b="0" dirty="0">
                <a:solidFill>
                  <a:srgbClr val="37474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Under_five_deaths</a:t>
            </a:r>
            <a:r>
              <a:rPr lang="en-US" sz="1100" b="0" dirty="0">
                <a:solidFill>
                  <a:srgbClr val="37474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1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100" b="0" dirty="0">
                <a:solidFill>
                  <a:srgbClr val="3367D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US" sz="11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TOTAL_UNDER5_DEATH</a:t>
            </a:r>
          </a:p>
          <a:p>
            <a:r>
              <a:rPr lang="en-US" sz="1100" b="0" dirty="0">
                <a:solidFill>
                  <a:srgbClr val="3367D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sz="11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100" b="0" dirty="0">
                <a:solidFill>
                  <a:srgbClr val="0D904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`winter-campus-378719.Healthcare_console.console_data`</a:t>
            </a:r>
            <a:endParaRPr lang="en-US" sz="1100" b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b="0" dirty="0">
                <a:solidFill>
                  <a:srgbClr val="3367D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GROUP</a:t>
            </a:r>
            <a:r>
              <a:rPr lang="en-US" sz="11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100" b="0" dirty="0">
                <a:solidFill>
                  <a:srgbClr val="3367D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en-US" sz="11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Continent</a:t>
            </a:r>
          </a:p>
          <a:p>
            <a:r>
              <a:rPr lang="en-US" sz="1100" b="0" dirty="0">
                <a:solidFill>
                  <a:srgbClr val="3367D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ORDER</a:t>
            </a:r>
            <a:r>
              <a:rPr lang="en-US" sz="11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100" b="0" dirty="0">
                <a:solidFill>
                  <a:srgbClr val="3367D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en-US" sz="11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TOTAL_ADULT_DEATH </a:t>
            </a:r>
            <a:r>
              <a:rPr lang="en-US" sz="1100" b="0" dirty="0">
                <a:solidFill>
                  <a:srgbClr val="3367D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DESC</a:t>
            </a:r>
            <a:r>
              <a:rPr lang="en-US" sz="11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br>
              <a:rPr lang="en-US" sz="11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100" b="0" dirty="0">
                <a:solidFill>
                  <a:srgbClr val="D81B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--Calculating the Average reported cases of measles and the total alcohol intake in the developing and developed countries in respect to year</a:t>
            </a:r>
            <a:endParaRPr lang="en-US" sz="1100" b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b="0" dirty="0">
                <a:solidFill>
                  <a:srgbClr val="3367D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en-US" sz="11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100" b="0" dirty="0">
                <a:solidFill>
                  <a:srgbClr val="3367D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DISTINCT</a:t>
            </a:r>
            <a:r>
              <a:rPr lang="en-US" sz="11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Year, Status, </a:t>
            </a:r>
            <a:r>
              <a:rPr lang="en-US" sz="1100" b="0" dirty="0">
                <a:solidFill>
                  <a:srgbClr val="3367D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ROUND</a:t>
            </a:r>
            <a:r>
              <a:rPr lang="en-US" sz="1100" b="0" dirty="0">
                <a:solidFill>
                  <a:srgbClr val="37474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100" b="0" dirty="0">
                <a:solidFill>
                  <a:srgbClr val="3367D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AVG</a:t>
            </a:r>
            <a:r>
              <a:rPr lang="en-US" sz="1100" b="0" dirty="0">
                <a:solidFill>
                  <a:srgbClr val="37474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Measles_reported</a:t>
            </a:r>
            <a:r>
              <a:rPr lang="en-US" sz="1100" b="0" dirty="0">
                <a:solidFill>
                  <a:srgbClr val="37474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1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100" b="0" dirty="0">
                <a:solidFill>
                  <a:srgbClr val="F451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100" b="0" dirty="0">
                <a:solidFill>
                  <a:srgbClr val="37474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1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100" b="0" dirty="0">
                <a:solidFill>
                  <a:srgbClr val="3367D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US" sz="11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AVG_MEASLES_REPORTED, </a:t>
            </a:r>
          </a:p>
          <a:p>
            <a:r>
              <a:rPr lang="en-US" sz="1100" b="0" dirty="0">
                <a:solidFill>
                  <a:srgbClr val="3367D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ROUND</a:t>
            </a:r>
            <a:r>
              <a:rPr lang="en-US" sz="1100" b="0" dirty="0">
                <a:solidFill>
                  <a:srgbClr val="37474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100" b="0" dirty="0">
                <a:solidFill>
                  <a:srgbClr val="3367D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SUM</a:t>
            </a:r>
            <a:r>
              <a:rPr lang="en-US" sz="1100" b="0" dirty="0">
                <a:solidFill>
                  <a:srgbClr val="37474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1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Alcohol__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Litres</a:t>
            </a:r>
            <a:r>
              <a:rPr lang="en-US" sz="11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en-US" sz="1100" b="0" dirty="0">
                <a:solidFill>
                  <a:srgbClr val="37474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1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100" b="0" dirty="0">
                <a:solidFill>
                  <a:srgbClr val="F451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100" b="0" dirty="0">
                <a:solidFill>
                  <a:srgbClr val="37474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1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100" b="0" dirty="0">
                <a:solidFill>
                  <a:srgbClr val="3367D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US" sz="11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TOTAL_ALCOHOL_IN_LITRES</a:t>
            </a:r>
          </a:p>
          <a:p>
            <a:r>
              <a:rPr lang="en-US" sz="1100" b="0" dirty="0">
                <a:solidFill>
                  <a:srgbClr val="3367D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sz="11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100" b="0" dirty="0">
                <a:solidFill>
                  <a:srgbClr val="0D904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`winter-campus-378719.Healthcare_console.console_data`</a:t>
            </a:r>
            <a:endParaRPr lang="en-US" sz="1100" b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b="0" dirty="0">
                <a:solidFill>
                  <a:srgbClr val="3367D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en-US" sz="11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Status </a:t>
            </a:r>
            <a:r>
              <a:rPr lang="en-US" sz="1100" b="0" dirty="0">
                <a:solidFill>
                  <a:srgbClr val="3367D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11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100" b="0" dirty="0">
                <a:solidFill>
                  <a:srgbClr val="37474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100" b="0" dirty="0">
                <a:solidFill>
                  <a:srgbClr val="0D904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'Developing'</a:t>
            </a:r>
            <a:r>
              <a:rPr lang="en-US" sz="11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1100" b="0" dirty="0">
                <a:solidFill>
                  <a:srgbClr val="0D904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'Developed'</a:t>
            </a:r>
            <a:r>
              <a:rPr lang="en-US" sz="1100" b="0" dirty="0">
                <a:solidFill>
                  <a:srgbClr val="37474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100" b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b="0" dirty="0">
                <a:solidFill>
                  <a:srgbClr val="3367D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GROUP</a:t>
            </a:r>
            <a:r>
              <a:rPr lang="en-US" sz="11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100" b="0" dirty="0">
                <a:solidFill>
                  <a:srgbClr val="3367D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en-US" sz="11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Status, Year</a:t>
            </a:r>
          </a:p>
          <a:p>
            <a:r>
              <a:rPr lang="en-US" sz="1100" b="0" dirty="0">
                <a:solidFill>
                  <a:srgbClr val="3367D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ORDER</a:t>
            </a:r>
            <a:r>
              <a:rPr lang="en-US" sz="11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100" b="0" dirty="0">
                <a:solidFill>
                  <a:srgbClr val="3367D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en-US" sz="11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AVG_MEASLES_REPORTED </a:t>
            </a:r>
            <a:r>
              <a:rPr lang="en-US" sz="1100" b="0" dirty="0">
                <a:solidFill>
                  <a:srgbClr val="3367D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DESC</a:t>
            </a:r>
            <a:r>
              <a:rPr lang="en-US" sz="11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br>
              <a:rPr lang="en-US" sz="11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100" b="0" dirty="0">
                <a:solidFill>
                  <a:srgbClr val="D81B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--Calculating the Average reported cases of measles and the total alcohol intake in respect to continent and year</a:t>
            </a:r>
            <a:endParaRPr lang="en-US" sz="1100" b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b="0" dirty="0">
                <a:solidFill>
                  <a:srgbClr val="3367D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en-US" sz="11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100" b="0" dirty="0">
                <a:solidFill>
                  <a:srgbClr val="3367D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DISTINCT</a:t>
            </a:r>
            <a:r>
              <a:rPr lang="en-US" sz="11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Year, Continent, </a:t>
            </a:r>
            <a:r>
              <a:rPr lang="en-US" sz="1100" b="0" dirty="0">
                <a:solidFill>
                  <a:srgbClr val="3367D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ROUND</a:t>
            </a:r>
            <a:r>
              <a:rPr lang="en-US" sz="1100" b="0" dirty="0">
                <a:solidFill>
                  <a:srgbClr val="37474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100" b="0" dirty="0">
                <a:solidFill>
                  <a:srgbClr val="3367D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AVG</a:t>
            </a:r>
            <a:r>
              <a:rPr lang="en-US" sz="1100" b="0" dirty="0">
                <a:solidFill>
                  <a:srgbClr val="37474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Measles_reported</a:t>
            </a:r>
            <a:r>
              <a:rPr lang="en-US" sz="1100" b="0" dirty="0">
                <a:solidFill>
                  <a:srgbClr val="37474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1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100" b="0" dirty="0">
                <a:solidFill>
                  <a:srgbClr val="F451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100" b="0" dirty="0">
                <a:solidFill>
                  <a:srgbClr val="37474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1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100" b="0" dirty="0">
                <a:solidFill>
                  <a:srgbClr val="3367D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US" sz="11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AVG_MEASLES_REPORTED, </a:t>
            </a:r>
          </a:p>
          <a:p>
            <a:r>
              <a:rPr lang="en-US" sz="1100" b="0" dirty="0">
                <a:solidFill>
                  <a:srgbClr val="3367D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ROUND</a:t>
            </a:r>
            <a:r>
              <a:rPr lang="en-US" sz="1100" b="0" dirty="0">
                <a:solidFill>
                  <a:srgbClr val="37474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100" b="0" dirty="0">
                <a:solidFill>
                  <a:srgbClr val="3367D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SUM</a:t>
            </a:r>
            <a:r>
              <a:rPr lang="en-US" sz="1100" b="0" dirty="0">
                <a:solidFill>
                  <a:srgbClr val="37474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1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Alcohol__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Litres</a:t>
            </a:r>
            <a:r>
              <a:rPr lang="en-US" sz="11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en-US" sz="1100" b="0" dirty="0">
                <a:solidFill>
                  <a:srgbClr val="37474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1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100" b="0" dirty="0">
                <a:solidFill>
                  <a:srgbClr val="F451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100" b="0" dirty="0">
                <a:solidFill>
                  <a:srgbClr val="37474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1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100" b="0" dirty="0">
                <a:solidFill>
                  <a:srgbClr val="3367D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US" sz="11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TOTAL_ALCOHOL_IN_LITRES</a:t>
            </a:r>
          </a:p>
          <a:p>
            <a:r>
              <a:rPr lang="en-US" sz="1100" b="0" dirty="0">
                <a:solidFill>
                  <a:srgbClr val="3367D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sz="11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100" b="0" dirty="0">
                <a:solidFill>
                  <a:srgbClr val="0D904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`winter-campus-378719.Healthcare_console.console_data`</a:t>
            </a:r>
            <a:endParaRPr lang="en-US" sz="1100" b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b="0" dirty="0">
                <a:solidFill>
                  <a:srgbClr val="3367D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GROUP</a:t>
            </a:r>
            <a:r>
              <a:rPr lang="en-US" sz="11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100" b="0" dirty="0">
                <a:solidFill>
                  <a:srgbClr val="3367D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en-US" sz="11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Year, Continent</a:t>
            </a:r>
          </a:p>
          <a:p>
            <a:r>
              <a:rPr lang="en-US" sz="1100" b="0" dirty="0">
                <a:solidFill>
                  <a:srgbClr val="3367D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ORDER</a:t>
            </a:r>
            <a:r>
              <a:rPr lang="en-US" sz="11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100" b="0" dirty="0">
                <a:solidFill>
                  <a:srgbClr val="3367D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en-US" sz="11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100" b="0" dirty="0">
                <a:solidFill>
                  <a:srgbClr val="F451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11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100" b="0" dirty="0">
                <a:solidFill>
                  <a:srgbClr val="3367D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DESC</a:t>
            </a:r>
            <a:r>
              <a:rPr lang="en-US" sz="11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br>
              <a:rPr lang="en-US" sz="11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100" b="0" dirty="0">
                <a:solidFill>
                  <a:srgbClr val="D81B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--Comparing the immunization intake by developed and developing countries</a:t>
            </a:r>
            <a:endParaRPr lang="en-US" sz="1100" b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b="0" dirty="0">
                <a:solidFill>
                  <a:srgbClr val="3367D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en-US" sz="11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Status, </a:t>
            </a:r>
            <a:r>
              <a:rPr lang="en-US" sz="1100" b="0" dirty="0">
                <a:solidFill>
                  <a:srgbClr val="3367D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SUM</a:t>
            </a:r>
            <a:r>
              <a:rPr lang="en-US" sz="1100" b="0" dirty="0">
                <a:solidFill>
                  <a:srgbClr val="37474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Hepatitis_B_Immunization</a:t>
            </a:r>
            <a:r>
              <a:rPr lang="en-US" sz="1100" b="0" dirty="0">
                <a:solidFill>
                  <a:srgbClr val="37474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1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100" b="0" dirty="0">
                <a:solidFill>
                  <a:srgbClr val="3367D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US" sz="11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TOTAL_HBI, </a:t>
            </a:r>
          </a:p>
          <a:p>
            <a:r>
              <a:rPr lang="en-US" sz="1100" b="0" dirty="0">
                <a:solidFill>
                  <a:srgbClr val="3367D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SUM</a:t>
            </a:r>
            <a:r>
              <a:rPr lang="en-US" sz="1100" b="0" dirty="0">
                <a:solidFill>
                  <a:srgbClr val="37474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Polio_immunization</a:t>
            </a:r>
            <a:r>
              <a:rPr lang="en-US" sz="1100" b="0" dirty="0">
                <a:solidFill>
                  <a:srgbClr val="37474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1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100" b="0" dirty="0">
                <a:solidFill>
                  <a:srgbClr val="3367D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US" sz="11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TOTAL_PI</a:t>
            </a:r>
          </a:p>
          <a:p>
            <a:r>
              <a:rPr lang="en-US" sz="1100" b="0" dirty="0">
                <a:solidFill>
                  <a:srgbClr val="3367D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sz="11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100" b="0" dirty="0">
                <a:solidFill>
                  <a:srgbClr val="0D904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`winter-campus-378719.Healthcare_console.console_data`</a:t>
            </a:r>
            <a:endParaRPr lang="en-US" sz="1100" b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b="0" dirty="0">
                <a:solidFill>
                  <a:srgbClr val="3367D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en-US" sz="11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Status </a:t>
            </a:r>
            <a:r>
              <a:rPr lang="en-US" sz="1100" b="0" dirty="0">
                <a:solidFill>
                  <a:srgbClr val="3367D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11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100" b="0" dirty="0">
                <a:solidFill>
                  <a:srgbClr val="37474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100" b="0" dirty="0">
                <a:solidFill>
                  <a:srgbClr val="0D904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1100" b="0" dirty="0" err="1">
                <a:solidFill>
                  <a:srgbClr val="0D904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Developing'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100" b="0" dirty="0" err="1">
                <a:solidFill>
                  <a:srgbClr val="0D904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'Developed</a:t>
            </a:r>
            <a:r>
              <a:rPr lang="en-US" sz="1100" b="0" dirty="0">
                <a:solidFill>
                  <a:srgbClr val="0D904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1100" b="0" dirty="0">
                <a:solidFill>
                  <a:srgbClr val="37474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100" b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b="0" dirty="0">
                <a:solidFill>
                  <a:srgbClr val="3367D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GROUP</a:t>
            </a:r>
            <a:r>
              <a:rPr lang="en-US" sz="11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100" b="0" dirty="0">
                <a:solidFill>
                  <a:srgbClr val="3367D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en-US" sz="11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Status</a:t>
            </a:r>
          </a:p>
          <a:p>
            <a:r>
              <a:rPr lang="en-US" sz="1100" b="0" dirty="0">
                <a:solidFill>
                  <a:srgbClr val="3367D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ORDER</a:t>
            </a:r>
            <a:r>
              <a:rPr lang="en-US" sz="11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100" b="0" dirty="0">
                <a:solidFill>
                  <a:srgbClr val="3367D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en-US" sz="11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100" b="0" dirty="0">
                <a:solidFill>
                  <a:srgbClr val="F451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1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br>
              <a:rPr lang="en-US" sz="11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100" b="0" dirty="0">
                <a:solidFill>
                  <a:srgbClr val="D81B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--Comparing the immunization intake in Asia, Africa and Europe in respect to year</a:t>
            </a:r>
            <a:endParaRPr lang="en-US" sz="1100" b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b="0" dirty="0">
                <a:solidFill>
                  <a:srgbClr val="3367D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en-US" sz="11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Continent,Year</a:t>
            </a:r>
            <a:r>
              <a:rPr lang="en-US" sz="11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1100" b="0" dirty="0">
                <a:solidFill>
                  <a:srgbClr val="3367D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SUM</a:t>
            </a:r>
            <a:r>
              <a:rPr lang="en-US" sz="1100" b="0" dirty="0">
                <a:solidFill>
                  <a:srgbClr val="37474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Hepatitis_B_Immunization</a:t>
            </a:r>
            <a:r>
              <a:rPr lang="en-US" sz="1100" b="0" dirty="0">
                <a:solidFill>
                  <a:srgbClr val="37474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1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100" b="0" dirty="0">
                <a:solidFill>
                  <a:srgbClr val="3367D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US" sz="11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TOTAL_HBI, </a:t>
            </a:r>
          </a:p>
          <a:p>
            <a:r>
              <a:rPr lang="en-US" sz="1100" b="0" dirty="0">
                <a:solidFill>
                  <a:srgbClr val="3367D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SUM</a:t>
            </a:r>
            <a:r>
              <a:rPr lang="en-US" sz="1100" b="0" dirty="0">
                <a:solidFill>
                  <a:srgbClr val="37474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Polio_immunization</a:t>
            </a:r>
            <a:r>
              <a:rPr lang="en-US" sz="1100" b="0" dirty="0">
                <a:solidFill>
                  <a:srgbClr val="37474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1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100" b="0" dirty="0">
                <a:solidFill>
                  <a:srgbClr val="3367D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US" sz="11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TOTAL_PI</a:t>
            </a:r>
          </a:p>
          <a:p>
            <a:r>
              <a:rPr lang="en-US" sz="1100" b="0" dirty="0">
                <a:solidFill>
                  <a:srgbClr val="3367D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sz="11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100" b="0" dirty="0">
                <a:solidFill>
                  <a:srgbClr val="0D904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`winter-campus-378719.Healthcare_console.console_data`</a:t>
            </a:r>
            <a:endParaRPr lang="en-US" sz="1100" b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b="0" dirty="0">
                <a:solidFill>
                  <a:srgbClr val="3367D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en-US" sz="11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Continent </a:t>
            </a:r>
            <a:r>
              <a:rPr lang="en-US" sz="1100" b="0" dirty="0">
                <a:solidFill>
                  <a:srgbClr val="3367D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11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100" b="0" dirty="0">
                <a:solidFill>
                  <a:srgbClr val="37474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100" b="0" dirty="0">
                <a:solidFill>
                  <a:srgbClr val="0D904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'Asia'</a:t>
            </a:r>
            <a:r>
              <a:rPr lang="en-US" sz="11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1100" b="0" dirty="0">
                <a:solidFill>
                  <a:srgbClr val="0D904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'Africa'</a:t>
            </a:r>
            <a:r>
              <a:rPr lang="en-US" sz="11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1100" b="0" dirty="0">
                <a:solidFill>
                  <a:srgbClr val="0D904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'Europe'</a:t>
            </a:r>
            <a:r>
              <a:rPr lang="en-US" sz="1100" b="0" dirty="0">
                <a:solidFill>
                  <a:srgbClr val="37474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100" b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b="0" dirty="0">
                <a:solidFill>
                  <a:srgbClr val="3367D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GROUP</a:t>
            </a:r>
            <a:r>
              <a:rPr lang="en-US" sz="11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100" b="0" dirty="0">
                <a:solidFill>
                  <a:srgbClr val="3367D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en-US" sz="11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Continent, Year</a:t>
            </a:r>
          </a:p>
          <a:p>
            <a:r>
              <a:rPr lang="en-US" sz="1100" b="0" dirty="0">
                <a:solidFill>
                  <a:srgbClr val="3367D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ORDER</a:t>
            </a:r>
            <a:r>
              <a:rPr lang="en-US" sz="11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100" b="0" dirty="0">
                <a:solidFill>
                  <a:srgbClr val="3367D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en-US" sz="11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100" b="0" dirty="0">
                <a:solidFill>
                  <a:srgbClr val="F451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1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100" b="0" dirty="0">
                <a:solidFill>
                  <a:srgbClr val="3367D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DESC</a:t>
            </a:r>
            <a:r>
              <a:rPr lang="en-US" sz="11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br>
              <a:rPr lang="en-US" sz="11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100" b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3703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E8C3212A-A6AF-5BB0-D3FB-E63563A166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936" y="2807208"/>
            <a:ext cx="3429000" cy="341071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t" anchorCtr="0" compatLnSpc="1">
            <a:prstTxWarp prst="textNoShape">
              <a:avLst/>
            </a:prstTxWarp>
            <a:normAutofit lnSpcReduction="10000"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R="0" lv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Terms used in the project</a:t>
            </a:r>
          </a:p>
          <a:p>
            <a:pPr marL="0" marR="0" lvl="0" indent="-22860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Developed country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: This is also called an industrialized country. A country that has mature and sophisticated economy usually measured by GDP.</a:t>
            </a:r>
          </a:p>
          <a:p>
            <a:pPr lvl="0" indent="-228600" eaLnBrk="1" hangingPunct="1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Developing Country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: A country with low </a:t>
            </a:r>
            <a:r>
              <a:rPr lang="en-US" altLang="en-US" sz="1700" dirty="0">
                <a:latin typeface="+mn-lt"/>
              </a:rPr>
              <a:t>Human Development Index, low s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tandard of living and undeveloped industrial base.</a:t>
            </a:r>
          </a:p>
          <a:p>
            <a:pPr lvl="0" indent="-228600" eaLnBrk="1" hangingPunct="1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sz="1700" dirty="0">
              <a:latin typeface="+mn-lt"/>
            </a:endParaRP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altLang="en-US" sz="1700" dirty="0">
                <a:latin typeface="+mn-lt"/>
              </a:rPr>
              <a:t>The table represents the continents and the selected countries for POWER BI analysis</a:t>
            </a:r>
          </a:p>
          <a:p>
            <a:pPr lvl="0" eaLnBrk="1" hangingPunct="1">
              <a:lnSpc>
                <a:spcPct val="90000"/>
              </a:lnSpc>
              <a:spcAft>
                <a:spcPts val="600"/>
              </a:spcAft>
            </a:pPr>
            <a:endParaRPr kumimoji="0" lang="en-US" altLang="en-US" sz="1700" b="0" i="0" u="none" strike="noStrike" cap="none" normalizeH="0" baseline="0" dirty="0">
              <a:ln>
                <a:noFill/>
              </a:ln>
              <a:effectLst/>
              <a:latin typeface="+mn-lt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8F4E5CD-2DDC-C283-D642-AED96367C3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8200985"/>
              </p:ext>
            </p:extLst>
          </p:nvPr>
        </p:nvGraphicFramePr>
        <p:xfrm>
          <a:off x="5125970" y="640080"/>
          <a:ext cx="5960373" cy="5185902"/>
        </p:xfrm>
        <a:graphic>
          <a:graphicData uri="http://schemas.openxmlformats.org/drawingml/2006/table">
            <a:tbl>
              <a:tblPr firstRow="1" firstCol="1" bandRow="1"/>
              <a:tblGrid>
                <a:gridCol w="3001617">
                  <a:extLst>
                    <a:ext uri="{9D8B030D-6E8A-4147-A177-3AD203B41FA5}">
                      <a16:colId xmlns:a16="http://schemas.microsoft.com/office/drawing/2014/main" val="1241224684"/>
                    </a:ext>
                  </a:extLst>
                </a:gridCol>
                <a:gridCol w="2958756">
                  <a:extLst>
                    <a:ext uri="{9D8B030D-6E8A-4147-A177-3AD203B41FA5}">
                      <a16:colId xmlns:a16="http://schemas.microsoft.com/office/drawing/2014/main" val="2330283725"/>
                    </a:ext>
                  </a:extLst>
                </a:gridCol>
              </a:tblGrid>
              <a:tr h="1024899">
                <a:tc>
                  <a:txBody>
                    <a:bodyPr/>
                    <a:lstStyle/>
                    <a:p>
                      <a:pPr marL="347472" indent="-347472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ts val="1100"/>
                        <a:buFont typeface="+mj-lt"/>
                        <a:buAutoNum type="arabicPeriod"/>
                      </a:pPr>
                      <a:r>
                        <a:rPr lang="en-GB" sz="14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Africa </a:t>
                      </a:r>
                      <a:endParaRPr lang="en-GB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404" marR="89404" marT="1241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7472" indent="-347472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ts val="1100"/>
                        <a:buFont typeface="+mj-lt"/>
                        <a:buAutoNum type="arabicPeriod"/>
                      </a:pPr>
                      <a:r>
                        <a:rPr lang="en-GB" sz="14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Nigeria</a:t>
                      </a:r>
                      <a:endParaRPr lang="en-GB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marL="347472" indent="-347472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Niger</a:t>
                      </a:r>
                      <a:endParaRPr lang="en-GB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marL="347472" indent="-347472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Ghana</a:t>
                      </a:r>
                      <a:endParaRPr lang="en-GB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marL="347472" indent="-347472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Sudan</a:t>
                      </a:r>
                      <a:endParaRPr lang="en-GB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marL="347472" indent="-347472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4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Kenya</a:t>
                      </a:r>
                      <a:endParaRPr lang="en-GB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404" marR="89404" marT="1241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805889"/>
                  </a:ext>
                </a:extLst>
              </a:tr>
              <a:tr h="1024899">
                <a:tc>
                  <a:txBody>
                    <a:bodyPr/>
                    <a:lstStyle/>
                    <a:p>
                      <a:pPr marL="347472" indent="-347472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ts val="1100"/>
                        <a:buFont typeface="+mj-lt"/>
                        <a:buAutoNum type="arabicPeriod"/>
                      </a:pPr>
                      <a:r>
                        <a:rPr lang="en-GB" sz="14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Asia</a:t>
                      </a:r>
                      <a:endParaRPr lang="en-GB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404" marR="89404" marT="1241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7472" indent="-347472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ts val="1100"/>
                        <a:buFont typeface="+mj-lt"/>
                        <a:buAutoNum type="arabicPeriod"/>
                      </a:pPr>
                      <a:r>
                        <a:rPr lang="en-GB" sz="14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China</a:t>
                      </a:r>
                      <a:endParaRPr lang="en-GB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marL="347472" indent="-347472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India</a:t>
                      </a:r>
                      <a:endParaRPr lang="en-GB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marL="347472" indent="-347472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Thailand</a:t>
                      </a:r>
                      <a:endParaRPr lang="en-GB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marL="347472" indent="-347472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Israel</a:t>
                      </a:r>
                      <a:endParaRPr lang="en-GB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marL="347472" indent="-347472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4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United Arab Emirate</a:t>
                      </a:r>
                      <a:endParaRPr lang="en-GB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404" marR="89404" marT="1241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0778338"/>
                  </a:ext>
                </a:extLst>
              </a:tr>
              <a:tr h="1024899">
                <a:tc>
                  <a:txBody>
                    <a:bodyPr/>
                    <a:lstStyle/>
                    <a:p>
                      <a:pPr marL="347472" indent="-347472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ts val="1100"/>
                        <a:buFont typeface="+mj-lt"/>
                        <a:buAutoNum type="arabicPeriod"/>
                      </a:pPr>
                      <a:r>
                        <a:rPr lang="en-GB" sz="14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Europe</a:t>
                      </a:r>
                      <a:endParaRPr lang="en-GB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404" marR="89404" marT="1241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7472" indent="-347472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ts val="1100"/>
                        <a:buFont typeface="+mj-lt"/>
                        <a:buAutoNum type="arabicPeriod"/>
                      </a:pPr>
                      <a:r>
                        <a:rPr lang="en-GB" sz="14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France</a:t>
                      </a:r>
                      <a:endParaRPr lang="en-GB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marL="347472" indent="-347472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Finland</a:t>
                      </a:r>
                      <a:endParaRPr lang="en-GB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marL="347472" indent="-347472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Greece</a:t>
                      </a:r>
                      <a:endParaRPr lang="en-GB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marL="347472" indent="-347472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Portugal</a:t>
                      </a:r>
                      <a:endParaRPr lang="en-GB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marL="347472" indent="-347472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4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Malta</a:t>
                      </a:r>
                      <a:endParaRPr lang="en-GB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404" marR="89404" marT="1241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8672064"/>
                  </a:ext>
                </a:extLst>
              </a:tr>
              <a:tr h="416577">
                <a:tc>
                  <a:txBody>
                    <a:bodyPr/>
                    <a:lstStyle/>
                    <a:p>
                      <a:pPr marL="347472" indent="-347472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ts val="1100"/>
                        <a:buFont typeface="+mj-lt"/>
                        <a:buAutoNum type="arabicPeriod"/>
                      </a:pPr>
                      <a:r>
                        <a:rPr lang="en-GB" sz="14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South America</a:t>
                      </a:r>
                      <a:endParaRPr lang="en-GB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404" marR="89404" marT="1241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7472" indent="-347472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ts val="1100"/>
                        <a:buFont typeface="+mj-lt"/>
                        <a:buAutoNum type="arabicPeriod"/>
                      </a:pPr>
                      <a:r>
                        <a:rPr lang="en-GB" sz="14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Peru</a:t>
                      </a:r>
                      <a:endParaRPr lang="en-GB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marL="347472" indent="-347472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4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GB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404" marR="89404" marT="1241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7089107"/>
                  </a:ext>
                </a:extLst>
              </a:tr>
              <a:tr h="1115146">
                <a:tc>
                  <a:txBody>
                    <a:bodyPr/>
                    <a:lstStyle/>
                    <a:p>
                      <a:pPr marL="347472" indent="-347472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ts val="1100"/>
                        <a:buFont typeface="+mj-lt"/>
                        <a:buAutoNum type="arabicPeriod"/>
                      </a:pPr>
                      <a:r>
                        <a:rPr lang="en-GB" sz="14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North America</a:t>
                      </a:r>
                      <a:endParaRPr lang="en-GB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404" marR="89404" marT="1241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7472" indent="-347472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ts val="1100"/>
                        <a:buFont typeface="+mj-lt"/>
                        <a:buAutoNum type="arabicPeriod"/>
                      </a:pPr>
                      <a:r>
                        <a:rPr lang="en-GB" sz="14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Haiti</a:t>
                      </a:r>
                      <a:endParaRPr lang="en-GB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marL="347472" indent="-347472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Canada</a:t>
                      </a:r>
                      <a:endParaRPr lang="en-GB" sz="2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marL="347472" indent="-347472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Mexico</a:t>
                      </a:r>
                      <a:endParaRPr lang="en-GB" sz="2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marL="347472" indent="-347472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4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Costa Rica</a:t>
                      </a:r>
                      <a:endParaRPr lang="en-GB" sz="2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4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GB" sz="2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404" marR="89404" marT="1241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65962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58194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>
            <a:extLst>
              <a:ext uri="{FF2B5EF4-FFF2-40B4-BE49-F238E27FC236}">
                <a16:creationId xmlns:a16="http://schemas.microsoft.com/office/drawing/2014/main" id="{364CFD90-D0E1-4BC3-9D8B-7503E2632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11626" y="1720850"/>
            <a:ext cx="3968750" cy="396875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pPr rtl="0"/>
            <a:r>
              <a:rPr lang="en-GB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8309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n-GB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OF CONTENT</a:t>
            </a:r>
            <a:br>
              <a:rPr lang="en-GB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GB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E3ECCC05-FF78-40FA-84FF-172821D8B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248275" y="2857500"/>
            <a:ext cx="1695450" cy="169545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GB" sz="11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LIFE EXPECTANCY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6178536-4D8A-4FF2-BBDC-4B3E7E0FCF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943725" y="1613877"/>
            <a:ext cx="4679864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GB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&amp; OBJECTIVE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16F1356-9015-4B5C-9C64-3C1D963E5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32600" y="1514475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GB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Slide 4-5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B7F2E37-0ACF-4E8A-9C1D-EC5B65BA29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93025" y="333472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GB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EXCEL ANALYSIS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8F812F5-70AF-4FBD-80D9-D59B3C456D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490264" y="3235325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GB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Slide 8-9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52C5002-7E64-4069-ACA0-6876E54A9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943725" y="5154978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GB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 ANALYSIS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49C5F3A-6F0D-4A0F-AE6E-92F342C22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32600" y="5055576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GB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Slide 11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4A75A79-A67A-4A23-8588-7FC5EB9A5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87500" y="161387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GB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WHO AM I?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BC62739-FA35-49F8-8929-743B31F55A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19600" y="1514475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GB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Slide 3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71BB375D-5EE6-4428-9817-2C7DB6B943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8200" y="333472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GB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 ANALYSIS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3A511B7-C7F3-4107-9962-1E10D2E08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670300" y="3235325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GB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Slide 6-7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4D7D4B6-62C2-45AB-89A5-3A41DA021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87500" y="5154978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GB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POWER BI</a:t>
            </a:r>
            <a:r>
              <a:rPr lang="en-GB" sz="1600" dirty="0"/>
              <a:t> 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3902602-D4BC-4D44-AC14-BB55A86C5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19600" y="5055576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GB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Slide 10</a:t>
            </a:r>
          </a:p>
        </p:txBody>
      </p:sp>
      <p:pic>
        <p:nvPicPr>
          <p:cNvPr id="2" name="Google Shape;106;p1">
            <a:extLst>
              <a:ext uri="{FF2B5EF4-FFF2-40B4-BE49-F238E27FC236}">
                <a16:creationId xmlns:a16="http://schemas.microsoft.com/office/drawing/2014/main" id="{39E0E01E-1560-2CB4-833F-E2611555383E}"/>
              </a:ext>
            </a:extLst>
          </p:cNvPr>
          <p:cNvPicPr preferRelativeResize="0"/>
          <p:nvPr/>
        </p:nvPicPr>
        <p:blipFill>
          <a:blip r:embed="rId3">
            <a:alphaModFix/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0" y="6548291"/>
            <a:ext cx="12191999" cy="619418"/>
          </a:xfrm>
          <a:prstGeom prst="rect">
            <a:avLst/>
          </a:prstGeom>
          <a:noFill/>
          <a:ln>
            <a:noFill/>
          </a:ln>
          <a:effectLst>
            <a:glow rad="127000">
              <a:schemeClr val="accent3">
                <a:lumMod val="75000"/>
              </a:schemeClr>
            </a:glow>
            <a:outerShdw blurRad="50800" dist="50800" dir="5400000" algn="ctr" rotWithShape="0">
              <a:schemeClr val="accent3">
                <a:lumMod val="60000"/>
                <a:lumOff val="4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997151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pPr rtl="0"/>
            <a:r>
              <a:rPr lang="en-gb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n-GB" sz="2800" b="1" noProof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WHO AM I?</a:t>
            </a:r>
            <a:br>
              <a:rPr lang="en-GB" sz="2800" b="1" noProof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GB" sz="2800" b="1" noProof="1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rapezoid 1">
            <a:extLst>
              <a:ext uri="{FF2B5EF4-FFF2-40B4-BE49-F238E27FC236}">
                <a16:creationId xmlns:a16="http://schemas.microsoft.com/office/drawing/2014/main" id="{5B804E9F-B6B5-41F9-9B63-9AF435FDC2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-897487" y="2710409"/>
            <a:ext cx="5124465" cy="2239996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1"/>
          </a:p>
        </p:txBody>
      </p:sp>
      <p:sp>
        <p:nvSpPr>
          <p:cNvPr id="43" name="Trapezoid 42">
            <a:extLst>
              <a:ext uri="{FF2B5EF4-FFF2-40B4-BE49-F238E27FC236}">
                <a16:creationId xmlns:a16="http://schemas.microsoft.com/office/drawing/2014/main" id="{0092C447-C8E1-4B12-B012-E6D21CBB1F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366971" y="2279196"/>
            <a:ext cx="5124464" cy="2044685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1"/>
          </a:p>
        </p:txBody>
      </p:sp>
      <p:sp>
        <p:nvSpPr>
          <p:cNvPr id="44" name="Trapezoid 43">
            <a:extLst>
              <a:ext uri="{FF2B5EF4-FFF2-40B4-BE49-F238E27FC236}">
                <a16:creationId xmlns:a16="http://schemas.microsoft.com/office/drawing/2014/main" id="{7E139379-1914-4446-8D6D-984A47041A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3663493" y="2937792"/>
            <a:ext cx="4865011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1"/>
          </a:p>
        </p:txBody>
      </p:sp>
      <p:sp>
        <p:nvSpPr>
          <p:cNvPr id="45" name="Trapezoid 44">
            <a:extLst>
              <a:ext uri="{FF2B5EF4-FFF2-40B4-BE49-F238E27FC236}">
                <a16:creationId xmlns:a16="http://schemas.microsoft.com/office/drawing/2014/main" id="{F79B51BB-1B30-4ED8-B26D-21EE8BC675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5737942" y="2258150"/>
            <a:ext cx="5082370" cy="2044685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1"/>
          </a:p>
        </p:txBody>
      </p:sp>
      <p:sp>
        <p:nvSpPr>
          <p:cNvPr id="46" name="Trapezoid 45">
            <a:extLst>
              <a:ext uri="{FF2B5EF4-FFF2-40B4-BE49-F238E27FC236}">
                <a16:creationId xmlns:a16="http://schemas.microsoft.com/office/drawing/2014/main" id="{89DA262E-0502-4E65-8ABA-E063880EA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8214967" y="3023519"/>
            <a:ext cx="4693558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1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19BFA5-D0CA-4CF0-8499-504D956B6563}"/>
              </a:ext>
            </a:extLst>
          </p:cNvPr>
          <p:cNvSpPr/>
          <p:nvPr/>
        </p:nvSpPr>
        <p:spPr>
          <a:xfrm>
            <a:off x="632117" y="2098172"/>
            <a:ext cx="2053136" cy="320087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en-GB" sz="1600" b="1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PERSONAL PROFILE</a:t>
            </a:r>
          </a:p>
          <a:p>
            <a:pPr algn="ctr" rtl="0"/>
            <a:endParaRPr lang="en-GB" sz="1600" b="1" noProof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I am a self-motivated and result-oriented     Individual with background in client management.</a:t>
            </a:r>
          </a:p>
          <a:p>
            <a:pPr marL="285750" indent="-285750" algn="ctr">
              <a:buFont typeface="Wingdings" panose="05000000000000000000" pitchFamily="2" charset="2"/>
              <a:buChar char="Ø"/>
            </a:pPr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I am a tech-enthusiast</a:t>
            </a:r>
          </a:p>
          <a:p>
            <a:pPr algn="ctr" rtl="0"/>
            <a:endParaRPr lang="en-GB" sz="1600" b="1" noProof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751D31D-3535-411D-8BAC-95CCC90AB185}"/>
              </a:ext>
            </a:extLst>
          </p:cNvPr>
          <p:cNvSpPr/>
          <p:nvPr/>
        </p:nvSpPr>
        <p:spPr>
          <a:xfrm>
            <a:off x="2923186" y="1249512"/>
            <a:ext cx="2028359" cy="418576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en-GB" sz="1600" b="1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WORK EXPERIENCE</a:t>
            </a:r>
          </a:p>
          <a:p>
            <a:pPr marL="285750" indent="-285750" algn="ctr" rtl="0">
              <a:buFont typeface="Wingdings" panose="05000000000000000000" pitchFamily="2" charset="2"/>
              <a:buChar char="Ø"/>
            </a:pPr>
            <a:r>
              <a:rPr lang="en-GB" sz="1600" b="1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Data Analyst Volunteer (Dynastique Ltd, UK)</a:t>
            </a:r>
          </a:p>
          <a:p>
            <a:pPr marL="285750" indent="-285750" algn="ctr" rtl="0">
              <a:buFont typeface="Wingdings" panose="05000000000000000000" pitchFamily="2" charset="2"/>
              <a:buChar char="Ø"/>
            </a:pPr>
            <a:endParaRPr lang="en-GB" sz="1600" b="1" noProof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rtl="0">
              <a:buFont typeface="Wingdings" panose="05000000000000000000" pitchFamily="2" charset="2"/>
              <a:buChar char="Ø"/>
            </a:pPr>
            <a:r>
              <a:rPr lang="en-GB" sz="1600" b="1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Customer Service Representative (Alpa Training Lab, Nigeria)</a:t>
            </a:r>
          </a:p>
          <a:p>
            <a:pPr marL="285750" indent="-285750" algn="ctr" rtl="0">
              <a:buFont typeface="Wingdings" panose="05000000000000000000" pitchFamily="2" charset="2"/>
              <a:buChar char="Ø"/>
            </a:pPr>
            <a:endParaRPr lang="en-GB" sz="1600" b="1" noProof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rtl="0">
              <a:buFont typeface="Wingdings" panose="05000000000000000000" pitchFamily="2" charset="2"/>
              <a:buChar char="Ø"/>
            </a:pPr>
            <a:r>
              <a:rPr lang="en-GB" sz="1600" b="1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Volunteer (Statistical Department, Ewekoro Local Govt, Nigeria)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A4D735A-8F75-4E2A-8F1A-CC303B0718BA}"/>
              </a:ext>
            </a:extLst>
          </p:cNvPr>
          <p:cNvSpPr/>
          <p:nvPr/>
        </p:nvSpPr>
        <p:spPr>
          <a:xfrm>
            <a:off x="5138972" y="1924231"/>
            <a:ext cx="1955162" cy="4431983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en-GB" sz="1600" b="1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EDUCATION</a:t>
            </a:r>
          </a:p>
          <a:p>
            <a:pPr algn="ctr" rtl="0"/>
            <a:endParaRPr lang="en-GB" sz="1600" b="1" noProof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rtl="0">
              <a:buFont typeface="Wingdings" panose="05000000000000000000" pitchFamily="2" charset="2"/>
              <a:buChar char="Ø"/>
            </a:pP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University of Portsmouth (MSc. Digital Business Management)</a:t>
            </a:r>
          </a:p>
          <a:p>
            <a:pPr marL="285750" indent="-285750" algn="ctr" rtl="0">
              <a:buFont typeface="Wingdings" panose="05000000000000000000" pitchFamily="2" charset="2"/>
              <a:buChar char="Ø"/>
            </a:pPr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ctr" rtl="0">
              <a:buFont typeface="Wingdings" panose="05000000000000000000" pitchFamily="2" charset="2"/>
              <a:buChar char="Ø"/>
            </a:pP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Obafemi Awolowo University, Nigeria (BSc. Economics)</a:t>
            </a:r>
            <a:endParaRPr lang="en-GB" sz="1600" dirty="0"/>
          </a:p>
          <a:p>
            <a:pPr marL="285750" indent="-285750" algn="ctr" rtl="0">
              <a:buFont typeface="Wingdings" panose="05000000000000000000" pitchFamily="2" charset="2"/>
              <a:buChar char="Ø"/>
            </a:pPr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rtl="0">
              <a:buFont typeface="Wingdings" panose="05000000000000000000" pitchFamily="2" charset="2"/>
              <a:buChar char="Ø"/>
            </a:pP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The Federal Polytechnic Ado-Ekiti, Nigeria (National Diploma in Mathematics &amp; Statistics)</a:t>
            </a:r>
            <a:endParaRPr lang="en-GB" sz="1600" dirty="0"/>
          </a:p>
          <a:p>
            <a:pPr algn="ctr" rtl="0"/>
            <a:endParaRPr lang="en-GB" sz="1600" b="1" noProof="1">
              <a:solidFill>
                <a:schemeClr val="bg1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4AB9282-0505-49EB-AABF-998083225E3A}"/>
              </a:ext>
            </a:extLst>
          </p:cNvPr>
          <p:cNvSpPr/>
          <p:nvPr/>
        </p:nvSpPr>
        <p:spPr>
          <a:xfrm>
            <a:off x="7373878" y="1206185"/>
            <a:ext cx="1911261" cy="320087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en-GB" sz="1600" b="1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CORE SKILLS</a:t>
            </a:r>
          </a:p>
          <a:p>
            <a:pPr algn="ctr" rtl="0"/>
            <a:endParaRPr lang="en-GB" sz="1600" b="1" noProof="1">
              <a:solidFill>
                <a:schemeClr val="bg1"/>
              </a:solidFill>
            </a:endParaRP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Advanced Excel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Power BI</a:t>
            </a:r>
            <a:endParaRPr lang="en-GB" sz="1600" dirty="0"/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Tableau</a:t>
            </a:r>
            <a:endParaRPr lang="en-GB" sz="1600" dirty="0"/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 R Language</a:t>
            </a:r>
            <a:endParaRPr lang="en-GB" sz="1600" dirty="0"/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 Python</a:t>
            </a:r>
            <a:endParaRPr lang="en-GB" sz="1600" dirty="0"/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SQL</a:t>
            </a:r>
            <a:endParaRPr lang="en-GB" sz="1600" dirty="0"/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 Agile Project Management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SAP MM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SAP SD</a:t>
            </a:r>
            <a:endParaRPr lang="en-GB" sz="1600" dirty="0"/>
          </a:p>
          <a:p>
            <a:pPr algn="ctr" rtl="0"/>
            <a:endParaRPr lang="en-GB" sz="1600" b="1" noProof="1">
              <a:solidFill>
                <a:schemeClr val="bg1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668C4B5-BCEC-465A-ADA5-6A054B15F7A3}"/>
              </a:ext>
            </a:extLst>
          </p:cNvPr>
          <p:cNvSpPr/>
          <p:nvPr/>
        </p:nvSpPr>
        <p:spPr>
          <a:xfrm>
            <a:off x="9555735" y="2228644"/>
            <a:ext cx="2004148" cy="418576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en-GB" sz="1600" b="1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SOFT SKILLS</a:t>
            </a:r>
          </a:p>
          <a:p>
            <a:pPr algn="ctr" rtl="0"/>
            <a:endParaRPr lang="en-GB" sz="1600" b="1" noProof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Analytical skills</a:t>
            </a:r>
            <a:endParaRPr lang="en-GB" sz="1600" dirty="0"/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Problem-Solving skills</a:t>
            </a:r>
            <a:endParaRPr lang="en-GB" sz="1600" dirty="0"/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Team-Player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Time management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Detail-Oriented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Critical thinking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Interpersonal Relationship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Administrative skills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Communication skills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endParaRPr lang="en-GB" sz="1600" dirty="0"/>
          </a:p>
          <a:p>
            <a:pPr algn="ctr" rtl="0"/>
            <a:endParaRPr lang="en-GB" sz="1600" b="1" noProof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AA18108-5B8B-4147-84A7-D30A16BEC4EA}"/>
              </a:ext>
            </a:extLst>
          </p:cNvPr>
          <p:cNvSpPr/>
          <p:nvPr/>
        </p:nvSpPr>
        <p:spPr>
          <a:xfrm>
            <a:off x="886383" y="3778707"/>
            <a:ext cx="1752042" cy="22339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rtl="0">
              <a:lnSpc>
                <a:spcPts val="1900"/>
              </a:lnSpc>
            </a:pPr>
            <a:r>
              <a:rPr lang="en-GB" sz="1400" noProof="1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1535E1C-6EBC-45D8-BCE1-D5B947A61FB6}"/>
              </a:ext>
            </a:extLst>
          </p:cNvPr>
          <p:cNvSpPr/>
          <p:nvPr/>
        </p:nvSpPr>
        <p:spPr>
          <a:xfrm>
            <a:off x="5285294" y="2599101"/>
            <a:ext cx="1752042" cy="22339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rtl="0">
              <a:lnSpc>
                <a:spcPts val="1900"/>
              </a:lnSpc>
            </a:pPr>
            <a:r>
              <a:rPr lang="en-GB" sz="1400" noProof="1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BCD242F-9A97-473E-8E17-3F6C3C75CE68}"/>
              </a:ext>
            </a:extLst>
          </p:cNvPr>
          <p:cNvSpPr/>
          <p:nvPr/>
        </p:nvSpPr>
        <p:spPr>
          <a:xfrm>
            <a:off x="9555735" y="3653603"/>
            <a:ext cx="1752042" cy="22339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rtl="0">
              <a:lnSpc>
                <a:spcPts val="1900"/>
              </a:lnSpc>
            </a:pPr>
            <a:r>
              <a:rPr lang="en-GB" sz="1400" noProof="1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</a:p>
        </p:txBody>
      </p:sp>
      <p:pic>
        <p:nvPicPr>
          <p:cNvPr id="5" name="Google Shape;106;p1">
            <a:extLst>
              <a:ext uri="{FF2B5EF4-FFF2-40B4-BE49-F238E27FC236}">
                <a16:creationId xmlns:a16="http://schemas.microsoft.com/office/drawing/2014/main" id="{0FE30A60-1C78-9F77-0688-04233002F946}"/>
              </a:ext>
            </a:extLst>
          </p:cNvPr>
          <p:cNvPicPr preferRelativeResize="0"/>
          <p:nvPr/>
        </p:nvPicPr>
        <p:blipFill>
          <a:blip r:embed="rId3">
            <a:alphaModFix/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" y="6441620"/>
            <a:ext cx="12192000" cy="517579"/>
          </a:xfrm>
          <a:prstGeom prst="rect">
            <a:avLst/>
          </a:prstGeom>
          <a:noFill/>
          <a:ln>
            <a:noFill/>
          </a:ln>
          <a:effectLst>
            <a:glow rad="127000">
              <a:schemeClr val="accent3">
                <a:lumMod val="75000"/>
              </a:schemeClr>
            </a:glow>
            <a:outerShdw blurRad="50800" dist="50800" dir="5400000" algn="ctr" rotWithShape="0">
              <a:schemeClr val="accent3">
                <a:lumMod val="60000"/>
                <a:lumOff val="4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8225691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pPr rtl="0"/>
            <a:r>
              <a:rPr lang="en-gb"/>
              <a:t>Project analysis slide 4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941796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n-GB" sz="3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br>
              <a:rPr lang="en-GB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GB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1AFABA5-6200-F7B6-7818-0DC3B5391760}"/>
              </a:ext>
            </a:extLst>
          </p:cNvPr>
          <p:cNvSpPr txBox="1"/>
          <p:nvPr/>
        </p:nvSpPr>
        <p:spPr>
          <a:xfrm>
            <a:off x="439366" y="855297"/>
            <a:ext cx="11313268" cy="58169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Life Expectancy is the number of years a person is expected to live based on statistical average. It measures the population health and capture the mortality along life course i.e. it tells the average age of death in a population. </a:t>
            </a:r>
            <a:br>
              <a:rPr lang="en-GB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made use of Adult Mortality, Under-five death, Measles reported, Thinness(1-19years), Alcohol intake, Body Mass Index, Human Development Index, Education, Population and Expenditure on Health as proxy to measure the factors that affect Life Expectancy.</a:t>
            </a:r>
            <a:br>
              <a:rPr lang="en-GB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Google Shape;106;p1">
            <a:extLst>
              <a:ext uri="{FF2B5EF4-FFF2-40B4-BE49-F238E27FC236}">
                <a16:creationId xmlns:a16="http://schemas.microsoft.com/office/drawing/2014/main" id="{04DC61EB-2705-481D-68B3-7AD237EE509A}"/>
              </a:ext>
            </a:extLst>
          </p:cNvPr>
          <p:cNvPicPr preferRelativeResize="0"/>
          <p:nvPr/>
        </p:nvPicPr>
        <p:blipFill>
          <a:blip r:embed="rId3">
            <a:alphaModFix/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0" y="6487093"/>
            <a:ext cx="12192000" cy="517579"/>
          </a:xfrm>
          <a:prstGeom prst="rect">
            <a:avLst/>
          </a:prstGeom>
          <a:noFill/>
          <a:ln>
            <a:noFill/>
          </a:ln>
          <a:effectLst>
            <a:glow rad="127000">
              <a:schemeClr val="accent3">
                <a:lumMod val="75000"/>
              </a:schemeClr>
            </a:glow>
            <a:outerShdw blurRad="50800" dist="50800" dir="5400000" algn="ctr" rotWithShape="0">
              <a:schemeClr val="accent3">
                <a:lumMod val="60000"/>
                <a:lumOff val="4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8437681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4673A57-8C07-453C-8611-1D99E8CDE1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28601" y="855297"/>
            <a:ext cx="11734800" cy="54798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SzPct val="96000"/>
              <a:buFont typeface="Wingdings" panose="05000000000000000000" pitchFamily="2" charset="2"/>
              <a:buChar char="Ø"/>
            </a:pP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check how life expectancy vary over different continents.</a:t>
            </a:r>
          </a:p>
          <a:p>
            <a:pPr marL="457200" indent="-457200">
              <a:buSzPct val="96000"/>
              <a:buFont typeface="Wingdings" panose="05000000000000000000" pitchFamily="2" charset="2"/>
              <a:buChar char="Ø"/>
            </a:pPr>
            <a:endParaRPr lang="en-US" sz="3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SzPct val="96000"/>
              <a:buFont typeface="Wingdings" panose="05000000000000000000" pitchFamily="2" charset="2"/>
              <a:buChar char="Ø"/>
            </a:pPr>
            <a:r>
              <a:rPr lang="en-GB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check and compare adult mortality and under-five deaths in the developed and the developing countries.</a:t>
            </a:r>
          </a:p>
          <a:p>
            <a:pPr marL="457200" indent="-457200">
              <a:buSzPct val="96000"/>
              <a:buFont typeface="Wingdings" panose="05000000000000000000" pitchFamily="2" charset="2"/>
              <a:buChar char="Ø"/>
            </a:pPr>
            <a:endParaRPr lang="en-GB" sz="3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SzPct val="96000"/>
              <a:buFont typeface="Wingdings" panose="05000000000000000000" pitchFamily="2" charset="2"/>
              <a:buChar char="Ø"/>
            </a:pPr>
            <a:r>
              <a:rPr lang="en-GB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analyse the effect of measles and different immunizations on life expectancy.</a:t>
            </a:r>
          </a:p>
          <a:p>
            <a:pPr marL="457200" indent="-457200">
              <a:buSzPct val="96000"/>
              <a:buFont typeface="Wingdings" panose="05000000000000000000" pitchFamily="2" charset="2"/>
              <a:buChar char="Ø"/>
            </a:pPr>
            <a:endParaRPr lang="en-GB" sz="3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SzPct val="96000"/>
              <a:buFont typeface="Wingdings" panose="05000000000000000000" pitchFamily="2" charset="2"/>
              <a:buChar char="Ø"/>
            </a:pPr>
            <a:r>
              <a:rPr lang="en-GB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check the correlation between education, expenditure on health and life expectancy.</a:t>
            </a:r>
            <a:endParaRPr lang="en-GB" sz="3200" noProof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2AC0C949-7A02-4C95-8017-D82E7E71C4F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pPr rtl="0"/>
            <a:r>
              <a:rPr lang="en-gb"/>
              <a:t>Project analysis slide 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941796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n-GB" sz="4000" b="1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br>
              <a:rPr lang="en-GB" sz="2800" noProof="1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GB" sz="2800" noProof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Google Shape;106;p1">
            <a:extLst>
              <a:ext uri="{FF2B5EF4-FFF2-40B4-BE49-F238E27FC236}">
                <a16:creationId xmlns:a16="http://schemas.microsoft.com/office/drawing/2014/main" id="{86AE3449-6D2D-AAAB-40A5-F41F56A190D0}"/>
              </a:ext>
            </a:extLst>
          </p:cNvPr>
          <p:cNvPicPr preferRelativeResize="0"/>
          <p:nvPr/>
        </p:nvPicPr>
        <p:blipFill>
          <a:blip r:embed="rId3">
            <a:alphaModFix/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0" y="6599210"/>
            <a:ext cx="12192000" cy="517579"/>
          </a:xfrm>
          <a:prstGeom prst="rect">
            <a:avLst/>
          </a:prstGeom>
          <a:noFill/>
          <a:ln>
            <a:noFill/>
          </a:ln>
          <a:effectLst>
            <a:glow rad="127000">
              <a:schemeClr val="accent3">
                <a:lumMod val="75000"/>
              </a:schemeClr>
            </a:glow>
            <a:outerShdw blurRad="50800" dist="50800" dir="5400000" algn="ctr" rotWithShape="0">
              <a:schemeClr val="accent3">
                <a:lumMod val="60000"/>
                <a:lumOff val="4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121409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166BC32C-2E11-43D3-963B-9766918E0FE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pPr rtl="0"/>
            <a:r>
              <a:rPr lang="en-gb"/>
              <a:t>Project analysis slide 6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8863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n-GB" sz="3600" b="1" noProof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 ANALYSIS</a:t>
            </a:r>
            <a:br>
              <a:rPr lang="en-GB" sz="2800" noProof="1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GB" sz="2800" noProof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8EBC15AA-4C06-A6F8-E30C-29EDC96B68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53" y="1828799"/>
            <a:ext cx="5707704" cy="278211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85DB848-0460-00DC-6EA0-C2A193DF13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53" y="686371"/>
            <a:ext cx="5707704" cy="114240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0943226-1882-7B2A-5BF2-8560FF5F3D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8073" y="4847654"/>
            <a:ext cx="5552063" cy="132397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BBEE162-C2A4-AB6A-E9CD-3C25FAA453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91225" y="4853589"/>
            <a:ext cx="5962650" cy="1481513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74271B38-ADFF-5223-AECC-FBADBA4F1E3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91225" y="633698"/>
            <a:ext cx="6067425" cy="1209675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CCDC752D-C8F8-3E77-EF3F-F99C2108AAF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91225" y="1954172"/>
            <a:ext cx="5962650" cy="2767518"/>
          </a:xfrm>
          <a:prstGeom prst="rect">
            <a:avLst/>
          </a:prstGeom>
        </p:spPr>
      </p:pic>
      <p:pic>
        <p:nvPicPr>
          <p:cNvPr id="2" name="Google Shape;106;p1">
            <a:extLst>
              <a:ext uri="{FF2B5EF4-FFF2-40B4-BE49-F238E27FC236}">
                <a16:creationId xmlns:a16="http://schemas.microsoft.com/office/drawing/2014/main" id="{8A4E1BEE-DBB4-C33C-67C5-E11486083274}"/>
              </a:ext>
            </a:extLst>
          </p:cNvPr>
          <p:cNvPicPr preferRelativeResize="0"/>
          <p:nvPr/>
        </p:nvPicPr>
        <p:blipFill>
          <a:blip r:embed="rId9">
            <a:alphaModFix/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" y="6441620"/>
            <a:ext cx="12192000" cy="517579"/>
          </a:xfrm>
          <a:prstGeom prst="rect">
            <a:avLst/>
          </a:prstGeom>
          <a:noFill/>
          <a:ln>
            <a:noFill/>
          </a:ln>
          <a:effectLst>
            <a:glow rad="127000">
              <a:schemeClr val="accent3">
                <a:lumMod val="75000"/>
              </a:schemeClr>
            </a:glow>
            <a:outerShdw blurRad="50800" dist="50800" dir="5400000" algn="ctr" rotWithShape="0">
              <a:schemeClr val="accent3">
                <a:lumMod val="60000"/>
                <a:lumOff val="4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875798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C417806-87DE-C8CE-3ACC-90771C9D0B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50" y="2300612"/>
            <a:ext cx="5751884" cy="9429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670F83E-3069-EAAB-6012-4E40238FCF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50" y="831136"/>
            <a:ext cx="5962650" cy="1314450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B5D4FAF-29B5-4D66-D866-63E0B88B04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00586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8B178F3-3357-12B8-236C-EDA064D6BB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5B1F38D-768C-9BA7-5F17-05AD47998855}"/>
              </a:ext>
            </a:extLst>
          </p:cNvPr>
          <p:cNvSpPr txBox="1"/>
          <p:nvPr/>
        </p:nvSpPr>
        <p:spPr>
          <a:xfrm>
            <a:off x="4221805" y="338232"/>
            <a:ext cx="378406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1" noProof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 ANALYSIS CONT’D</a:t>
            </a:r>
            <a:endParaRPr lang="en-GB" sz="24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D9CA097-7C96-59A3-9E4E-2E1C705962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350" y="3394366"/>
            <a:ext cx="5751884" cy="204472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748BF49-0DF8-80CE-FD3A-5C3ACAF9E6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350" y="5569444"/>
            <a:ext cx="5751884" cy="91484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535F03D-FC75-C4E7-BC59-B29F9C535B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739100"/>
            <a:ext cx="5962650" cy="2543175"/>
          </a:xfrm>
          <a:prstGeom prst="rect">
            <a:avLst/>
          </a:prstGeom>
        </p:spPr>
      </p:pic>
      <p:pic>
        <p:nvPicPr>
          <p:cNvPr id="22" name="Picture 21" descr="Table&#10;&#10;Description automatically generated">
            <a:extLst>
              <a:ext uri="{FF2B5EF4-FFF2-40B4-BE49-F238E27FC236}">
                <a16:creationId xmlns:a16="http://schemas.microsoft.com/office/drawing/2014/main" id="{8CB6FD59-DB31-70FF-D546-CAC9FEE6585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58507" y="3394365"/>
            <a:ext cx="5825970" cy="1771021"/>
          </a:xfrm>
          <a:prstGeom prst="rect">
            <a:avLst/>
          </a:prstGeom>
        </p:spPr>
      </p:pic>
      <p:pic>
        <p:nvPicPr>
          <p:cNvPr id="23" name="Picture 22" descr="Table&#10;&#10;Description automatically generated">
            <a:extLst>
              <a:ext uri="{FF2B5EF4-FFF2-40B4-BE49-F238E27FC236}">
                <a16:creationId xmlns:a16="http://schemas.microsoft.com/office/drawing/2014/main" id="{C3283598-536E-AE9C-806C-49E869A69D8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58507" y="5165386"/>
            <a:ext cx="5825970" cy="1060316"/>
          </a:xfrm>
          <a:prstGeom prst="rect">
            <a:avLst/>
          </a:prstGeom>
        </p:spPr>
      </p:pic>
      <p:pic>
        <p:nvPicPr>
          <p:cNvPr id="6" name="Google Shape;106;p1">
            <a:extLst>
              <a:ext uri="{FF2B5EF4-FFF2-40B4-BE49-F238E27FC236}">
                <a16:creationId xmlns:a16="http://schemas.microsoft.com/office/drawing/2014/main" id="{3454E68B-8379-C001-4A08-229C43BD4B39}"/>
              </a:ext>
            </a:extLst>
          </p:cNvPr>
          <p:cNvPicPr preferRelativeResize="0"/>
          <p:nvPr/>
        </p:nvPicPr>
        <p:blipFill>
          <a:blip r:embed="rId9">
            <a:alphaModFix/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0" y="6614635"/>
            <a:ext cx="12192000" cy="517579"/>
          </a:xfrm>
          <a:prstGeom prst="rect">
            <a:avLst/>
          </a:prstGeom>
          <a:noFill/>
          <a:ln>
            <a:noFill/>
          </a:ln>
          <a:effectLst>
            <a:glow rad="127000">
              <a:schemeClr val="accent3">
                <a:lumMod val="75000"/>
              </a:schemeClr>
            </a:glow>
            <a:outerShdw blurRad="50800" dist="50800" dir="5400000" algn="ctr" rotWithShape="0">
              <a:schemeClr val="accent3">
                <a:lumMod val="60000"/>
                <a:lumOff val="4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536834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A588A72A-976E-478A-9DD3-765AB3ED4C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pPr rtl="0"/>
            <a:r>
              <a:rPr lang="en-gb"/>
              <a:t>Project analysis slide 8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378239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n-GB" sz="2800" b="1" noProof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EXCEL ANALYSIS</a:t>
            </a:r>
            <a:r>
              <a:rPr lang="en-GB" sz="2400" b="1" noProof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GB" sz="2800" noProof="1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z="2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GB" sz="2800" noProof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94828F36-E5A0-C898-5A24-3D06606BC8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761800"/>
            <a:ext cx="5002427" cy="2772684"/>
          </a:xfrm>
          <a:prstGeom prst="rect">
            <a:avLst/>
          </a:prstGeom>
        </p:spPr>
      </p:pic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37F97A63-095E-86B2-684A-A0E06B8328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946" y="3569563"/>
            <a:ext cx="5963054" cy="2836977"/>
          </a:xfrm>
          <a:prstGeom prst="rect">
            <a:avLst/>
          </a:prstGeom>
        </p:spPr>
      </p:pic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C2363D17-B391-9881-ADE9-75F91DA24A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5999" y="3645730"/>
            <a:ext cx="5867401" cy="2684641"/>
          </a:xfrm>
          <a:prstGeom prst="rect">
            <a:avLst/>
          </a:prstGeom>
        </p:spPr>
      </p:pic>
      <p:pic>
        <p:nvPicPr>
          <p:cNvPr id="2" name="Google Shape;106;p1">
            <a:extLst>
              <a:ext uri="{FF2B5EF4-FFF2-40B4-BE49-F238E27FC236}">
                <a16:creationId xmlns:a16="http://schemas.microsoft.com/office/drawing/2014/main" id="{D68A2596-D41F-3914-1053-41EFFF8AC75C}"/>
              </a:ext>
            </a:extLst>
          </p:cNvPr>
          <p:cNvPicPr preferRelativeResize="0"/>
          <p:nvPr/>
        </p:nvPicPr>
        <p:blipFill>
          <a:blip r:embed="rId6">
            <a:alphaModFix/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" y="6441620"/>
            <a:ext cx="12192000" cy="517579"/>
          </a:xfrm>
          <a:prstGeom prst="rect">
            <a:avLst/>
          </a:prstGeom>
          <a:noFill/>
          <a:ln>
            <a:noFill/>
          </a:ln>
          <a:effectLst>
            <a:glow rad="127000">
              <a:schemeClr val="accent3">
                <a:lumMod val="75000"/>
              </a:schemeClr>
            </a:glow>
            <a:outerShdw blurRad="50800" dist="50800" dir="5400000" algn="ctr" rotWithShape="0">
              <a:schemeClr val="accent3">
                <a:lumMod val="60000"/>
                <a:lumOff val="40000"/>
              </a:scheme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4B12F0B-71B1-A745-7169-F83F938414C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23891" y="744359"/>
            <a:ext cx="5868756" cy="2684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3641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D33B6BF4-2C08-4464-A4ED-A7F5F991F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/>
              <a:t>Project analysis slide 7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8309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n-GB" sz="3200" b="1" noProof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EXCEL ANALYSIS</a:t>
            </a:r>
            <a:br>
              <a:rPr lang="en-GB" sz="2800" noProof="1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GB" sz="2800" noProof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Freeform 3886" descr="Icon of magnifying glass representing search. ">
            <a:extLst>
              <a:ext uri="{FF2B5EF4-FFF2-40B4-BE49-F238E27FC236}">
                <a16:creationId xmlns:a16="http://schemas.microsoft.com/office/drawing/2014/main" id="{9EE2839B-44FB-42AC-BF2D-037A4BE4BEC7}"/>
              </a:ext>
            </a:extLst>
          </p:cNvPr>
          <p:cNvSpPr>
            <a:spLocks noEditPoints="1"/>
          </p:cNvSpPr>
          <p:nvPr/>
        </p:nvSpPr>
        <p:spPr bwMode="auto">
          <a:xfrm>
            <a:off x="845745" y="1368977"/>
            <a:ext cx="287338" cy="285750"/>
          </a:xfrm>
          <a:custGeom>
            <a:avLst/>
            <a:gdLst>
              <a:gd name="T0" fmla="*/ 268 w 902"/>
              <a:gd name="T1" fmla="*/ 575 h 901"/>
              <a:gd name="T2" fmla="*/ 207 w 902"/>
              <a:gd name="T3" fmla="*/ 555 h 901"/>
              <a:gd name="T4" fmla="*/ 155 w 902"/>
              <a:gd name="T5" fmla="*/ 520 h 901"/>
              <a:gd name="T6" fmla="*/ 112 w 902"/>
              <a:gd name="T7" fmla="*/ 475 h 901"/>
              <a:gd name="T8" fmla="*/ 81 w 902"/>
              <a:gd name="T9" fmla="*/ 422 h 901"/>
              <a:gd name="T10" fmla="*/ 64 w 902"/>
              <a:gd name="T11" fmla="*/ 360 h 901"/>
              <a:gd name="T12" fmla="*/ 61 w 902"/>
              <a:gd name="T13" fmla="*/ 294 h 901"/>
              <a:gd name="T14" fmla="*/ 76 w 902"/>
              <a:gd name="T15" fmla="*/ 231 h 901"/>
              <a:gd name="T16" fmla="*/ 104 w 902"/>
              <a:gd name="T17" fmla="*/ 175 h 901"/>
              <a:gd name="T18" fmla="*/ 145 w 902"/>
              <a:gd name="T19" fmla="*/ 128 h 901"/>
              <a:gd name="T20" fmla="*/ 197 w 902"/>
              <a:gd name="T21" fmla="*/ 92 h 901"/>
              <a:gd name="T22" fmla="*/ 256 w 902"/>
              <a:gd name="T23" fmla="*/ 69 h 901"/>
              <a:gd name="T24" fmla="*/ 320 w 902"/>
              <a:gd name="T25" fmla="*/ 60 h 901"/>
              <a:gd name="T26" fmla="*/ 385 w 902"/>
              <a:gd name="T27" fmla="*/ 69 h 901"/>
              <a:gd name="T28" fmla="*/ 444 w 902"/>
              <a:gd name="T29" fmla="*/ 92 h 901"/>
              <a:gd name="T30" fmla="*/ 495 w 902"/>
              <a:gd name="T31" fmla="*/ 128 h 901"/>
              <a:gd name="T32" fmla="*/ 537 w 902"/>
              <a:gd name="T33" fmla="*/ 175 h 901"/>
              <a:gd name="T34" fmla="*/ 564 w 902"/>
              <a:gd name="T35" fmla="*/ 231 h 901"/>
              <a:gd name="T36" fmla="*/ 579 w 902"/>
              <a:gd name="T37" fmla="*/ 294 h 901"/>
              <a:gd name="T38" fmla="*/ 577 w 902"/>
              <a:gd name="T39" fmla="*/ 360 h 901"/>
              <a:gd name="T40" fmla="*/ 560 w 902"/>
              <a:gd name="T41" fmla="*/ 422 h 901"/>
              <a:gd name="T42" fmla="*/ 529 w 902"/>
              <a:gd name="T43" fmla="*/ 475 h 901"/>
              <a:gd name="T44" fmla="*/ 486 w 902"/>
              <a:gd name="T45" fmla="*/ 520 h 901"/>
              <a:gd name="T46" fmla="*/ 432 w 902"/>
              <a:gd name="T47" fmla="*/ 555 h 901"/>
              <a:gd name="T48" fmla="*/ 372 w 902"/>
              <a:gd name="T49" fmla="*/ 575 h 901"/>
              <a:gd name="T50" fmla="*/ 320 w 902"/>
              <a:gd name="T51" fmla="*/ 580 h 901"/>
              <a:gd name="T52" fmla="*/ 591 w 902"/>
              <a:gd name="T53" fmla="*/ 491 h 901"/>
              <a:gd name="T54" fmla="*/ 621 w 902"/>
              <a:gd name="T55" fmla="*/ 430 h 901"/>
              <a:gd name="T56" fmla="*/ 637 w 902"/>
              <a:gd name="T57" fmla="*/ 363 h 901"/>
              <a:gd name="T58" fmla="*/ 638 w 902"/>
              <a:gd name="T59" fmla="*/ 288 h 901"/>
              <a:gd name="T60" fmla="*/ 621 w 902"/>
              <a:gd name="T61" fmla="*/ 211 h 901"/>
              <a:gd name="T62" fmla="*/ 586 w 902"/>
              <a:gd name="T63" fmla="*/ 142 h 901"/>
              <a:gd name="T64" fmla="*/ 535 w 902"/>
              <a:gd name="T65" fmla="*/ 83 h 901"/>
              <a:gd name="T66" fmla="*/ 473 w 902"/>
              <a:gd name="T67" fmla="*/ 39 h 901"/>
              <a:gd name="T68" fmla="*/ 400 w 902"/>
              <a:gd name="T69" fmla="*/ 10 h 901"/>
              <a:gd name="T70" fmla="*/ 320 w 902"/>
              <a:gd name="T71" fmla="*/ 0 h 901"/>
              <a:gd name="T72" fmla="*/ 241 w 902"/>
              <a:gd name="T73" fmla="*/ 10 h 901"/>
              <a:gd name="T74" fmla="*/ 168 w 902"/>
              <a:gd name="T75" fmla="*/ 39 h 901"/>
              <a:gd name="T76" fmla="*/ 105 w 902"/>
              <a:gd name="T77" fmla="*/ 83 h 901"/>
              <a:gd name="T78" fmla="*/ 55 w 902"/>
              <a:gd name="T79" fmla="*/ 142 h 901"/>
              <a:gd name="T80" fmla="*/ 20 w 902"/>
              <a:gd name="T81" fmla="*/ 211 h 901"/>
              <a:gd name="T82" fmla="*/ 1 w 902"/>
              <a:gd name="T83" fmla="*/ 288 h 901"/>
              <a:gd name="T84" fmla="*/ 3 w 902"/>
              <a:gd name="T85" fmla="*/ 369 h 901"/>
              <a:gd name="T86" fmla="*/ 25 w 902"/>
              <a:gd name="T87" fmla="*/ 445 h 901"/>
              <a:gd name="T88" fmla="*/ 64 w 902"/>
              <a:gd name="T89" fmla="*/ 512 h 901"/>
              <a:gd name="T90" fmla="*/ 117 w 902"/>
              <a:gd name="T91" fmla="*/ 568 h 901"/>
              <a:gd name="T92" fmla="*/ 182 w 902"/>
              <a:gd name="T93" fmla="*/ 608 h 901"/>
              <a:gd name="T94" fmla="*/ 256 w 902"/>
              <a:gd name="T95" fmla="*/ 634 h 901"/>
              <a:gd name="T96" fmla="*/ 335 w 902"/>
              <a:gd name="T97" fmla="*/ 641 h 901"/>
              <a:gd name="T98" fmla="*/ 405 w 902"/>
              <a:gd name="T99" fmla="*/ 630 h 901"/>
              <a:gd name="T100" fmla="*/ 468 w 902"/>
              <a:gd name="T101" fmla="*/ 604 h 901"/>
              <a:gd name="T102" fmla="*/ 525 w 902"/>
              <a:gd name="T103" fmla="*/ 567 h 901"/>
              <a:gd name="T104" fmla="*/ 871 w 902"/>
              <a:gd name="T105" fmla="*/ 901 h 901"/>
              <a:gd name="T106" fmla="*/ 897 w 902"/>
              <a:gd name="T107" fmla="*/ 888 h 901"/>
              <a:gd name="T108" fmla="*/ 899 w 902"/>
              <a:gd name="T109" fmla="*/ 860 h 9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902" h="901">
                <a:moveTo>
                  <a:pt x="320" y="580"/>
                </a:moveTo>
                <a:lnTo>
                  <a:pt x="307" y="580"/>
                </a:lnTo>
                <a:lnTo>
                  <a:pt x="294" y="579"/>
                </a:lnTo>
                <a:lnTo>
                  <a:pt x="281" y="577"/>
                </a:lnTo>
                <a:lnTo>
                  <a:pt x="268" y="575"/>
                </a:lnTo>
                <a:lnTo>
                  <a:pt x="256" y="572"/>
                </a:lnTo>
                <a:lnTo>
                  <a:pt x="243" y="569"/>
                </a:lnTo>
                <a:lnTo>
                  <a:pt x="231" y="564"/>
                </a:lnTo>
                <a:lnTo>
                  <a:pt x="219" y="560"/>
                </a:lnTo>
                <a:lnTo>
                  <a:pt x="207" y="555"/>
                </a:lnTo>
                <a:lnTo>
                  <a:pt x="197" y="549"/>
                </a:lnTo>
                <a:lnTo>
                  <a:pt x="186" y="543"/>
                </a:lnTo>
                <a:lnTo>
                  <a:pt x="175" y="535"/>
                </a:lnTo>
                <a:lnTo>
                  <a:pt x="164" y="529"/>
                </a:lnTo>
                <a:lnTo>
                  <a:pt x="155" y="520"/>
                </a:lnTo>
                <a:lnTo>
                  <a:pt x="145" y="513"/>
                </a:lnTo>
                <a:lnTo>
                  <a:pt x="136" y="504"/>
                </a:lnTo>
                <a:lnTo>
                  <a:pt x="128" y="495"/>
                </a:lnTo>
                <a:lnTo>
                  <a:pt x="119" y="486"/>
                </a:lnTo>
                <a:lnTo>
                  <a:pt x="112" y="475"/>
                </a:lnTo>
                <a:lnTo>
                  <a:pt x="104" y="466"/>
                </a:lnTo>
                <a:lnTo>
                  <a:pt x="98" y="455"/>
                </a:lnTo>
                <a:lnTo>
                  <a:pt x="91" y="444"/>
                </a:lnTo>
                <a:lnTo>
                  <a:pt x="86" y="432"/>
                </a:lnTo>
                <a:lnTo>
                  <a:pt x="81" y="422"/>
                </a:lnTo>
                <a:lnTo>
                  <a:pt x="76" y="410"/>
                </a:lnTo>
                <a:lnTo>
                  <a:pt x="72" y="397"/>
                </a:lnTo>
                <a:lnTo>
                  <a:pt x="69" y="385"/>
                </a:lnTo>
                <a:lnTo>
                  <a:pt x="66" y="372"/>
                </a:lnTo>
                <a:lnTo>
                  <a:pt x="64" y="360"/>
                </a:lnTo>
                <a:lnTo>
                  <a:pt x="61" y="347"/>
                </a:lnTo>
                <a:lnTo>
                  <a:pt x="60" y="334"/>
                </a:lnTo>
                <a:lnTo>
                  <a:pt x="60" y="320"/>
                </a:lnTo>
                <a:lnTo>
                  <a:pt x="60" y="307"/>
                </a:lnTo>
                <a:lnTo>
                  <a:pt x="61" y="294"/>
                </a:lnTo>
                <a:lnTo>
                  <a:pt x="64" y="281"/>
                </a:lnTo>
                <a:lnTo>
                  <a:pt x="66" y="268"/>
                </a:lnTo>
                <a:lnTo>
                  <a:pt x="69" y="256"/>
                </a:lnTo>
                <a:lnTo>
                  <a:pt x="72" y="243"/>
                </a:lnTo>
                <a:lnTo>
                  <a:pt x="76" y="231"/>
                </a:lnTo>
                <a:lnTo>
                  <a:pt x="81" y="219"/>
                </a:lnTo>
                <a:lnTo>
                  <a:pt x="86" y="207"/>
                </a:lnTo>
                <a:lnTo>
                  <a:pt x="91" y="197"/>
                </a:lnTo>
                <a:lnTo>
                  <a:pt x="98" y="186"/>
                </a:lnTo>
                <a:lnTo>
                  <a:pt x="104" y="175"/>
                </a:lnTo>
                <a:lnTo>
                  <a:pt x="112" y="164"/>
                </a:lnTo>
                <a:lnTo>
                  <a:pt x="119" y="155"/>
                </a:lnTo>
                <a:lnTo>
                  <a:pt x="128" y="145"/>
                </a:lnTo>
                <a:lnTo>
                  <a:pt x="136" y="137"/>
                </a:lnTo>
                <a:lnTo>
                  <a:pt x="145" y="128"/>
                </a:lnTo>
                <a:lnTo>
                  <a:pt x="155" y="119"/>
                </a:lnTo>
                <a:lnTo>
                  <a:pt x="164" y="112"/>
                </a:lnTo>
                <a:lnTo>
                  <a:pt x="175" y="104"/>
                </a:lnTo>
                <a:lnTo>
                  <a:pt x="186" y="98"/>
                </a:lnTo>
                <a:lnTo>
                  <a:pt x="197" y="92"/>
                </a:lnTo>
                <a:lnTo>
                  <a:pt x="207" y="86"/>
                </a:lnTo>
                <a:lnTo>
                  <a:pt x="219" y="81"/>
                </a:lnTo>
                <a:lnTo>
                  <a:pt x="231" y="77"/>
                </a:lnTo>
                <a:lnTo>
                  <a:pt x="243" y="72"/>
                </a:lnTo>
                <a:lnTo>
                  <a:pt x="256" y="69"/>
                </a:lnTo>
                <a:lnTo>
                  <a:pt x="268" y="66"/>
                </a:lnTo>
                <a:lnTo>
                  <a:pt x="281" y="64"/>
                </a:lnTo>
                <a:lnTo>
                  <a:pt x="294" y="61"/>
                </a:lnTo>
                <a:lnTo>
                  <a:pt x="307" y="60"/>
                </a:lnTo>
                <a:lnTo>
                  <a:pt x="320" y="60"/>
                </a:lnTo>
                <a:lnTo>
                  <a:pt x="334" y="60"/>
                </a:lnTo>
                <a:lnTo>
                  <a:pt x="347" y="61"/>
                </a:lnTo>
                <a:lnTo>
                  <a:pt x="360" y="64"/>
                </a:lnTo>
                <a:lnTo>
                  <a:pt x="372" y="66"/>
                </a:lnTo>
                <a:lnTo>
                  <a:pt x="385" y="69"/>
                </a:lnTo>
                <a:lnTo>
                  <a:pt x="397" y="72"/>
                </a:lnTo>
                <a:lnTo>
                  <a:pt x="410" y="77"/>
                </a:lnTo>
                <a:lnTo>
                  <a:pt x="422" y="81"/>
                </a:lnTo>
                <a:lnTo>
                  <a:pt x="432" y="86"/>
                </a:lnTo>
                <a:lnTo>
                  <a:pt x="444" y="92"/>
                </a:lnTo>
                <a:lnTo>
                  <a:pt x="455" y="98"/>
                </a:lnTo>
                <a:lnTo>
                  <a:pt x="466" y="104"/>
                </a:lnTo>
                <a:lnTo>
                  <a:pt x="475" y="112"/>
                </a:lnTo>
                <a:lnTo>
                  <a:pt x="486" y="119"/>
                </a:lnTo>
                <a:lnTo>
                  <a:pt x="495" y="128"/>
                </a:lnTo>
                <a:lnTo>
                  <a:pt x="504" y="137"/>
                </a:lnTo>
                <a:lnTo>
                  <a:pt x="513" y="145"/>
                </a:lnTo>
                <a:lnTo>
                  <a:pt x="522" y="155"/>
                </a:lnTo>
                <a:lnTo>
                  <a:pt x="529" y="164"/>
                </a:lnTo>
                <a:lnTo>
                  <a:pt x="537" y="175"/>
                </a:lnTo>
                <a:lnTo>
                  <a:pt x="543" y="186"/>
                </a:lnTo>
                <a:lnTo>
                  <a:pt x="549" y="197"/>
                </a:lnTo>
                <a:lnTo>
                  <a:pt x="555" y="207"/>
                </a:lnTo>
                <a:lnTo>
                  <a:pt x="560" y="219"/>
                </a:lnTo>
                <a:lnTo>
                  <a:pt x="564" y="231"/>
                </a:lnTo>
                <a:lnTo>
                  <a:pt x="569" y="243"/>
                </a:lnTo>
                <a:lnTo>
                  <a:pt x="572" y="256"/>
                </a:lnTo>
                <a:lnTo>
                  <a:pt x="575" y="268"/>
                </a:lnTo>
                <a:lnTo>
                  <a:pt x="577" y="281"/>
                </a:lnTo>
                <a:lnTo>
                  <a:pt x="579" y="294"/>
                </a:lnTo>
                <a:lnTo>
                  <a:pt x="580" y="307"/>
                </a:lnTo>
                <a:lnTo>
                  <a:pt x="580" y="320"/>
                </a:lnTo>
                <a:lnTo>
                  <a:pt x="580" y="334"/>
                </a:lnTo>
                <a:lnTo>
                  <a:pt x="579" y="347"/>
                </a:lnTo>
                <a:lnTo>
                  <a:pt x="577" y="360"/>
                </a:lnTo>
                <a:lnTo>
                  <a:pt x="575" y="372"/>
                </a:lnTo>
                <a:lnTo>
                  <a:pt x="572" y="385"/>
                </a:lnTo>
                <a:lnTo>
                  <a:pt x="569" y="397"/>
                </a:lnTo>
                <a:lnTo>
                  <a:pt x="564" y="410"/>
                </a:lnTo>
                <a:lnTo>
                  <a:pt x="560" y="422"/>
                </a:lnTo>
                <a:lnTo>
                  <a:pt x="555" y="432"/>
                </a:lnTo>
                <a:lnTo>
                  <a:pt x="549" y="444"/>
                </a:lnTo>
                <a:lnTo>
                  <a:pt x="543" y="455"/>
                </a:lnTo>
                <a:lnTo>
                  <a:pt x="537" y="466"/>
                </a:lnTo>
                <a:lnTo>
                  <a:pt x="529" y="475"/>
                </a:lnTo>
                <a:lnTo>
                  <a:pt x="522" y="486"/>
                </a:lnTo>
                <a:lnTo>
                  <a:pt x="513" y="495"/>
                </a:lnTo>
                <a:lnTo>
                  <a:pt x="504" y="504"/>
                </a:lnTo>
                <a:lnTo>
                  <a:pt x="495" y="513"/>
                </a:lnTo>
                <a:lnTo>
                  <a:pt x="486" y="520"/>
                </a:lnTo>
                <a:lnTo>
                  <a:pt x="475" y="529"/>
                </a:lnTo>
                <a:lnTo>
                  <a:pt x="466" y="535"/>
                </a:lnTo>
                <a:lnTo>
                  <a:pt x="455" y="543"/>
                </a:lnTo>
                <a:lnTo>
                  <a:pt x="444" y="549"/>
                </a:lnTo>
                <a:lnTo>
                  <a:pt x="432" y="555"/>
                </a:lnTo>
                <a:lnTo>
                  <a:pt x="422" y="560"/>
                </a:lnTo>
                <a:lnTo>
                  <a:pt x="410" y="564"/>
                </a:lnTo>
                <a:lnTo>
                  <a:pt x="397" y="569"/>
                </a:lnTo>
                <a:lnTo>
                  <a:pt x="385" y="572"/>
                </a:lnTo>
                <a:lnTo>
                  <a:pt x="372" y="575"/>
                </a:lnTo>
                <a:lnTo>
                  <a:pt x="360" y="577"/>
                </a:lnTo>
                <a:lnTo>
                  <a:pt x="347" y="579"/>
                </a:lnTo>
                <a:lnTo>
                  <a:pt x="334" y="580"/>
                </a:lnTo>
                <a:lnTo>
                  <a:pt x="320" y="580"/>
                </a:lnTo>
                <a:lnTo>
                  <a:pt x="320" y="580"/>
                </a:lnTo>
                <a:close/>
                <a:moveTo>
                  <a:pt x="893" y="851"/>
                </a:moveTo>
                <a:lnTo>
                  <a:pt x="567" y="525"/>
                </a:lnTo>
                <a:lnTo>
                  <a:pt x="575" y="514"/>
                </a:lnTo>
                <a:lnTo>
                  <a:pt x="584" y="503"/>
                </a:lnTo>
                <a:lnTo>
                  <a:pt x="591" y="491"/>
                </a:lnTo>
                <a:lnTo>
                  <a:pt x="598" y="480"/>
                </a:lnTo>
                <a:lnTo>
                  <a:pt x="604" y="468"/>
                </a:lnTo>
                <a:lnTo>
                  <a:pt x="611" y="456"/>
                </a:lnTo>
                <a:lnTo>
                  <a:pt x="616" y="443"/>
                </a:lnTo>
                <a:lnTo>
                  <a:pt x="621" y="430"/>
                </a:lnTo>
                <a:lnTo>
                  <a:pt x="626" y="417"/>
                </a:lnTo>
                <a:lnTo>
                  <a:pt x="630" y="405"/>
                </a:lnTo>
                <a:lnTo>
                  <a:pt x="633" y="391"/>
                </a:lnTo>
                <a:lnTo>
                  <a:pt x="635" y="377"/>
                </a:lnTo>
                <a:lnTo>
                  <a:pt x="637" y="363"/>
                </a:lnTo>
                <a:lnTo>
                  <a:pt x="639" y="349"/>
                </a:lnTo>
                <a:lnTo>
                  <a:pt x="641" y="335"/>
                </a:lnTo>
                <a:lnTo>
                  <a:pt x="641" y="320"/>
                </a:lnTo>
                <a:lnTo>
                  <a:pt x="641" y="304"/>
                </a:lnTo>
                <a:lnTo>
                  <a:pt x="638" y="288"/>
                </a:lnTo>
                <a:lnTo>
                  <a:pt x="637" y="272"/>
                </a:lnTo>
                <a:lnTo>
                  <a:pt x="634" y="256"/>
                </a:lnTo>
                <a:lnTo>
                  <a:pt x="631" y="241"/>
                </a:lnTo>
                <a:lnTo>
                  <a:pt x="627" y="226"/>
                </a:lnTo>
                <a:lnTo>
                  <a:pt x="621" y="211"/>
                </a:lnTo>
                <a:lnTo>
                  <a:pt x="616" y="196"/>
                </a:lnTo>
                <a:lnTo>
                  <a:pt x="609" y="182"/>
                </a:lnTo>
                <a:lnTo>
                  <a:pt x="602" y="168"/>
                </a:lnTo>
                <a:lnTo>
                  <a:pt x="594" y="155"/>
                </a:lnTo>
                <a:lnTo>
                  <a:pt x="586" y="142"/>
                </a:lnTo>
                <a:lnTo>
                  <a:pt x="577" y="129"/>
                </a:lnTo>
                <a:lnTo>
                  <a:pt x="568" y="117"/>
                </a:lnTo>
                <a:lnTo>
                  <a:pt x="557" y="105"/>
                </a:lnTo>
                <a:lnTo>
                  <a:pt x="546" y="94"/>
                </a:lnTo>
                <a:lnTo>
                  <a:pt x="535" y="83"/>
                </a:lnTo>
                <a:lnTo>
                  <a:pt x="524" y="73"/>
                </a:lnTo>
                <a:lnTo>
                  <a:pt x="512" y="64"/>
                </a:lnTo>
                <a:lnTo>
                  <a:pt x="499" y="55"/>
                </a:lnTo>
                <a:lnTo>
                  <a:pt x="486" y="46"/>
                </a:lnTo>
                <a:lnTo>
                  <a:pt x="473" y="39"/>
                </a:lnTo>
                <a:lnTo>
                  <a:pt x="459" y="31"/>
                </a:lnTo>
                <a:lnTo>
                  <a:pt x="445" y="25"/>
                </a:lnTo>
                <a:lnTo>
                  <a:pt x="430" y="20"/>
                </a:lnTo>
                <a:lnTo>
                  <a:pt x="415" y="14"/>
                </a:lnTo>
                <a:lnTo>
                  <a:pt x="400" y="10"/>
                </a:lnTo>
                <a:lnTo>
                  <a:pt x="385" y="7"/>
                </a:lnTo>
                <a:lnTo>
                  <a:pt x="369" y="4"/>
                </a:lnTo>
                <a:lnTo>
                  <a:pt x="353" y="1"/>
                </a:lnTo>
                <a:lnTo>
                  <a:pt x="337" y="0"/>
                </a:lnTo>
                <a:lnTo>
                  <a:pt x="320" y="0"/>
                </a:lnTo>
                <a:lnTo>
                  <a:pt x="304" y="0"/>
                </a:lnTo>
                <a:lnTo>
                  <a:pt x="288" y="1"/>
                </a:lnTo>
                <a:lnTo>
                  <a:pt x="272" y="4"/>
                </a:lnTo>
                <a:lnTo>
                  <a:pt x="256" y="7"/>
                </a:lnTo>
                <a:lnTo>
                  <a:pt x="241" y="10"/>
                </a:lnTo>
                <a:lnTo>
                  <a:pt x="225" y="14"/>
                </a:lnTo>
                <a:lnTo>
                  <a:pt x="210" y="20"/>
                </a:lnTo>
                <a:lnTo>
                  <a:pt x="195" y="25"/>
                </a:lnTo>
                <a:lnTo>
                  <a:pt x="182" y="31"/>
                </a:lnTo>
                <a:lnTo>
                  <a:pt x="168" y="39"/>
                </a:lnTo>
                <a:lnTo>
                  <a:pt x="155" y="46"/>
                </a:lnTo>
                <a:lnTo>
                  <a:pt x="142" y="55"/>
                </a:lnTo>
                <a:lnTo>
                  <a:pt x="129" y="64"/>
                </a:lnTo>
                <a:lnTo>
                  <a:pt x="117" y="73"/>
                </a:lnTo>
                <a:lnTo>
                  <a:pt x="105" y="83"/>
                </a:lnTo>
                <a:lnTo>
                  <a:pt x="94" y="94"/>
                </a:lnTo>
                <a:lnTo>
                  <a:pt x="84" y="105"/>
                </a:lnTo>
                <a:lnTo>
                  <a:pt x="73" y="117"/>
                </a:lnTo>
                <a:lnTo>
                  <a:pt x="64" y="129"/>
                </a:lnTo>
                <a:lnTo>
                  <a:pt x="55" y="142"/>
                </a:lnTo>
                <a:lnTo>
                  <a:pt x="46" y="155"/>
                </a:lnTo>
                <a:lnTo>
                  <a:pt x="39" y="168"/>
                </a:lnTo>
                <a:lnTo>
                  <a:pt x="31" y="182"/>
                </a:lnTo>
                <a:lnTo>
                  <a:pt x="25" y="196"/>
                </a:lnTo>
                <a:lnTo>
                  <a:pt x="20" y="211"/>
                </a:lnTo>
                <a:lnTo>
                  <a:pt x="14" y="226"/>
                </a:lnTo>
                <a:lnTo>
                  <a:pt x="10" y="241"/>
                </a:lnTo>
                <a:lnTo>
                  <a:pt x="7" y="256"/>
                </a:lnTo>
                <a:lnTo>
                  <a:pt x="3" y="272"/>
                </a:lnTo>
                <a:lnTo>
                  <a:pt x="1" y="288"/>
                </a:lnTo>
                <a:lnTo>
                  <a:pt x="0" y="304"/>
                </a:lnTo>
                <a:lnTo>
                  <a:pt x="0" y="320"/>
                </a:lnTo>
                <a:lnTo>
                  <a:pt x="0" y="337"/>
                </a:lnTo>
                <a:lnTo>
                  <a:pt x="1" y="353"/>
                </a:lnTo>
                <a:lnTo>
                  <a:pt x="3" y="369"/>
                </a:lnTo>
                <a:lnTo>
                  <a:pt x="7" y="385"/>
                </a:lnTo>
                <a:lnTo>
                  <a:pt x="10" y="400"/>
                </a:lnTo>
                <a:lnTo>
                  <a:pt x="14" y="415"/>
                </a:lnTo>
                <a:lnTo>
                  <a:pt x="20" y="430"/>
                </a:lnTo>
                <a:lnTo>
                  <a:pt x="25" y="445"/>
                </a:lnTo>
                <a:lnTo>
                  <a:pt x="31" y="459"/>
                </a:lnTo>
                <a:lnTo>
                  <a:pt x="39" y="473"/>
                </a:lnTo>
                <a:lnTo>
                  <a:pt x="46" y="486"/>
                </a:lnTo>
                <a:lnTo>
                  <a:pt x="55" y="499"/>
                </a:lnTo>
                <a:lnTo>
                  <a:pt x="64" y="512"/>
                </a:lnTo>
                <a:lnTo>
                  <a:pt x="73" y="524"/>
                </a:lnTo>
                <a:lnTo>
                  <a:pt x="84" y="535"/>
                </a:lnTo>
                <a:lnTo>
                  <a:pt x="94" y="546"/>
                </a:lnTo>
                <a:lnTo>
                  <a:pt x="105" y="557"/>
                </a:lnTo>
                <a:lnTo>
                  <a:pt x="117" y="568"/>
                </a:lnTo>
                <a:lnTo>
                  <a:pt x="129" y="577"/>
                </a:lnTo>
                <a:lnTo>
                  <a:pt x="142" y="586"/>
                </a:lnTo>
                <a:lnTo>
                  <a:pt x="155" y="594"/>
                </a:lnTo>
                <a:lnTo>
                  <a:pt x="168" y="602"/>
                </a:lnTo>
                <a:lnTo>
                  <a:pt x="182" y="608"/>
                </a:lnTo>
                <a:lnTo>
                  <a:pt x="195" y="615"/>
                </a:lnTo>
                <a:lnTo>
                  <a:pt x="210" y="621"/>
                </a:lnTo>
                <a:lnTo>
                  <a:pt x="225" y="627"/>
                </a:lnTo>
                <a:lnTo>
                  <a:pt x="241" y="631"/>
                </a:lnTo>
                <a:lnTo>
                  <a:pt x="256" y="634"/>
                </a:lnTo>
                <a:lnTo>
                  <a:pt x="272" y="637"/>
                </a:lnTo>
                <a:lnTo>
                  <a:pt x="288" y="638"/>
                </a:lnTo>
                <a:lnTo>
                  <a:pt x="304" y="641"/>
                </a:lnTo>
                <a:lnTo>
                  <a:pt x="320" y="641"/>
                </a:lnTo>
                <a:lnTo>
                  <a:pt x="335" y="641"/>
                </a:lnTo>
                <a:lnTo>
                  <a:pt x="349" y="639"/>
                </a:lnTo>
                <a:lnTo>
                  <a:pt x="363" y="637"/>
                </a:lnTo>
                <a:lnTo>
                  <a:pt x="377" y="635"/>
                </a:lnTo>
                <a:lnTo>
                  <a:pt x="391" y="633"/>
                </a:lnTo>
                <a:lnTo>
                  <a:pt x="405" y="630"/>
                </a:lnTo>
                <a:lnTo>
                  <a:pt x="417" y="625"/>
                </a:lnTo>
                <a:lnTo>
                  <a:pt x="430" y="621"/>
                </a:lnTo>
                <a:lnTo>
                  <a:pt x="443" y="616"/>
                </a:lnTo>
                <a:lnTo>
                  <a:pt x="456" y="610"/>
                </a:lnTo>
                <a:lnTo>
                  <a:pt x="468" y="604"/>
                </a:lnTo>
                <a:lnTo>
                  <a:pt x="480" y="598"/>
                </a:lnTo>
                <a:lnTo>
                  <a:pt x="491" y="591"/>
                </a:lnTo>
                <a:lnTo>
                  <a:pt x="503" y="584"/>
                </a:lnTo>
                <a:lnTo>
                  <a:pt x="514" y="575"/>
                </a:lnTo>
                <a:lnTo>
                  <a:pt x="525" y="567"/>
                </a:lnTo>
                <a:lnTo>
                  <a:pt x="851" y="892"/>
                </a:lnTo>
                <a:lnTo>
                  <a:pt x="855" y="897"/>
                </a:lnTo>
                <a:lnTo>
                  <a:pt x="860" y="899"/>
                </a:lnTo>
                <a:lnTo>
                  <a:pt x="866" y="901"/>
                </a:lnTo>
                <a:lnTo>
                  <a:pt x="871" y="901"/>
                </a:lnTo>
                <a:lnTo>
                  <a:pt x="878" y="901"/>
                </a:lnTo>
                <a:lnTo>
                  <a:pt x="883" y="899"/>
                </a:lnTo>
                <a:lnTo>
                  <a:pt x="888" y="897"/>
                </a:lnTo>
                <a:lnTo>
                  <a:pt x="893" y="892"/>
                </a:lnTo>
                <a:lnTo>
                  <a:pt x="897" y="888"/>
                </a:lnTo>
                <a:lnTo>
                  <a:pt x="899" y="883"/>
                </a:lnTo>
                <a:lnTo>
                  <a:pt x="901" y="877"/>
                </a:lnTo>
                <a:lnTo>
                  <a:pt x="902" y="871"/>
                </a:lnTo>
                <a:lnTo>
                  <a:pt x="901" y="866"/>
                </a:lnTo>
                <a:lnTo>
                  <a:pt x="899" y="860"/>
                </a:lnTo>
                <a:lnTo>
                  <a:pt x="897" y="855"/>
                </a:lnTo>
                <a:lnTo>
                  <a:pt x="893" y="85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n-GB" noProof="1"/>
          </a:p>
        </p:txBody>
      </p:sp>
      <p:grpSp>
        <p:nvGrpSpPr>
          <p:cNvPr id="50" name="Group 49" descr="Icon of paper and pen. ">
            <a:extLst>
              <a:ext uri="{FF2B5EF4-FFF2-40B4-BE49-F238E27FC236}">
                <a16:creationId xmlns:a16="http://schemas.microsoft.com/office/drawing/2014/main" id="{2FA1B3F0-F0C6-4C2E-ABD3-6AE2AAF66A07}"/>
              </a:ext>
            </a:extLst>
          </p:cNvPr>
          <p:cNvGrpSpPr/>
          <p:nvPr/>
        </p:nvGrpSpPr>
        <p:grpSpPr>
          <a:xfrm>
            <a:off x="1989538" y="1368977"/>
            <a:ext cx="287337" cy="285750"/>
            <a:chOff x="7018338" y="4656138"/>
            <a:chExt cx="287337" cy="285750"/>
          </a:xfrm>
          <a:solidFill>
            <a:schemeClr val="bg1"/>
          </a:solidFill>
        </p:grpSpPr>
        <p:sp>
          <p:nvSpPr>
            <p:cNvPr id="51" name="Freeform 4604">
              <a:extLst>
                <a:ext uri="{FF2B5EF4-FFF2-40B4-BE49-F238E27FC236}">
                  <a16:creationId xmlns:a16="http://schemas.microsoft.com/office/drawing/2014/main" id="{F6337A0B-842D-4F0F-B93C-DA957BFFC13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18338" y="4656138"/>
              <a:ext cx="230188" cy="285750"/>
            </a:xfrm>
            <a:custGeom>
              <a:avLst/>
              <a:gdLst>
                <a:gd name="T0" fmla="*/ 351 w 723"/>
                <a:gd name="T1" fmla="*/ 416 h 903"/>
                <a:gd name="T2" fmla="*/ 348 w 723"/>
                <a:gd name="T3" fmla="*/ 400 h 903"/>
                <a:gd name="T4" fmla="*/ 362 w 723"/>
                <a:gd name="T5" fmla="*/ 391 h 903"/>
                <a:gd name="T6" fmla="*/ 525 w 723"/>
                <a:gd name="T7" fmla="*/ 398 h 903"/>
                <a:gd name="T8" fmla="*/ 525 w 723"/>
                <a:gd name="T9" fmla="*/ 414 h 903"/>
                <a:gd name="T10" fmla="*/ 513 w 723"/>
                <a:gd name="T11" fmla="*/ 572 h 903"/>
                <a:gd name="T12" fmla="*/ 349 w 723"/>
                <a:gd name="T13" fmla="*/ 565 h 903"/>
                <a:gd name="T14" fmla="*/ 349 w 723"/>
                <a:gd name="T15" fmla="*/ 548 h 903"/>
                <a:gd name="T16" fmla="*/ 513 w 723"/>
                <a:gd name="T17" fmla="*/ 542 h 903"/>
                <a:gd name="T18" fmla="*/ 526 w 723"/>
                <a:gd name="T19" fmla="*/ 551 h 903"/>
                <a:gd name="T20" fmla="*/ 523 w 723"/>
                <a:gd name="T21" fmla="*/ 568 h 903"/>
                <a:gd name="T22" fmla="*/ 362 w 723"/>
                <a:gd name="T23" fmla="*/ 722 h 903"/>
                <a:gd name="T24" fmla="*/ 348 w 723"/>
                <a:gd name="T25" fmla="*/ 713 h 903"/>
                <a:gd name="T26" fmla="*/ 351 w 723"/>
                <a:gd name="T27" fmla="*/ 696 h 903"/>
                <a:gd name="T28" fmla="*/ 515 w 723"/>
                <a:gd name="T29" fmla="*/ 693 h 903"/>
                <a:gd name="T30" fmla="*/ 528 w 723"/>
                <a:gd name="T31" fmla="*/ 704 h 903"/>
                <a:gd name="T32" fmla="*/ 521 w 723"/>
                <a:gd name="T33" fmla="*/ 720 h 903"/>
                <a:gd name="T34" fmla="*/ 232 w 723"/>
                <a:gd name="T35" fmla="*/ 405 h 903"/>
                <a:gd name="T36" fmla="*/ 198 w 723"/>
                <a:gd name="T37" fmla="*/ 381 h 903"/>
                <a:gd name="T38" fmla="*/ 200 w 723"/>
                <a:gd name="T39" fmla="*/ 365 h 903"/>
                <a:gd name="T40" fmla="*/ 217 w 723"/>
                <a:gd name="T41" fmla="*/ 362 h 903"/>
                <a:gd name="T42" fmla="*/ 296 w 723"/>
                <a:gd name="T43" fmla="*/ 302 h 903"/>
                <a:gd name="T44" fmla="*/ 312 w 723"/>
                <a:gd name="T45" fmla="*/ 306 h 903"/>
                <a:gd name="T46" fmla="*/ 315 w 723"/>
                <a:gd name="T47" fmla="*/ 321 h 903"/>
                <a:gd name="T48" fmla="*/ 226 w 723"/>
                <a:gd name="T49" fmla="*/ 556 h 903"/>
                <a:gd name="T50" fmla="*/ 197 w 723"/>
                <a:gd name="T51" fmla="*/ 529 h 903"/>
                <a:gd name="T52" fmla="*/ 203 w 723"/>
                <a:gd name="T53" fmla="*/ 514 h 903"/>
                <a:gd name="T54" fmla="*/ 219 w 723"/>
                <a:gd name="T55" fmla="*/ 514 h 903"/>
                <a:gd name="T56" fmla="*/ 298 w 723"/>
                <a:gd name="T57" fmla="*/ 451 h 903"/>
                <a:gd name="T58" fmla="*/ 314 w 723"/>
                <a:gd name="T59" fmla="*/ 458 h 903"/>
                <a:gd name="T60" fmla="*/ 314 w 723"/>
                <a:gd name="T61" fmla="*/ 475 h 903"/>
                <a:gd name="T62" fmla="*/ 155 w 723"/>
                <a:gd name="T63" fmla="*/ 238 h 903"/>
                <a:gd name="T64" fmla="*/ 208 w 723"/>
                <a:gd name="T65" fmla="*/ 197 h 903"/>
                <a:gd name="T66" fmla="*/ 164 w 723"/>
                <a:gd name="T67" fmla="*/ 236 h 903"/>
                <a:gd name="T68" fmla="*/ 31 w 723"/>
                <a:gd name="T69" fmla="*/ 125 h 903"/>
                <a:gd name="T70" fmla="*/ 53 w 723"/>
                <a:gd name="T71" fmla="*/ 68 h 903"/>
                <a:gd name="T72" fmla="*/ 101 w 723"/>
                <a:gd name="T73" fmla="*/ 35 h 903"/>
                <a:gd name="T74" fmla="*/ 150 w 723"/>
                <a:gd name="T75" fmla="*/ 36 h 903"/>
                <a:gd name="T76" fmla="*/ 210 w 723"/>
                <a:gd name="T77" fmla="*/ 80 h 903"/>
                <a:gd name="T78" fmla="*/ 226 w 723"/>
                <a:gd name="T79" fmla="*/ 143 h 903"/>
                <a:gd name="T80" fmla="*/ 125 w 723"/>
                <a:gd name="T81" fmla="*/ 154 h 903"/>
                <a:gd name="T82" fmla="*/ 136 w 723"/>
                <a:gd name="T83" fmla="*/ 0 h 903"/>
                <a:gd name="T84" fmla="*/ 104 w 723"/>
                <a:gd name="T85" fmla="*/ 2 h 903"/>
                <a:gd name="T86" fmla="*/ 39 w 723"/>
                <a:gd name="T87" fmla="*/ 40 h 903"/>
                <a:gd name="T88" fmla="*/ 4 w 723"/>
                <a:gd name="T89" fmla="*/ 108 h 903"/>
                <a:gd name="T90" fmla="*/ 4 w 723"/>
                <a:gd name="T91" fmla="*/ 625 h 903"/>
                <a:gd name="T92" fmla="*/ 121 w 723"/>
                <a:gd name="T93" fmla="*/ 632 h 903"/>
                <a:gd name="T94" fmla="*/ 128 w 723"/>
                <a:gd name="T95" fmla="*/ 901 h 903"/>
                <a:gd name="T96" fmla="*/ 593 w 723"/>
                <a:gd name="T97" fmla="*/ 902 h 903"/>
                <a:gd name="T98" fmla="*/ 603 w 723"/>
                <a:gd name="T99" fmla="*/ 888 h 903"/>
                <a:gd name="T100" fmla="*/ 660 w 723"/>
                <a:gd name="T101" fmla="*/ 248 h 903"/>
                <a:gd name="T102" fmla="*/ 708 w 723"/>
                <a:gd name="T103" fmla="*/ 194 h 903"/>
                <a:gd name="T104" fmla="*/ 723 w 723"/>
                <a:gd name="T105" fmla="*/ 121 h 903"/>
                <a:gd name="T106" fmla="*/ 691 w 723"/>
                <a:gd name="T107" fmla="*/ 50 h 903"/>
                <a:gd name="T108" fmla="*/ 627 w 723"/>
                <a:gd name="T109" fmla="*/ 6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723" h="903">
                  <a:moveTo>
                    <a:pt x="513" y="421"/>
                  </a:moveTo>
                  <a:lnTo>
                    <a:pt x="362" y="421"/>
                  </a:lnTo>
                  <a:lnTo>
                    <a:pt x="359" y="421"/>
                  </a:lnTo>
                  <a:lnTo>
                    <a:pt x="356" y="420"/>
                  </a:lnTo>
                  <a:lnTo>
                    <a:pt x="354" y="418"/>
                  </a:lnTo>
                  <a:lnTo>
                    <a:pt x="351" y="416"/>
                  </a:lnTo>
                  <a:lnTo>
                    <a:pt x="349" y="414"/>
                  </a:lnTo>
                  <a:lnTo>
                    <a:pt x="348" y="412"/>
                  </a:lnTo>
                  <a:lnTo>
                    <a:pt x="347" y="409"/>
                  </a:lnTo>
                  <a:lnTo>
                    <a:pt x="347" y="406"/>
                  </a:lnTo>
                  <a:lnTo>
                    <a:pt x="347" y="403"/>
                  </a:lnTo>
                  <a:lnTo>
                    <a:pt x="348" y="400"/>
                  </a:lnTo>
                  <a:lnTo>
                    <a:pt x="349" y="398"/>
                  </a:lnTo>
                  <a:lnTo>
                    <a:pt x="351" y="396"/>
                  </a:lnTo>
                  <a:lnTo>
                    <a:pt x="354" y="394"/>
                  </a:lnTo>
                  <a:lnTo>
                    <a:pt x="356" y="393"/>
                  </a:lnTo>
                  <a:lnTo>
                    <a:pt x="359" y="391"/>
                  </a:lnTo>
                  <a:lnTo>
                    <a:pt x="362" y="391"/>
                  </a:lnTo>
                  <a:lnTo>
                    <a:pt x="513" y="391"/>
                  </a:lnTo>
                  <a:lnTo>
                    <a:pt x="515" y="391"/>
                  </a:lnTo>
                  <a:lnTo>
                    <a:pt x="519" y="393"/>
                  </a:lnTo>
                  <a:lnTo>
                    <a:pt x="521" y="394"/>
                  </a:lnTo>
                  <a:lnTo>
                    <a:pt x="523" y="396"/>
                  </a:lnTo>
                  <a:lnTo>
                    <a:pt x="525" y="398"/>
                  </a:lnTo>
                  <a:lnTo>
                    <a:pt x="526" y="400"/>
                  </a:lnTo>
                  <a:lnTo>
                    <a:pt x="528" y="403"/>
                  </a:lnTo>
                  <a:lnTo>
                    <a:pt x="528" y="406"/>
                  </a:lnTo>
                  <a:lnTo>
                    <a:pt x="528" y="409"/>
                  </a:lnTo>
                  <a:lnTo>
                    <a:pt x="526" y="412"/>
                  </a:lnTo>
                  <a:lnTo>
                    <a:pt x="525" y="414"/>
                  </a:lnTo>
                  <a:lnTo>
                    <a:pt x="523" y="416"/>
                  </a:lnTo>
                  <a:lnTo>
                    <a:pt x="521" y="418"/>
                  </a:lnTo>
                  <a:lnTo>
                    <a:pt x="519" y="420"/>
                  </a:lnTo>
                  <a:lnTo>
                    <a:pt x="515" y="421"/>
                  </a:lnTo>
                  <a:lnTo>
                    <a:pt x="513" y="421"/>
                  </a:lnTo>
                  <a:close/>
                  <a:moveTo>
                    <a:pt x="513" y="572"/>
                  </a:moveTo>
                  <a:lnTo>
                    <a:pt x="362" y="572"/>
                  </a:lnTo>
                  <a:lnTo>
                    <a:pt x="359" y="571"/>
                  </a:lnTo>
                  <a:lnTo>
                    <a:pt x="356" y="571"/>
                  </a:lnTo>
                  <a:lnTo>
                    <a:pt x="354" y="569"/>
                  </a:lnTo>
                  <a:lnTo>
                    <a:pt x="351" y="568"/>
                  </a:lnTo>
                  <a:lnTo>
                    <a:pt x="349" y="565"/>
                  </a:lnTo>
                  <a:lnTo>
                    <a:pt x="348" y="563"/>
                  </a:lnTo>
                  <a:lnTo>
                    <a:pt x="347" y="560"/>
                  </a:lnTo>
                  <a:lnTo>
                    <a:pt x="347" y="556"/>
                  </a:lnTo>
                  <a:lnTo>
                    <a:pt x="347" y="554"/>
                  </a:lnTo>
                  <a:lnTo>
                    <a:pt x="348" y="551"/>
                  </a:lnTo>
                  <a:lnTo>
                    <a:pt x="349" y="548"/>
                  </a:lnTo>
                  <a:lnTo>
                    <a:pt x="351" y="546"/>
                  </a:lnTo>
                  <a:lnTo>
                    <a:pt x="354" y="544"/>
                  </a:lnTo>
                  <a:lnTo>
                    <a:pt x="356" y="543"/>
                  </a:lnTo>
                  <a:lnTo>
                    <a:pt x="359" y="542"/>
                  </a:lnTo>
                  <a:lnTo>
                    <a:pt x="362" y="542"/>
                  </a:lnTo>
                  <a:lnTo>
                    <a:pt x="513" y="542"/>
                  </a:lnTo>
                  <a:lnTo>
                    <a:pt x="515" y="542"/>
                  </a:lnTo>
                  <a:lnTo>
                    <a:pt x="519" y="543"/>
                  </a:lnTo>
                  <a:lnTo>
                    <a:pt x="521" y="544"/>
                  </a:lnTo>
                  <a:lnTo>
                    <a:pt x="523" y="546"/>
                  </a:lnTo>
                  <a:lnTo>
                    <a:pt x="525" y="548"/>
                  </a:lnTo>
                  <a:lnTo>
                    <a:pt x="526" y="551"/>
                  </a:lnTo>
                  <a:lnTo>
                    <a:pt x="528" y="554"/>
                  </a:lnTo>
                  <a:lnTo>
                    <a:pt x="528" y="556"/>
                  </a:lnTo>
                  <a:lnTo>
                    <a:pt x="528" y="560"/>
                  </a:lnTo>
                  <a:lnTo>
                    <a:pt x="526" y="563"/>
                  </a:lnTo>
                  <a:lnTo>
                    <a:pt x="525" y="565"/>
                  </a:lnTo>
                  <a:lnTo>
                    <a:pt x="523" y="568"/>
                  </a:lnTo>
                  <a:lnTo>
                    <a:pt x="521" y="569"/>
                  </a:lnTo>
                  <a:lnTo>
                    <a:pt x="519" y="571"/>
                  </a:lnTo>
                  <a:lnTo>
                    <a:pt x="515" y="571"/>
                  </a:lnTo>
                  <a:lnTo>
                    <a:pt x="513" y="572"/>
                  </a:lnTo>
                  <a:close/>
                  <a:moveTo>
                    <a:pt x="513" y="722"/>
                  </a:moveTo>
                  <a:lnTo>
                    <a:pt x="362" y="722"/>
                  </a:lnTo>
                  <a:lnTo>
                    <a:pt x="359" y="722"/>
                  </a:lnTo>
                  <a:lnTo>
                    <a:pt x="356" y="721"/>
                  </a:lnTo>
                  <a:lnTo>
                    <a:pt x="354" y="720"/>
                  </a:lnTo>
                  <a:lnTo>
                    <a:pt x="351" y="718"/>
                  </a:lnTo>
                  <a:lnTo>
                    <a:pt x="349" y="716"/>
                  </a:lnTo>
                  <a:lnTo>
                    <a:pt x="348" y="713"/>
                  </a:lnTo>
                  <a:lnTo>
                    <a:pt x="347" y="710"/>
                  </a:lnTo>
                  <a:lnTo>
                    <a:pt x="347" y="708"/>
                  </a:lnTo>
                  <a:lnTo>
                    <a:pt x="347" y="704"/>
                  </a:lnTo>
                  <a:lnTo>
                    <a:pt x="348" y="702"/>
                  </a:lnTo>
                  <a:lnTo>
                    <a:pt x="349" y="699"/>
                  </a:lnTo>
                  <a:lnTo>
                    <a:pt x="351" y="696"/>
                  </a:lnTo>
                  <a:lnTo>
                    <a:pt x="354" y="695"/>
                  </a:lnTo>
                  <a:lnTo>
                    <a:pt x="356" y="693"/>
                  </a:lnTo>
                  <a:lnTo>
                    <a:pt x="359" y="693"/>
                  </a:lnTo>
                  <a:lnTo>
                    <a:pt x="362" y="692"/>
                  </a:lnTo>
                  <a:lnTo>
                    <a:pt x="513" y="692"/>
                  </a:lnTo>
                  <a:lnTo>
                    <a:pt x="515" y="693"/>
                  </a:lnTo>
                  <a:lnTo>
                    <a:pt x="519" y="693"/>
                  </a:lnTo>
                  <a:lnTo>
                    <a:pt x="521" y="695"/>
                  </a:lnTo>
                  <a:lnTo>
                    <a:pt x="523" y="696"/>
                  </a:lnTo>
                  <a:lnTo>
                    <a:pt x="525" y="699"/>
                  </a:lnTo>
                  <a:lnTo>
                    <a:pt x="526" y="702"/>
                  </a:lnTo>
                  <a:lnTo>
                    <a:pt x="528" y="704"/>
                  </a:lnTo>
                  <a:lnTo>
                    <a:pt x="528" y="708"/>
                  </a:lnTo>
                  <a:lnTo>
                    <a:pt x="528" y="710"/>
                  </a:lnTo>
                  <a:lnTo>
                    <a:pt x="526" y="713"/>
                  </a:lnTo>
                  <a:lnTo>
                    <a:pt x="525" y="716"/>
                  </a:lnTo>
                  <a:lnTo>
                    <a:pt x="523" y="718"/>
                  </a:lnTo>
                  <a:lnTo>
                    <a:pt x="521" y="720"/>
                  </a:lnTo>
                  <a:lnTo>
                    <a:pt x="519" y="721"/>
                  </a:lnTo>
                  <a:lnTo>
                    <a:pt x="515" y="722"/>
                  </a:lnTo>
                  <a:lnTo>
                    <a:pt x="513" y="722"/>
                  </a:lnTo>
                  <a:close/>
                  <a:moveTo>
                    <a:pt x="312" y="326"/>
                  </a:moveTo>
                  <a:lnTo>
                    <a:pt x="237" y="402"/>
                  </a:lnTo>
                  <a:lnTo>
                    <a:pt x="232" y="405"/>
                  </a:lnTo>
                  <a:lnTo>
                    <a:pt x="226" y="406"/>
                  </a:lnTo>
                  <a:lnTo>
                    <a:pt x="220" y="405"/>
                  </a:lnTo>
                  <a:lnTo>
                    <a:pt x="216" y="402"/>
                  </a:lnTo>
                  <a:lnTo>
                    <a:pt x="200" y="387"/>
                  </a:lnTo>
                  <a:lnTo>
                    <a:pt x="199" y="385"/>
                  </a:lnTo>
                  <a:lnTo>
                    <a:pt x="198" y="381"/>
                  </a:lnTo>
                  <a:lnTo>
                    <a:pt x="197" y="379"/>
                  </a:lnTo>
                  <a:lnTo>
                    <a:pt x="197" y="376"/>
                  </a:lnTo>
                  <a:lnTo>
                    <a:pt x="197" y="373"/>
                  </a:lnTo>
                  <a:lnTo>
                    <a:pt x="198" y="370"/>
                  </a:lnTo>
                  <a:lnTo>
                    <a:pt x="199" y="368"/>
                  </a:lnTo>
                  <a:lnTo>
                    <a:pt x="200" y="365"/>
                  </a:lnTo>
                  <a:lnTo>
                    <a:pt x="203" y="363"/>
                  </a:lnTo>
                  <a:lnTo>
                    <a:pt x="206" y="362"/>
                  </a:lnTo>
                  <a:lnTo>
                    <a:pt x="208" y="361"/>
                  </a:lnTo>
                  <a:lnTo>
                    <a:pt x="211" y="361"/>
                  </a:lnTo>
                  <a:lnTo>
                    <a:pt x="214" y="361"/>
                  </a:lnTo>
                  <a:lnTo>
                    <a:pt x="217" y="362"/>
                  </a:lnTo>
                  <a:lnTo>
                    <a:pt x="219" y="363"/>
                  </a:lnTo>
                  <a:lnTo>
                    <a:pt x="221" y="365"/>
                  </a:lnTo>
                  <a:lnTo>
                    <a:pt x="226" y="370"/>
                  </a:lnTo>
                  <a:lnTo>
                    <a:pt x="290" y="306"/>
                  </a:lnTo>
                  <a:lnTo>
                    <a:pt x="294" y="303"/>
                  </a:lnTo>
                  <a:lnTo>
                    <a:pt x="296" y="302"/>
                  </a:lnTo>
                  <a:lnTo>
                    <a:pt x="298" y="301"/>
                  </a:lnTo>
                  <a:lnTo>
                    <a:pt x="302" y="301"/>
                  </a:lnTo>
                  <a:lnTo>
                    <a:pt x="304" y="301"/>
                  </a:lnTo>
                  <a:lnTo>
                    <a:pt x="307" y="302"/>
                  </a:lnTo>
                  <a:lnTo>
                    <a:pt x="310" y="303"/>
                  </a:lnTo>
                  <a:lnTo>
                    <a:pt x="312" y="306"/>
                  </a:lnTo>
                  <a:lnTo>
                    <a:pt x="314" y="308"/>
                  </a:lnTo>
                  <a:lnTo>
                    <a:pt x="315" y="310"/>
                  </a:lnTo>
                  <a:lnTo>
                    <a:pt x="316" y="312"/>
                  </a:lnTo>
                  <a:lnTo>
                    <a:pt x="316" y="316"/>
                  </a:lnTo>
                  <a:lnTo>
                    <a:pt x="316" y="319"/>
                  </a:lnTo>
                  <a:lnTo>
                    <a:pt x="315" y="321"/>
                  </a:lnTo>
                  <a:lnTo>
                    <a:pt x="314" y="324"/>
                  </a:lnTo>
                  <a:lnTo>
                    <a:pt x="312" y="326"/>
                  </a:lnTo>
                  <a:close/>
                  <a:moveTo>
                    <a:pt x="312" y="477"/>
                  </a:moveTo>
                  <a:lnTo>
                    <a:pt x="237" y="552"/>
                  </a:lnTo>
                  <a:lnTo>
                    <a:pt x="232" y="555"/>
                  </a:lnTo>
                  <a:lnTo>
                    <a:pt x="226" y="556"/>
                  </a:lnTo>
                  <a:lnTo>
                    <a:pt x="220" y="555"/>
                  </a:lnTo>
                  <a:lnTo>
                    <a:pt x="216" y="552"/>
                  </a:lnTo>
                  <a:lnTo>
                    <a:pt x="200" y="537"/>
                  </a:lnTo>
                  <a:lnTo>
                    <a:pt x="199" y="535"/>
                  </a:lnTo>
                  <a:lnTo>
                    <a:pt x="198" y="533"/>
                  </a:lnTo>
                  <a:lnTo>
                    <a:pt x="197" y="529"/>
                  </a:lnTo>
                  <a:lnTo>
                    <a:pt x="197" y="527"/>
                  </a:lnTo>
                  <a:lnTo>
                    <a:pt x="197" y="524"/>
                  </a:lnTo>
                  <a:lnTo>
                    <a:pt x="198" y="521"/>
                  </a:lnTo>
                  <a:lnTo>
                    <a:pt x="199" y="518"/>
                  </a:lnTo>
                  <a:lnTo>
                    <a:pt x="200" y="516"/>
                  </a:lnTo>
                  <a:lnTo>
                    <a:pt x="203" y="514"/>
                  </a:lnTo>
                  <a:lnTo>
                    <a:pt x="206" y="512"/>
                  </a:lnTo>
                  <a:lnTo>
                    <a:pt x="208" y="512"/>
                  </a:lnTo>
                  <a:lnTo>
                    <a:pt x="211" y="511"/>
                  </a:lnTo>
                  <a:lnTo>
                    <a:pt x="214" y="512"/>
                  </a:lnTo>
                  <a:lnTo>
                    <a:pt x="217" y="512"/>
                  </a:lnTo>
                  <a:lnTo>
                    <a:pt x="219" y="514"/>
                  </a:lnTo>
                  <a:lnTo>
                    <a:pt x="221" y="516"/>
                  </a:lnTo>
                  <a:lnTo>
                    <a:pt x="226" y="520"/>
                  </a:lnTo>
                  <a:lnTo>
                    <a:pt x="290" y="456"/>
                  </a:lnTo>
                  <a:lnTo>
                    <a:pt x="294" y="454"/>
                  </a:lnTo>
                  <a:lnTo>
                    <a:pt x="296" y="452"/>
                  </a:lnTo>
                  <a:lnTo>
                    <a:pt x="298" y="451"/>
                  </a:lnTo>
                  <a:lnTo>
                    <a:pt x="302" y="451"/>
                  </a:lnTo>
                  <a:lnTo>
                    <a:pt x="304" y="451"/>
                  </a:lnTo>
                  <a:lnTo>
                    <a:pt x="307" y="452"/>
                  </a:lnTo>
                  <a:lnTo>
                    <a:pt x="310" y="454"/>
                  </a:lnTo>
                  <a:lnTo>
                    <a:pt x="312" y="456"/>
                  </a:lnTo>
                  <a:lnTo>
                    <a:pt x="314" y="458"/>
                  </a:lnTo>
                  <a:lnTo>
                    <a:pt x="315" y="460"/>
                  </a:lnTo>
                  <a:lnTo>
                    <a:pt x="316" y="464"/>
                  </a:lnTo>
                  <a:lnTo>
                    <a:pt x="316" y="466"/>
                  </a:lnTo>
                  <a:lnTo>
                    <a:pt x="316" y="469"/>
                  </a:lnTo>
                  <a:lnTo>
                    <a:pt x="315" y="472"/>
                  </a:lnTo>
                  <a:lnTo>
                    <a:pt x="314" y="475"/>
                  </a:lnTo>
                  <a:lnTo>
                    <a:pt x="312" y="477"/>
                  </a:lnTo>
                  <a:close/>
                  <a:moveTo>
                    <a:pt x="164" y="236"/>
                  </a:moveTo>
                  <a:lnTo>
                    <a:pt x="162" y="237"/>
                  </a:lnTo>
                  <a:lnTo>
                    <a:pt x="158" y="238"/>
                  </a:lnTo>
                  <a:lnTo>
                    <a:pt x="157" y="238"/>
                  </a:lnTo>
                  <a:lnTo>
                    <a:pt x="155" y="238"/>
                  </a:lnTo>
                  <a:lnTo>
                    <a:pt x="153" y="239"/>
                  </a:lnTo>
                  <a:lnTo>
                    <a:pt x="151" y="239"/>
                  </a:lnTo>
                  <a:lnTo>
                    <a:pt x="151" y="180"/>
                  </a:lnTo>
                  <a:lnTo>
                    <a:pt x="217" y="180"/>
                  </a:lnTo>
                  <a:lnTo>
                    <a:pt x="214" y="188"/>
                  </a:lnTo>
                  <a:lnTo>
                    <a:pt x="208" y="197"/>
                  </a:lnTo>
                  <a:lnTo>
                    <a:pt x="203" y="205"/>
                  </a:lnTo>
                  <a:lnTo>
                    <a:pt x="197" y="212"/>
                  </a:lnTo>
                  <a:lnTo>
                    <a:pt x="190" y="220"/>
                  </a:lnTo>
                  <a:lnTo>
                    <a:pt x="182" y="225"/>
                  </a:lnTo>
                  <a:lnTo>
                    <a:pt x="173" y="231"/>
                  </a:lnTo>
                  <a:lnTo>
                    <a:pt x="164" y="236"/>
                  </a:lnTo>
                  <a:close/>
                  <a:moveTo>
                    <a:pt x="121" y="166"/>
                  </a:moveTo>
                  <a:lnTo>
                    <a:pt x="121" y="256"/>
                  </a:lnTo>
                  <a:lnTo>
                    <a:pt x="121" y="601"/>
                  </a:lnTo>
                  <a:lnTo>
                    <a:pt x="31" y="601"/>
                  </a:lnTo>
                  <a:lnTo>
                    <a:pt x="31" y="135"/>
                  </a:lnTo>
                  <a:lnTo>
                    <a:pt x="31" y="125"/>
                  </a:lnTo>
                  <a:lnTo>
                    <a:pt x="33" y="115"/>
                  </a:lnTo>
                  <a:lnTo>
                    <a:pt x="35" y="105"/>
                  </a:lnTo>
                  <a:lnTo>
                    <a:pt x="39" y="94"/>
                  </a:lnTo>
                  <a:lnTo>
                    <a:pt x="43" y="85"/>
                  </a:lnTo>
                  <a:lnTo>
                    <a:pt x="48" y="77"/>
                  </a:lnTo>
                  <a:lnTo>
                    <a:pt x="53" y="68"/>
                  </a:lnTo>
                  <a:lnTo>
                    <a:pt x="60" y="62"/>
                  </a:lnTo>
                  <a:lnTo>
                    <a:pt x="67" y="55"/>
                  </a:lnTo>
                  <a:lnTo>
                    <a:pt x="75" y="48"/>
                  </a:lnTo>
                  <a:lnTo>
                    <a:pt x="83" y="42"/>
                  </a:lnTo>
                  <a:lnTo>
                    <a:pt x="92" y="38"/>
                  </a:lnTo>
                  <a:lnTo>
                    <a:pt x="101" y="35"/>
                  </a:lnTo>
                  <a:lnTo>
                    <a:pt x="110" y="32"/>
                  </a:lnTo>
                  <a:lnTo>
                    <a:pt x="120" y="30"/>
                  </a:lnTo>
                  <a:lnTo>
                    <a:pt x="129" y="30"/>
                  </a:lnTo>
                  <a:lnTo>
                    <a:pt x="132" y="30"/>
                  </a:lnTo>
                  <a:lnTo>
                    <a:pt x="135" y="30"/>
                  </a:lnTo>
                  <a:lnTo>
                    <a:pt x="150" y="36"/>
                  </a:lnTo>
                  <a:lnTo>
                    <a:pt x="164" y="41"/>
                  </a:lnTo>
                  <a:lnTo>
                    <a:pt x="176" y="48"/>
                  </a:lnTo>
                  <a:lnTo>
                    <a:pt x="188" y="56"/>
                  </a:lnTo>
                  <a:lnTo>
                    <a:pt x="197" y="63"/>
                  </a:lnTo>
                  <a:lnTo>
                    <a:pt x="205" y="71"/>
                  </a:lnTo>
                  <a:lnTo>
                    <a:pt x="210" y="80"/>
                  </a:lnTo>
                  <a:lnTo>
                    <a:pt x="216" y="88"/>
                  </a:lnTo>
                  <a:lnTo>
                    <a:pt x="220" y="99"/>
                  </a:lnTo>
                  <a:lnTo>
                    <a:pt x="224" y="110"/>
                  </a:lnTo>
                  <a:lnTo>
                    <a:pt x="226" y="123"/>
                  </a:lnTo>
                  <a:lnTo>
                    <a:pt x="226" y="135"/>
                  </a:lnTo>
                  <a:lnTo>
                    <a:pt x="226" y="143"/>
                  </a:lnTo>
                  <a:lnTo>
                    <a:pt x="225" y="150"/>
                  </a:lnTo>
                  <a:lnTo>
                    <a:pt x="136" y="150"/>
                  </a:lnTo>
                  <a:lnTo>
                    <a:pt x="133" y="151"/>
                  </a:lnTo>
                  <a:lnTo>
                    <a:pt x="130" y="151"/>
                  </a:lnTo>
                  <a:lnTo>
                    <a:pt x="128" y="153"/>
                  </a:lnTo>
                  <a:lnTo>
                    <a:pt x="125" y="154"/>
                  </a:lnTo>
                  <a:lnTo>
                    <a:pt x="123" y="156"/>
                  </a:lnTo>
                  <a:lnTo>
                    <a:pt x="122" y="160"/>
                  </a:lnTo>
                  <a:lnTo>
                    <a:pt x="121" y="162"/>
                  </a:lnTo>
                  <a:lnTo>
                    <a:pt x="121" y="166"/>
                  </a:lnTo>
                  <a:close/>
                  <a:moveTo>
                    <a:pt x="587" y="0"/>
                  </a:moveTo>
                  <a:lnTo>
                    <a:pt x="136" y="0"/>
                  </a:lnTo>
                  <a:lnTo>
                    <a:pt x="136" y="0"/>
                  </a:lnTo>
                  <a:lnTo>
                    <a:pt x="135" y="0"/>
                  </a:lnTo>
                  <a:lnTo>
                    <a:pt x="132" y="0"/>
                  </a:lnTo>
                  <a:lnTo>
                    <a:pt x="129" y="0"/>
                  </a:lnTo>
                  <a:lnTo>
                    <a:pt x="116" y="1"/>
                  </a:lnTo>
                  <a:lnTo>
                    <a:pt x="104" y="2"/>
                  </a:lnTo>
                  <a:lnTo>
                    <a:pt x="92" y="5"/>
                  </a:lnTo>
                  <a:lnTo>
                    <a:pt x="80" y="11"/>
                  </a:lnTo>
                  <a:lnTo>
                    <a:pt x="69" y="16"/>
                  </a:lnTo>
                  <a:lnTo>
                    <a:pt x="58" y="23"/>
                  </a:lnTo>
                  <a:lnTo>
                    <a:pt x="48" y="31"/>
                  </a:lnTo>
                  <a:lnTo>
                    <a:pt x="39" y="40"/>
                  </a:lnTo>
                  <a:lnTo>
                    <a:pt x="31" y="49"/>
                  </a:lnTo>
                  <a:lnTo>
                    <a:pt x="23" y="59"/>
                  </a:lnTo>
                  <a:lnTo>
                    <a:pt x="16" y="71"/>
                  </a:lnTo>
                  <a:lnTo>
                    <a:pt x="10" y="83"/>
                  </a:lnTo>
                  <a:lnTo>
                    <a:pt x="6" y="95"/>
                  </a:lnTo>
                  <a:lnTo>
                    <a:pt x="4" y="108"/>
                  </a:lnTo>
                  <a:lnTo>
                    <a:pt x="1" y="121"/>
                  </a:lnTo>
                  <a:lnTo>
                    <a:pt x="0" y="135"/>
                  </a:lnTo>
                  <a:lnTo>
                    <a:pt x="0" y="617"/>
                  </a:lnTo>
                  <a:lnTo>
                    <a:pt x="1" y="620"/>
                  </a:lnTo>
                  <a:lnTo>
                    <a:pt x="1" y="623"/>
                  </a:lnTo>
                  <a:lnTo>
                    <a:pt x="4" y="625"/>
                  </a:lnTo>
                  <a:lnTo>
                    <a:pt x="5" y="627"/>
                  </a:lnTo>
                  <a:lnTo>
                    <a:pt x="7" y="630"/>
                  </a:lnTo>
                  <a:lnTo>
                    <a:pt x="9" y="631"/>
                  </a:lnTo>
                  <a:lnTo>
                    <a:pt x="13" y="632"/>
                  </a:lnTo>
                  <a:lnTo>
                    <a:pt x="16" y="632"/>
                  </a:lnTo>
                  <a:lnTo>
                    <a:pt x="121" y="632"/>
                  </a:lnTo>
                  <a:lnTo>
                    <a:pt x="121" y="888"/>
                  </a:lnTo>
                  <a:lnTo>
                    <a:pt x="121" y="891"/>
                  </a:lnTo>
                  <a:lnTo>
                    <a:pt x="122" y="894"/>
                  </a:lnTo>
                  <a:lnTo>
                    <a:pt x="123" y="896"/>
                  </a:lnTo>
                  <a:lnTo>
                    <a:pt x="125" y="898"/>
                  </a:lnTo>
                  <a:lnTo>
                    <a:pt x="128" y="901"/>
                  </a:lnTo>
                  <a:lnTo>
                    <a:pt x="130" y="902"/>
                  </a:lnTo>
                  <a:lnTo>
                    <a:pt x="133" y="903"/>
                  </a:lnTo>
                  <a:lnTo>
                    <a:pt x="136" y="903"/>
                  </a:lnTo>
                  <a:lnTo>
                    <a:pt x="587" y="903"/>
                  </a:lnTo>
                  <a:lnTo>
                    <a:pt x="591" y="903"/>
                  </a:lnTo>
                  <a:lnTo>
                    <a:pt x="593" y="902"/>
                  </a:lnTo>
                  <a:lnTo>
                    <a:pt x="596" y="901"/>
                  </a:lnTo>
                  <a:lnTo>
                    <a:pt x="599" y="898"/>
                  </a:lnTo>
                  <a:lnTo>
                    <a:pt x="600" y="896"/>
                  </a:lnTo>
                  <a:lnTo>
                    <a:pt x="602" y="894"/>
                  </a:lnTo>
                  <a:lnTo>
                    <a:pt x="602" y="891"/>
                  </a:lnTo>
                  <a:lnTo>
                    <a:pt x="603" y="888"/>
                  </a:lnTo>
                  <a:lnTo>
                    <a:pt x="603" y="269"/>
                  </a:lnTo>
                  <a:lnTo>
                    <a:pt x="615" y="267"/>
                  </a:lnTo>
                  <a:lnTo>
                    <a:pt x="627" y="264"/>
                  </a:lnTo>
                  <a:lnTo>
                    <a:pt x="638" y="259"/>
                  </a:lnTo>
                  <a:lnTo>
                    <a:pt x="648" y="255"/>
                  </a:lnTo>
                  <a:lnTo>
                    <a:pt x="660" y="248"/>
                  </a:lnTo>
                  <a:lnTo>
                    <a:pt x="670" y="241"/>
                  </a:lnTo>
                  <a:lnTo>
                    <a:pt x="679" y="232"/>
                  </a:lnTo>
                  <a:lnTo>
                    <a:pt x="687" y="224"/>
                  </a:lnTo>
                  <a:lnTo>
                    <a:pt x="695" y="214"/>
                  </a:lnTo>
                  <a:lnTo>
                    <a:pt x="703" y="204"/>
                  </a:lnTo>
                  <a:lnTo>
                    <a:pt x="708" y="194"/>
                  </a:lnTo>
                  <a:lnTo>
                    <a:pt x="714" y="182"/>
                  </a:lnTo>
                  <a:lnTo>
                    <a:pt x="717" y="171"/>
                  </a:lnTo>
                  <a:lnTo>
                    <a:pt x="721" y="160"/>
                  </a:lnTo>
                  <a:lnTo>
                    <a:pt x="723" y="147"/>
                  </a:lnTo>
                  <a:lnTo>
                    <a:pt x="723" y="135"/>
                  </a:lnTo>
                  <a:lnTo>
                    <a:pt x="723" y="121"/>
                  </a:lnTo>
                  <a:lnTo>
                    <a:pt x="721" y="109"/>
                  </a:lnTo>
                  <a:lnTo>
                    <a:pt x="717" y="97"/>
                  </a:lnTo>
                  <a:lnTo>
                    <a:pt x="712" y="84"/>
                  </a:lnTo>
                  <a:lnTo>
                    <a:pt x="706" y="72"/>
                  </a:lnTo>
                  <a:lnTo>
                    <a:pt x="699" y="60"/>
                  </a:lnTo>
                  <a:lnTo>
                    <a:pt x="691" y="50"/>
                  </a:lnTo>
                  <a:lnTo>
                    <a:pt x="682" y="40"/>
                  </a:lnTo>
                  <a:lnTo>
                    <a:pt x="672" y="32"/>
                  </a:lnTo>
                  <a:lnTo>
                    <a:pt x="662" y="23"/>
                  </a:lnTo>
                  <a:lnTo>
                    <a:pt x="651" y="16"/>
                  </a:lnTo>
                  <a:lnTo>
                    <a:pt x="638" y="11"/>
                  </a:lnTo>
                  <a:lnTo>
                    <a:pt x="627" y="6"/>
                  </a:lnTo>
                  <a:lnTo>
                    <a:pt x="613" y="3"/>
                  </a:lnTo>
                  <a:lnTo>
                    <a:pt x="601" y="1"/>
                  </a:lnTo>
                  <a:lnTo>
                    <a:pt x="587" y="0"/>
                  </a:lnTo>
                  <a:lnTo>
                    <a:pt x="58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1"/>
            </a:p>
          </p:txBody>
        </p:sp>
        <p:sp>
          <p:nvSpPr>
            <p:cNvPr id="79" name="Freeform 4605">
              <a:extLst>
                <a:ext uri="{FF2B5EF4-FFF2-40B4-BE49-F238E27FC236}">
                  <a16:creationId xmlns:a16="http://schemas.microsoft.com/office/drawing/2014/main" id="{1D074A71-FBEB-4855-BA1E-068499BF4C3E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9000" y="4722813"/>
              <a:ext cx="66675" cy="128588"/>
            </a:xfrm>
            <a:custGeom>
              <a:avLst/>
              <a:gdLst>
                <a:gd name="T0" fmla="*/ 123 w 210"/>
                <a:gd name="T1" fmla="*/ 1 h 407"/>
                <a:gd name="T2" fmla="*/ 101 w 210"/>
                <a:gd name="T3" fmla="*/ 8 h 407"/>
                <a:gd name="T4" fmla="*/ 82 w 210"/>
                <a:gd name="T5" fmla="*/ 21 h 407"/>
                <a:gd name="T6" fmla="*/ 67 w 210"/>
                <a:gd name="T7" fmla="*/ 37 h 407"/>
                <a:gd name="T8" fmla="*/ 50 w 210"/>
                <a:gd name="T9" fmla="*/ 47 h 407"/>
                <a:gd name="T10" fmla="*/ 33 w 210"/>
                <a:gd name="T11" fmla="*/ 54 h 407"/>
                <a:gd name="T12" fmla="*/ 23 w 210"/>
                <a:gd name="T13" fmla="*/ 61 h 407"/>
                <a:gd name="T14" fmla="*/ 14 w 210"/>
                <a:gd name="T15" fmla="*/ 70 h 407"/>
                <a:gd name="T16" fmla="*/ 7 w 210"/>
                <a:gd name="T17" fmla="*/ 81 h 407"/>
                <a:gd name="T18" fmla="*/ 2 w 210"/>
                <a:gd name="T19" fmla="*/ 95 h 407"/>
                <a:gd name="T20" fmla="*/ 0 w 210"/>
                <a:gd name="T21" fmla="*/ 110 h 407"/>
                <a:gd name="T22" fmla="*/ 0 w 210"/>
                <a:gd name="T23" fmla="*/ 393 h 407"/>
                <a:gd name="T24" fmla="*/ 1 w 210"/>
                <a:gd name="T25" fmla="*/ 398 h 407"/>
                <a:gd name="T26" fmla="*/ 3 w 210"/>
                <a:gd name="T27" fmla="*/ 403 h 407"/>
                <a:gd name="T28" fmla="*/ 9 w 210"/>
                <a:gd name="T29" fmla="*/ 406 h 407"/>
                <a:gd name="T30" fmla="*/ 14 w 210"/>
                <a:gd name="T31" fmla="*/ 407 h 407"/>
                <a:gd name="T32" fmla="*/ 20 w 210"/>
                <a:gd name="T33" fmla="*/ 406 h 407"/>
                <a:gd name="T34" fmla="*/ 24 w 210"/>
                <a:gd name="T35" fmla="*/ 403 h 407"/>
                <a:gd name="T36" fmla="*/ 28 w 210"/>
                <a:gd name="T37" fmla="*/ 398 h 407"/>
                <a:gd name="T38" fmla="*/ 29 w 210"/>
                <a:gd name="T39" fmla="*/ 393 h 407"/>
                <a:gd name="T40" fmla="*/ 30 w 210"/>
                <a:gd name="T41" fmla="*/ 110 h 407"/>
                <a:gd name="T42" fmla="*/ 35 w 210"/>
                <a:gd name="T43" fmla="*/ 95 h 407"/>
                <a:gd name="T44" fmla="*/ 42 w 210"/>
                <a:gd name="T45" fmla="*/ 84 h 407"/>
                <a:gd name="T46" fmla="*/ 54 w 210"/>
                <a:gd name="T47" fmla="*/ 78 h 407"/>
                <a:gd name="T48" fmla="*/ 59 w 210"/>
                <a:gd name="T49" fmla="*/ 331 h 407"/>
                <a:gd name="T50" fmla="*/ 210 w 210"/>
                <a:gd name="T51" fmla="*/ 60 h 407"/>
                <a:gd name="T52" fmla="*/ 209 w 210"/>
                <a:gd name="T53" fmla="*/ 49 h 407"/>
                <a:gd name="T54" fmla="*/ 203 w 210"/>
                <a:gd name="T55" fmla="*/ 39 h 407"/>
                <a:gd name="T56" fmla="*/ 186 w 210"/>
                <a:gd name="T57" fmla="*/ 20 h 407"/>
                <a:gd name="T58" fmla="*/ 162 w 210"/>
                <a:gd name="T59" fmla="*/ 5 h 407"/>
                <a:gd name="T60" fmla="*/ 149 w 210"/>
                <a:gd name="T61" fmla="*/ 1 h 407"/>
                <a:gd name="T62" fmla="*/ 135 w 210"/>
                <a:gd name="T63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10" h="407">
                  <a:moveTo>
                    <a:pt x="135" y="0"/>
                  </a:moveTo>
                  <a:lnTo>
                    <a:pt x="123" y="1"/>
                  </a:lnTo>
                  <a:lnTo>
                    <a:pt x="111" y="3"/>
                  </a:lnTo>
                  <a:lnTo>
                    <a:pt x="101" y="8"/>
                  </a:lnTo>
                  <a:lnTo>
                    <a:pt x="91" y="14"/>
                  </a:lnTo>
                  <a:lnTo>
                    <a:pt x="82" y="21"/>
                  </a:lnTo>
                  <a:lnTo>
                    <a:pt x="74" y="29"/>
                  </a:lnTo>
                  <a:lnTo>
                    <a:pt x="67" y="37"/>
                  </a:lnTo>
                  <a:lnTo>
                    <a:pt x="63" y="45"/>
                  </a:lnTo>
                  <a:lnTo>
                    <a:pt x="50" y="47"/>
                  </a:lnTo>
                  <a:lnTo>
                    <a:pt x="39" y="52"/>
                  </a:lnTo>
                  <a:lnTo>
                    <a:pt x="33" y="54"/>
                  </a:lnTo>
                  <a:lnTo>
                    <a:pt x="28" y="57"/>
                  </a:lnTo>
                  <a:lnTo>
                    <a:pt x="23" y="61"/>
                  </a:lnTo>
                  <a:lnTo>
                    <a:pt x="19" y="65"/>
                  </a:lnTo>
                  <a:lnTo>
                    <a:pt x="14" y="70"/>
                  </a:lnTo>
                  <a:lnTo>
                    <a:pt x="11" y="75"/>
                  </a:lnTo>
                  <a:lnTo>
                    <a:pt x="7" y="81"/>
                  </a:lnTo>
                  <a:lnTo>
                    <a:pt x="4" y="88"/>
                  </a:lnTo>
                  <a:lnTo>
                    <a:pt x="2" y="95"/>
                  </a:lnTo>
                  <a:lnTo>
                    <a:pt x="1" y="102"/>
                  </a:lnTo>
                  <a:lnTo>
                    <a:pt x="0" y="110"/>
                  </a:lnTo>
                  <a:lnTo>
                    <a:pt x="0" y="119"/>
                  </a:lnTo>
                  <a:lnTo>
                    <a:pt x="0" y="393"/>
                  </a:lnTo>
                  <a:lnTo>
                    <a:pt x="0" y="395"/>
                  </a:lnTo>
                  <a:lnTo>
                    <a:pt x="1" y="398"/>
                  </a:lnTo>
                  <a:lnTo>
                    <a:pt x="2" y="401"/>
                  </a:lnTo>
                  <a:lnTo>
                    <a:pt x="3" y="403"/>
                  </a:lnTo>
                  <a:lnTo>
                    <a:pt x="5" y="405"/>
                  </a:lnTo>
                  <a:lnTo>
                    <a:pt x="9" y="406"/>
                  </a:lnTo>
                  <a:lnTo>
                    <a:pt x="11" y="407"/>
                  </a:lnTo>
                  <a:lnTo>
                    <a:pt x="14" y="407"/>
                  </a:lnTo>
                  <a:lnTo>
                    <a:pt x="18" y="407"/>
                  </a:lnTo>
                  <a:lnTo>
                    <a:pt x="20" y="406"/>
                  </a:lnTo>
                  <a:lnTo>
                    <a:pt x="22" y="405"/>
                  </a:lnTo>
                  <a:lnTo>
                    <a:pt x="24" y="403"/>
                  </a:lnTo>
                  <a:lnTo>
                    <a:pt x="27" y="401"/>
                  </a:lnTo>
                  <a:lnTo>
                    <a:pt x="28" y="398"/>
                  </a:lnTo>
                  <a:lnTo>
                    <a:pt x="29" y="395"/>
                  </a:lnTo>
                  <a:lnTo>
                    <a:pt x="29" y="393"/>
                  </a:lnTo>
                  <a:lnTo>
                    <a:pt x="29" y="119"/>
                  </a:lnTo>
                  <a:lnTo>
                    <a:pt x="30" y="110"/>
                  </a:lnTo>
                  <a:lnTo>
                    <a:pt x="31" y="101"/>
                  </a:lnTo>
                  <a:lnTo>
                    <a:pt x="35" y="95"/>
                  </a:lnTo>
                  <a:lnTo>
                    <a:pt x="38" y="89"/>
                  </a:lnTo>
                  <a:lnTo>
                    <a:pt x="42" y="84"/>
                  </a:lnTo>
                  <a:lnTo>
                    <a:pt x="48" y="81"/>
                  </a:lnTo>
                  <a:lnTo>
                    <a:pt x="54" y="78"/>
                  </a:lnTo>
                  <a:lnTo>
                    <a:pt x="59" y="76"/>
                  </a:lnTo>
                  <a:lnTo>
                    <a:pt x="59" y="331"/>
                  </a:lnTo>
                  <a:lnTo>
                    <a:pt x="210" y="331"/>
                  </a:lnTo>
                  <a:lnTo>
                    <a:pt x="210" y="60"/>
                  </a:lnTo>
                  <a:lnTo>
                    <a:pt x="210" y="55"/>
                  </a:lnTo>
                  <a:lnTo>
                    <a:pt x="209" y="49"/>
                  </a:lnTo>
                  <a:lnTo>
                    <a:pt x="206" y="45"/>
                  </a:lnTo>
                  <a:lnTo>
                    <a:pt x="203" y="39"/>
                  </a:lnTo>
                  <a:lnTo>
                    <a:pt x="196" y="29"/>
                  </a:lnTo>
                  <a:lnTo>
                    <a:pt x="186" y="20"/>
                  </a:lnTo>
                  <a:lnTo>
                    <a:pt x="175" y="12"/>
                  </a:lnTo>
                  <a:lnTo>
                    <a:pt x="162" y="5"/>
                  </a:lnTo>
                  <a:lnTo>
                    <a:pt x="155" y="3"/>
                  </a:lnTo>
                  <a:lnTo>
                    <a:pt x="149" y="1"/>
                  </a:lnTo>
                  <a:lnTo>
                    <a:pt x="142" y="0"/>
                  </a:lnTo>
                  <a:lnTo>
                    <a:pt x="135" y="0"/>
                  </a:lnTo>
                  <a:lnTo>
                    <a:pt x="1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1"/>
            </a:p>
          </p:txBody>
        </p:sp>
        <p:sp>
          <p:nvSpPr>
            <p:cNvPr id="80" name="Freeform 4606">
              <a:extLst>
                <a:ext uri="{FF2B5EF4-FFF2-40B4-BE49-F238E27FC236}">
                  <a16:creationId xmlns:a16="http://schemas.microsoft.com/office/drawing/2014/main" id="{BD829E04-6F8B-4CD1-B1AB-1428DE5ACE15}"/>
                </a:ext>
              </a:extLst>
            </p:cNvPr>
            <p:cNvSpPr>
              <a:spLocks/>
            </p:cNvSpPr>
            <p:nvPr/>
          </p:nvSpPr>
          <p:spPr bwMode="auto">
            <a:xfrm>
              <a:off x="7258050" y="4913313"/>
              <a:ext cx="47625" cy="28575"/>
            </a:xfrm>
            <a:custGeom>
              <a:avLst/>
              <a:gdLst>
                <a:gd name="T0" fmla="*/ 0 w 151"/>
                <a:gd name="T1" fmla="*/ 14 h 90"/>
                <a:gd name="T2" fmla="*/ 0 w 151"/>
                <a:gd name="T3" fmla="*/ 22 h 90"/>
                <a:gd name="T4" fmla="*/ 2 w 151"/>
                <a:gd name="T5" fmla="*/ 29 h 90"/>
                <a:gd name="T6" fmla="*/ 4 w 151"/>
                <a:gd name="T7" fmla="*/ 37 h 90"/>
                <a:gd name="T8" fmla="*/ 6 w 151"/>
                <a:gd name="T9" fmla="*/ 44 h 90"/>
                <a:gd name="T10" fmla="*/ 9 w 151"/>
                <a:gd name="T11" fmla="*/ 50 h 90"/>
                <a:gd name="T12" fmla="*/ 14 w 151"/>
                <a:gd name="T13" fmla="*/ 56 h 90"/>
                <a:gd name="T14" fmla="*/ 18 w 151"/>
                <a:gd name="T15" fmla="*/ 62 h 90"/>
                <a:gd name="T16" fmla="*/ 23 w 151"/>
                <a:gd name="T17" fmla="*/ 67 h 90"/>
                <a:gd name="T18" fmla="*/ 29 w 151"/>
                <a:gd name="T19" fmla="*/ 72 h 90"/>
                <a:gd name="T20" fmla="*/ 34 w 151"/>
                <a:gd name="T21" fmla="*/ 76 h 90"/>
                <a:gd name="T22" fmla="*/ 40 w 151"/>
                <a:gd name="T23" fmla="*/ 81 h 90"/>
                <a:gd name="T24" fmla="*/ 47 w 151"/>
                <a:gd name="T25" fmla="*/ 84 h 90"/>
                <a:gd name="T26" fmla="*/ 54 w 151"/>
                <a:gd name="T27" fmla="*/ 87 h 90"/>
                <a:gd name="T28" fmla="*/ 61 w 151"/>
                <a:gd name="T29" fmla="*/ 89 h 90"/>
                <a:gd name="T30" fmla="*/ 68 w 151"/>
                <a:gd name="T31" fmla="*/ 90 h 90"/>
                <a:gd name="T32" fmla="*/ 76 w 151"/>
                <a:gd name="T33" fmla="*/ 90 h 90"/>
                <a:gd name="T34" fmla="*/ 83 w 151"/>
                <a:gd name="T35" fmla="*/ 90 h 90"/>
                <a:gd name="T36" fmla="*/ 90 w 151"/>
                <a:gd name="T37" fmla="*/ 89 h 90"/>
                <a:gd name="T38" fmla="*/ 96 w 151"/>
                <a:gd name="T39" fmla="*/ 87 h 90"/>
                <a:gd name="T40" fmla="*/ 103 w 151"/>
                <a:gd name="T41" fmla="*/ 83 h 90"/>
                <a:gd name="T42" fmla="*/ 109 w 151"/>
                <a:gd name="T43" fmla="*/ 80 h 90"/>
                <a:gd name="T44" fmla="*/ 116 w 151"/>
                <a:gd name="T45" fmla="*/ 76 h 90"/>
                <a:gd name="T46" fmla="*/ 121 w 151"/>
                <a:gd name="T47" fmla="*/ 71 h 90"/>
                <a:gd name="T48" fmla="*/ 127 w 151"/>
                <a:gd name="T49" fmla="*/ 65 h 90"/>
                <a:gd name="T50" fmla="*/ 131 w 151"/>
                <a:gd name="T51" fmla="*/ 60 h 90"/>
                <a:gd name="T52" fmla="*/ 137 w 151"/>
                <a:gd name="T53" fmla="*/ 53 h 90"/>
                <a:gd name="T54" fmla="*/ 140 w 151"/>
                <a:gd name="T55" fmla="*/ 45 h 90"/>
                <a:gd name="T56" fmla="*/ 144 w 151"/>
                <a:gd name="T57" fmla="*/ 37 h 90"/>
                <a:gd name="T58" fmla="*/ 147 w 151"/>
                <a:gd name="T59" fmla="*/ 29 h 90"/>
                <a:gd name="T60" fmla="*/ 150 w 151"/>
                <a:gd name="T61" fmla="*/ 20 h 90"/>
                <a:gd name="T62" fmla="*/ 151 w 151"/>
                <a:gd name="T63" fmla="*/ 10 h 90"/>
                <a:gd name="T64" fmla="*/ 151 w 151"/>
                <a:gd name="T65" fmla="*/ 0 h 90"/>
                <a:gd name="T66" fmla="*/ 0 w 151"/>
                <a:gd name="T67" fmla="*/ 0 h 90"/>
                <a:gd name="T68" fmla="*/ 0 w 151"/>
                <a:gd name="T69" fmla="*/ 14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51" h="90">
                  <a:moveTo>
                    <a:pt x="0" y="14"/>
                  </a:moveTo>
                  <a:lnTo>
                    <a:pt x="0" y="22"/>
                  </a:lnTo>
                  <a:lnTo>
                    <a:pt x="2" y="29"/>
                  </a:lnTo>
                  <a:lnTo>
                    <a:pt x="4" y="37"/>
                  </a:lnTo>
                  <a:lnTo>
                    <a:pt x="6" y="44"/>
                  </a:lnTo>
                  <a:lnTo>
                    <a:pt x="9" y="50"/>
                  </a:lnTo>
                  <a:lnTo>
                    <a:pt x="14" y="56"/>
                  </a:lnTo>
                  <a:lnTo>
                    <a:pt x="18" y="62"/>
                  </a:lnTo>
                  <a:lnTo>
                    <a:pt x="23" y="67"/>
                  </a:lnTo>
                  <a:lnTo>
                    <a:pt x="29" y="72"/>
                  </a:lnTo>
                  <a:lnTo>
                    <a:pt x="34" y="76"/>
                  </a:lnTo>
                  <a:lnTo>
                    <a:pt x="40" y="81"/>
                  </a:lnTo>
                  <a:lnTo>
                    <a:pt x="47" y="84"/>
                  </a:lnTo>
                  <a:lnTo>
                    <a:pt x="54" y="87"/>
                  </a:lnTo>
                  <a:lnTo>
                    <a:pt x="61" y="89"/>
                  </a:lnTo>
                  <a:lnTo>
                    <a:pt x="68" y="90"/>
                  </a:lnTo>
                  <a:lnTo>
                    <a:pt x="76" y="90"/>
                  </a:lnTo>
                  <a:lnTo>
                    <a:pt x="83" y="90"/>
                  </a:lnTo>
                  <a:lnTo>
                    <a:pt x="90" y="89"/>
                  </a:lnTo>
                  <a:lnTo>
                    <a:pt x="96" y="87"/>
                  </a:lnTo>
                  <a:lnTo>
                    <a:pt x="103" y="83"/>
                  </a:lnTo>
                  <a:lnTo>
                    <a:pt x="109" y="80"/>
                  </a:lnTo>
                  <a:lnTo>
                    <a:pt x="116" y="76"/>
                  </a:lnTo>
                  <a:lnTo>
                    <a:pt x="121" y="71"/>
                  </a:lnTo>
                  <a:lnTo>
                    <a:pt x="127" y="65"/>
                  </a:lnTo>
                  <a:lnTo>
                    <a:pt x="131" y="60"/>
                  </a:lnTo>
                  <a:lnTo>
                    <a:pt x="137" y="53"/>
                  </a:lnTo>
                  <a:lnTo>
                    <a:pt x="140" y="45"/>
                  </a:lnTo>
                  <a:lnTo>
                    <a:pt x="144" y="37"/>
                  </a:lnTo>
                  <a:lnTo>
                    <a:pt x="147" y="29"/>
                  </a:lnTo>
                  <a:lnTo>
                    <a:pt x="150" y="20"/>
                  </a:lnTo>
                  <a:lnTo>
                    <a:pt x="151" y="10"/>
                  </a:lnTo>
                  <a:lnTo>
                    <a:pt x="151" y="0"/>
                  </a:lnTo>
                  <a:lnTo>
                    <a:pt x="0" y="0"/>
                  </a:lnTo>
                  <a:lnTo>
                    <a:pt x="0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1"/>
            </a:p>
          </p:txBody>
        </p:sp>
        <p:sp>
          <p:nvSpPr>
            <p:cNvPr id="81" name="Rectangle 4607">
              <a:extLst>
                <a:ext uri="{FF2B5EF4-FFF2-40B4-BE49-F238E27FC236}">
                  <a16:creationId xmlns:a16="http://schemas.microsoft.com/office/drawing/2014/main" id="{99EDB192-0D59-41C6-AD02-EC166F03C9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8050" y="4837113"/>
              <a:ext cx="47625" cy="666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1"/>
            </a:p>
          </p:txBody>
        </p:sp>
      </p:grpSp>
      <p:grpSp>
        <p:nvGrpSpPr>
          <p:cNvPr id="82" name="Group 81" descr="Icon of computer monitor. ">
            <a:extLst>
              <a:ext uri="{FF2B5EF4-FFF2-40B4-BE49-F238E27FC236}">
                <a16:creationId xmlns:a16="http://schemas.microsoft.com/office/drawing/2014/main" id="{9418C6B8-1E51-409C-A0E5-16AE173CE45B}"/>
              </a:ext>
            </a:extLst>
          </p:cNvPr>
          <p:cNvGrpSpPr/>
          <p:nvPr/>
        </p:nvGrpSpPr>
        <p:grpSpPr>
          <a:xfrm>
            <a:off x="3133330" y="1382471"/>
            <a:ext cx="287338" cy="258762"/>
            <a:chOff x="879475" y="817563"/>
            <a:chExt cx="287338" cy="258762"/>
          </a:xfrm>
          <a:solidFill>
            <a:schemeClr val="bg1"/>
          </a:solidFill>
        </p:grpSpPr>
        <p:sp>
          <p:nvSpPr>
            <p:cNvPr id="83" name="Freeform 1593">
              <a:extLst>
                <a:ext uri="{FF2B5EF4-FFF2-40B4-BE49-F238E27FC236}">
                  <a16:creationId xmlns:a16="http://schemas.microsoft.com/office/drawing/2014/main" id="{671BC17B-6D08-4ADE-B6A7-ECAE4A5EA576}"/>
                </a:ext>
              </a:extLst>
            </p:cNvPr>
            <p:cNvSpPr>
              <a:spLocks/>
            </p:cNvSpPr>
            <p:nvPr/>
          </p:nvSpPr>
          <p:spPr bwMode="auto">
            <a:xfrm>
              <a:off x="879475" y="817563"/>
              <a:ext cx="287338" cy="171450"/>
            </a:xfrm>
            <a:custGeom>
              <a:avLst/>
              <a:gdLst>
                <a:gd name="T0" fmla="*/ 829 w 904"/>
                <a:gd name="T1" fmla="*/ 0 h 544"/>
                <a:gd name="T2" fmla="*/ 75 w 904"/>
                <a:gd name="T3" fmla="*/ 0 h 544"/>
                <a:gd name="T4" fmla="*/ 67 w 904"/>
                <a:gd name="T5" fmla="*/ 2 h 544"/>
                <a:gd name="T6" fmla="*/ 59 w 904"/>
                <a:gd name="T7" fmla="*/ 3 h 544"/>
                <a:gd name="T8" fmla="*/ 53 w 904"/>
                <a:gd name="T9" fmla="*/ 4 h 544"/>
                <a:gd name="T10" fmla="*/ 46 w 904"/>
                <a:gd name="T11" fmla="*/ 7 h 544"/>
                <a:gd name="T12" fmla="*/ 40 w 904"/>
                <a:gd name="T13" fmla="*/ 10 h 544"/>
                <a:gd name="T14" fmla="*/ 33 w 904"/>
                <a:gd name="T15" fmla="*/ 14 h 544"/>
                <a:gd name="T16" fmla="*/ 27 w 904"/>
                <a:gd name="T17" fmla="*/ 18 h 544"/>
                <a:gd name="T18" fmla="*/ 22 w 904"/>
                <a:gd name="T19" fmla="*/ 23 h 544"/>
                <a:gd name="T20" fmla="*/ 16 w 904"/>
                <a:gd name="T21" fmla="*/ 28 h 544"/>
                <a:gd name="T22" fmla="*/ 12 w 904"/>
                <a:gd name="T23" fmla="*/ 34 h 544"/>
                <a:gd name="T24" fmla="*/ 9 w 904"/>
                <a:gd name="T25" fmla="*/ 40 h 544"/>
                <a:gd name="T26" fmla="*/ 5 w 904"/>
                <a:gd name="T27" fmla="*/ 47 h 544"/>
                <a:gd name="T28" fmla="*/ 3 w 904"/>
                <a:gd name="T29" fmla="*/ 54 h 544"/>
                <a:gd name="T30" fmla="*/ 1 w 904"/>
                <a:gd name="T31" fmla="*/ 61 h 544"/>
                <a:gd name="T32" fmla="*/ 0 w 904"/>
                <a:gd name="T33" fmla="*/ 69 h 544"/>
                <a:gd name="T34" fmla="*/ 0 w 904"/>
                <a:gd name="T35" fmla="*/ 77 h 544"/>
                <a:gd name="T36" fmla="*/ 0 w 904"/>
                <a:gd name="T37" fmla="*/ 544 h 544"/>
                <a:gd name="T38" fmla="*/ 904 w 904"/>
                <a:gd name="T39" fmla="*/ 544 h 544"/>
                <a:gd name="T40" fmla="*/ 904 w 904"/>
                <a:gd name="T41" fmla="*/ 77 h 544"/>
                <a:gd name="T42" fmla="*/ 904 w 904"/>
                <a:gd name="T43" fmla="*/ 69 h 544"/>
                <a:gd name="T44" fmla="*/ 903 w 904"/>
                <a:gd name="T45" fmla="*/ 61 h 544"/>
                <a:gd name="T46" fmla="*/ 901 w 904"/>
                <a:gd name="T47" fmla="*/ 54 h 544"/>
                <a:gd name="T48" fmla="*/ 899 w 904"/>
                <a:gd name="T49" fmla="*/ 47 h 544"/>
                <a:gd name="T50" fmla="*/ 896 w 904"/>
                <a:gd name="T51" fmla="*/ 40 h 544"/>
                <a:gd name="T52" fmla="*/ 892 w 904"/>
                <a:gd name="T53" fmla="*/ 34 h 544"/>
                <a:gd name="T54" fmla="*/ 888 w 904"/>
                <a:gd name="T55" fmla="*/ 28 h 544"/>
                <a:gd name="T56" fmla="*/ 882 w 904"/>
                <a:gd name="T57" fmla="*/ 23 h 544"/>
                <a:gd name="T58" fmla="*/ 877 w 904"/>
                <a:gd name="T59" fmla="*/ 18 h 544"/>
                <a:gd name="T60" fmla="*/ 871 w 904"/>
                <a:gd name="T61" fmla="*/ 14 h 544"/>
                <a:gd name="T62" fmla="*/ 866 w 904"/>
                <a:gd name="T63" fmla="*/ 10 h 544"/>
                <a:gd name="T64" fmla="*/ 859 w 904"/>
                <a:gd name="T65" fmla="*/ 7 h 544"/>
                <a:gd name="T66" fmla="*/ 851 w 904"/>
                <a:gd name="T67" fmla="*/ 4 h 544"/>
                <a:gd name="T68" fmla="*/ 845 w 904"/>
                <a:gd name="T69" fmla="*/ 3 h 544"/>
                <a:gd name="T70" fmla="*/ 837 w 904"/>
                <a:gd name="T71" fmla="*/ 2 h 544"/>
                <a:gd name="T72" fmla="*/ 829 w 904"/>
                <a:gd name="T73" fmla="*/ 0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04" h="544">
                  <a:moveTo>
                    <a:pt x="829" y="0"/>
                  </a:moveTo>
                  <a:lnTo>
                    <a:pt x="75" y="0"/>
                  </a:lnTo>
                  <a:lnTo>
                    <a:pt x="67" y="2"/>
                  </a:lnTo>
                  <a:lnTo>
                    <a:pt x="59" y="3"/>
                  </a:lnTo>
                  <a:lnTo>
                    <a:pt x="53" y="4"/>
                  </a:lnTo>
                  <a:lnTo>
                    <a:pt x="46" y="7"/>
                  </a:lnTo>
                  <a:lnTo>
                    <a:pt x="40" y="10"/>
                  </a:lnTo>
                  <a:lnTo>
                    <a:pt x="33" y="14"/>
                  </a:lnTo>
                  <a:lnTo>
                    <a:pt x="27" y="18"/>
                  </a:lnTo>
                  <a:lnTo>
                    <a:pt x="22" y="23"/>
                  </a:lnTo>
                  <a:lnTo>
                    <a:pt x="16" y="28"/>
                  </a:lnTo>
                  <a:lnTo>
                    <a:pt x="12" y="34"/>
                  </a:lnTo>
                  <a:lnTo>
                    <a:pt x="9" y="40"/>
                  </a:lnTo>
                  <a:lnTo>
                    <a:pt x="5" y="47"/>
                  </a:lnTo>
                  <a:lnTo>
                    <a:pt x="3" y="54"/>
                  </a:lnTo>
                  <a:lnTo>
                    <a:pt x="1" y="61"/>
                  </a:lnTo>
                  <a:lnTo>
                    <a:pt x="0" y="69"/>
                  </a:lnTo>
                  <a:lnTo>
                    <a:pt x="0" y="77"/>
                  </a:lnTo>
                  <a:lnTo>
                    <a:pt x="0" y="544"/>
                  </a:lnTo>
                  <a:lnTo>
                    <a:pt x="904" y="544"/>
                  </a:lnTo>
                  <a:lnTo>
                    <a:pt x="904" y="77"/>
                  </a:lnTo>
                  <a:lnTo>
                    <a:pt x="904" y="69"/>
                  </a:lnTo>
                  <a:lnTo>
                    <a:pt x="903" y="61"/>
                  </a:lnTo>
                  <a:lnTo>
                    <a:pt x="901" y="54"/>
                  </a:lnTo>
                  <a:lnTo>
                    <a:pt x="899" y="47"/>
                  </a:lnTo>
                  <a:lnTo>
                    <a:pt x="896" y="40"/>
                  </a:lnTo>
                  <a:lnTo>
                    <a:pt x="892" y="34"/>
                  </a:lnTo>
                  <a:lnTo>
                    <a:pt x="888" y="28"/>
                  </a:lnTo>
                  <a:lnTo>
                    <a:pt x="882" y="23"/>
                  </a:lnTo>
                  <a:lnTo>
                    <a:pt x="877" y="18"/>
                  </a:lnTo>
                  <a:lnTo>
                    <a:pt x="871" y="14"/>
                  </a:lnTo>
                  <a:lnTo>
                    <a:pt x="866" y="10"/>
                  </a:lnTo>
                  <a:lnTo>
                    <a:pt x="859" y="7"/>
                  </a:lnTo>
                  <a:lnTo>
                    <a:pt x="851" y="4"/>
                  </a:lnTo>
                  <a:lnTo>
                    <a:pt x="845" y="3"/>
                  </a:lnTo>
                  <a:lnTo>
                    <a:pt x="837" y="2"/>
                  </a:lnTo>
                  <a:lnTo>
                    <a:pt x="82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1"/>
            </a:p>
          </p:txBody>
        </p:sp>
        <p:sp>
          <p:nvSpPr>
            <p:cNvPr id="84" name="Freeform 1594">
              <a:extLst>
                <a:ext uri="{FF2B5EF4-FFF2-40B4-BE49-F238E27FC236}">
                  <a16:creationId xmlns:a16="http://schemas.microsoft.com/office/drawing/2014/main" id="{2A229F37-7B67-4EE7-B334-2F3DE95D8A4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9475" y="1000125"/>
              <a:ext cx="287338" cy="76200"/>
            </a:xfrm>
            <a:custGeom>
              <a:avLst/>
              <a:gdLst>
                <a:gd name="T0" fmla="*/ 459 w 904"/>
                <a:gd name="T1" fmla="*/ 29 h 241"/>
                <a:gd name="T2" fmla="*/ 469 w 904"/>
                <a:gd name="T3" fmla="*/ 35 h 241"/>
                <a:gd name="T4" fmla="*/ 478 w 904"/>
                <a:gd name="T5" fmla="*/ 43 h 241"/>
                <a:gd name="T6" fmla="*/ 482 w 904"/>
                <a:gd name="T7" fmla="*/ 54 h 241"/>
                <a:gd name="T8" fmla="*/ 482 w 904"/>
                <a:gd name="T9" fmla="*/ 66 h 241"/>
                <a:gd name="T10" fmla="*/ 478 w 904"/>
                <a:gd name="T11" fmla="*/ 77 h 241"/>
                <a:gd name="T12" fmla="*/ 469 w 904"/>
                <a:gd name="T13" fmla="*/ 85 h 241"/>
                <a:gd name="T14" fmla="*/ 459 w 904"/>
                <a:gd name="T15" fmla="*/ 89 h 241"/>
                <a:gd name="T16" fmla="*/ 447 w 904"/>
                <a:gd name="T17" fmla="*/ 89 h 241"/>
                <a:gd name="T18" fmla="*/ 436 w 904"/>
                <a:gd name="T19" fmla="*/ 85 h 241"/>
                <a:gd name="T20" fmla="*/ 427 w 904"/>
                <a:gd name="T21" fmla="*/ 77 h 241"/>
                <a:gd name="T22" fmla="*/ 422 w 904"/>
                <a:gd name="T23" fmla="*/ 66 h 241"/>
                <a:gd name="T24" fmla="*/ 422 w 904"/>
                <a:gd name="T25" fmla="*/ 54 h 241"/>
                <a:gd name="T26" fmla="*/ 427 w 904"/>
                <a:gd name="T27" fmla="*/ 43 h 241"/>
                <a:gd name="T28" fmla="*/ 436 w 904"/>
                <a:gd name="T29" fmla="*/ 35 h 241"/>
                <a:gd name="T30" fmla="*/ 447 w 904"/>
                <a:gd name="T31" fmla="*/ 31 h 241"/>
                <a:gd name="T32" fmla="*/ 452 w 904"/>
                <a:gd name="T33" fmla="*/ 29 h 241"/>
                <a:gd name="T34" fmla="*/ 0 w 904"/>
                <a:gd name="T35" fmla="*/ 83 h 241"/>
                <a:gd name="T36" fmla="*/ 3 w 904"/>
                <a:gd name="T37" fmla="*/ 97 h 241"/>
                <a:gd name="T38" fmla="*/ 9 w 904"/>
                <a:gd name="T39" fmla="*/ 110 h 241"/>
                <a:gd name="T40" fmla="*/ 16 w 904"/>
                <a:gd name="T41" fmla="*/ 122 h 241"/>
                <a:gd name="T42" fmla="*/ 27 w 904"/>
                <a:gd name="T43" fmla="*/ 132 h 241"/>
                <a:gd name="T44" fmla="*/ 40 w 904"/>
                <a:gd name="T45" fmla="*/ 141 h 241"/>
                <a:gd name="T46" fmla="*/ 53 w 904"/>
                <a:gd name="T47" fmla="*/ 147 h 241"/>
                <a:gd name="T48" fmla="*/ 67 w 904"/>
                <a:gd name="T49" fmla="*/ 150 h 241"/>
                <a:gd name="T50" fmla="*/ 437 w 904"/>
                <a:gd name="T51" fmla="*/ 150 h 241"/>
                <a:gd name="T52" fmla="*/ 195 w 904"/>
                <a:gd name="T53" fmla="*/ 211 h 241"/>
                <a:gd name="T54" fmla="*/ 190 w 904"/>
                <a:gd name="T55" fmla="*/ 212 h 241"/>
                <a:gd name="T56" fmla="*/ 186 w 904"/>
                <a:gd name="T57" fmla="*/ 215 h 241"/>
                <a:gd name="T58" fmla="*/ 182 w 904"/>
                <a:gd name="T59" fmla="*/ 220 h 241"/>
                <a:gd name="T60" fmla="*/ 181 w 904"/>
                <a:gd name="T61" fmla="*/ 225 h 241"/>
                <a:gd name="T62" fmla="*/ 182 w 904"/>
                <a:gd name="T63" fmla="*/ 232 h 241"/>
                <a:gd name="T64" fmla="*/ 186 w 904"/>
                <a:gd name="T65" fmla="*/ 236 h 241"/>
                <a:gd name="T66" fmla="*/ 190 w 904"/>
                <a:gd name="T67" fmla="*/ 240 h 241"/>
                <a:gd name="T68" fmla="*/ 195 w 904"/>
                <a:gd name="T69" fmla="*/ 241 h 241"/>
                <a:gd name="T70" fmla="*/ 742 w 904"/>
                <a:gd name="T71" fmla="*/ 241 h 241"/>
                <a:gd name="T72" fmla="*/ 747 w 904"/>
                <a:gd name="T73" fmla="*/ 239 h 241"/>
                <a:gd name="T74" fmla="*/ 752 w 904"/>
                <a:gd name="T75" fmla="*/ 234 h 241"/>
                <a:gd name="T76" fmla="*/ 754 w 904"/>
                <a:gd name="T77" fmla="*/ 229 h 241"/>
                <a:gd name="T78" fmla="*/ 754 w 904"/>
                <a:gd name="T79" fmla="*/ 223 h 241"/>
                <a:gd name="T80" fmla="*/ 752 w 904"/>
                <a:gd name="T81" fmla="*/ 218 h 241"/>
                <a:gd name="T82" fmla="*/ 747 w 904"/>
                <a:gd name="T83" fmla="*/ 213 h 241"/>
                <a:gd name="T84" fmla="*/ 742 w 904"/>
                <a:gd name="T85" fmla="*/ 211 h 241"/>
                <a:gd name="T86" fmla="*/ 468 w 904"/>
                <a:gd name="T87" fmla="*/ 211 h 241"/>
                <a:gd name="T88" fmla="*/ 829 w 904"/>
                <a:gd name="T89" fmla="*/ 150 h 241"/>
                <a:gd name="T90" fmla="*/ 845 w 904"/>
                <a:gd name="T91" fmla="*/ 149 h 241"/>
                <a:gd name="T92" fmla="*/ 859 w 904"/>
                <a:gd name="T93" fmla="*/ 145 h 241"/>
                <a:gd name="T94" fmla="*/ 871 w 904"/>
                <a:gd name="T95" fmla="*/ 137 h 241"/>
                <a:gd name="T96" fmla="*/ 882 w 904"/>
                <a:gd name="T97" fmla="*/ 128 h 241"/>
                <a:gd name="T98" fmla="*/ 892 w 904"/>
                <a:gd name="T99" fmla="*/ 117 h 241"/>
                <a:gd name="T100" fmla="*/ 899 w 904"/>
                <a:gd name="T101" fmla="*/ 104 h 241"/>
                <a:gd name="T102" fmla="*/ 903 w 904"/>
                <a:gd name="T103" fmla="*/ 90 h 241"/>
                <a:gd name="T104" fmla="*/ 904 w 904"/>
                <a:gd name="T105" fmla="*/ 75 h 241"/>
                <a:gd name="T106" fmla="*/ 0 w 904"/>
                <a:gd name="T107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04" h="241">
                  <a:moveTo>
                    <a:pt x="452" y="29"/>
                  </a:moveTo>
                  <a:lnTo>
                    <a:pt x="459" y="29"/>
                  </a:lnTo>
                  <a:lnTo>
                    <a:pt x="464" y="32"/>
                  </a:lnTo>
                  <a:lnTo>
                    <a:pt x="469" y="35"/>
                  </a:lnTo>
                  <a:lnTo>
                    <a:pt x="473" y="38"/>
                  </a:lnTo>
                  <a:lnTo>
                    <a:pt x="478" y="43"/>
                  </a:lnTo>
                  <a:lnTo>
                    <a:pt x="480" y="48"/>
                  </a:lnTo>
                  <a:lnTo>
                    <a:pt x="482" y="54"/>
                  </a:lnTo>
                  <a:lnTo>
                    <a:pt x="482" y="59"/>
                  </a:lnTo>
                  <a:lnTo>
                    <a:pt x="482" y="66"/>
                  </a:lnTo>
                  <a:lnTo>
                    <a:pt x="480" y="71"/>
                  </a:lnTo>
                  <a:lnTo>
                    <a:pt x="478" y="77"/>
                  </a:lnTo>
                  <a:lnTo>
                    <a:pt x="473" y="81"/>
                  </a:lnTo>
                  <a:lnTo>
                    <a:pt x="469" y="85"/>
                  </a:lnTo>
                  <a:lnTo>
                    <a:pt x="464" y="87"/>
                  </a:lnTo>
                  <a:lnTo>
                    <a:pt x="459" y="89"/>
                  </a:lnTo>
                  <a:lnTo>
                    <a:pt x="452" y="90"/>
                  </a:lnTo>
                  <a:lnTo>
                    <a:pt x="447" y="89"/>
                  </a:lnTo>
                  <a:lnTo>
                    <a:pt x="440" y="87"/>
                  </a:lnTo>
                  <a:lnTo>
                    <a:pt x="436" y="85"/>
                  </a:lnTo>
                  <a:lnTo>
                    <a:pt x="431" y="81"/>
                  </a:lnTo>
                  <a:lnTo>
                    <a:pt x="427" y="77"/>
                  </a:lnTo>
                  <a:lnTo>
                    <a:pt x="424" y="71"/>
                  </a:lnTo>
                  <a:lnTo>
                    <a:pt x="422" y="66"/>
                  </a:lnTo>
                  <a:lnTo>
                    <a:pt x="422" y="59"/>
                  </a:lnTo>
                  <a:lnTo>
                    <a:pt x="422" y="54"/>
                  </a:lnTo>
                  <a:lnTo>
                    <a:pt x="424" y="48"/>
                  </a:lnTo>
                  <a:lnTo>
                    <a:pt x="427" y="43"/>
                  </a:lnTo>
                  <a:lnTo>
                    <a:pt x="431" y="38"/>
                  </a:lnTo>
                  <a:lnTo>
                    <a:pt x="436" y="35"/>
                  </a:lnTo>
                  <a:lnTo>
                    <a:pt x="440" y="32"/>
                  </a:lnTo>
                  <a:lnTo>
                    <a:pt x="447" y="31"/>
                  </a:lnTo>
                  <a:lnTo>
                    <a:pt x="452" y="29"/>
                  </a:lnTo>
                  <a:lnTo>
                    <a:pt x="452" y="29"/>
                  </a:lnTo>
                  <a:close/>
                  <a:moveTo>
                    <a:pt x="0" y="75"/>
                  </a:moveTo>
                  <a:lnTo>
                    <a:pt x="0" y="83"/>
                  </a:lnTo>
                  <a:lnTo>
                    <a:pt x="1" y="90"/>
                  </a:lnTo>
                  <a:lnTo>
                    <a:pt x="3" y="97"/>
                  </a:lnTo>
                  <a:lnTo>
                    <a:pt x="5" y="104"/>
                  </a:lnTo>
                  <a:lnTo>
                    <a:pt x="9" y="110"/>
                  </a:lnTo>
                  <a:lnTo>
                    <a:pt x="12" y="117"/>
                  </a:lnTo>
                  <a:lnTo>
                    <a:pt x="16" y="122"/>
                  </a:lnTo>
                  <a:lnTo>
                    <a:pt x="22" y="128"/>
                  </a:lnTo>
                  <a:lnTo>
                    <a:pt x="27" y="132"/>
                  </a:lnTo>
                  <a:lnTo>
                    <a:pt x="33" y="137"/>
                  </a:lnTo>
                  <a:lnTo>
                    <a:pt x="40" y="141"/>
                  </a:lnTo>
                  <a:lnTo>
                    <a:pt x="46" y="145"/>
                  </a:lnTo>
                  <a:lnTo>
                    <a:pt x="53" y="147"/>
                  </a:lnTo>
                  <a:lnTo>
                    <a:pt x="59" y="149"/>
                  </a:lnTo>
                  <a:lnTo>
                    <a:pt x="67" y="150"/>
                  </a:lnTo>
                  <a:lnTo>
                    <a:pt x="75" y="150"/>
                  </a:lnTo>
                  <a:lnTo>
                    <a:pt x="437" y="150"/>
                  </a:lnTo>
                  <a:lnTo>
                    <a:pt x="437" y="211"/>
                  </a:lnTo>
                  <a:lnTo>
                    <a:pt x="195" y="211"/>
                  </a:lnTo>
                  <a:lnTo>
                    <a:pt x="192" y="211"/>
                  </a:lnTo>
                  <a:lnTo>
                    <a:pt x="190" y="212"/>
                  </a:lnTo>
                  <a:lnTo>
                    <a:pt x="188" y="213"/>
                  </a:lnTo>
                  <a:lnTo>
                    <a:pt x="186" y="215"/>
                  </a:lnTo>
                  <a:lnTo>
                    <a:pt x="183" y="218"/>
                  </a:lnTo>
                  <a:lnTo>
                    <a:pt x="182" y="220"/>
                  </a:lnTo>
                  <a:lnTo>
                    <a:pt x="181" y="223"/>
                  </a:lnTo>
                  <a:lnTo>
                    <a:pt x="181" y="225"/>
                  </a:lnTo>
                  <a:lnTo>
                    <a:pt x="181" y="229"/>
                  </a:lnTo>
                  <a:lnTo>
                    <a:pt x="182" y="232"/>
                  </a:lnTo>
                  <a:lnTo>
                    <a:pt x="183" y="234"/>
                  </a:lnTo>
                  <a:lnTo>
                    <a:pt x="186" y="236"/>
                  </a:lnTo>
                  <a:lnTo>
                    <a:pt x="188" y="239"/>
                  </a:lnTo>
                  <a:lnTo>
                    <a:pt x="190" y="240"/>
                  </a:lnTo>
                  <a:lnTo>
                    <a:pt x="192" y="241"/>
                  </a:lnTo>
                  <a:lnTo>
                    <a:pt x="195" y="241"/>
                  </a:lnTo>
                  <a:lnTo>
                    <a:pt x="739" y="241"/>
                  </a:lnTo>
                  <a:lnTo>
                    <a:pt x="742" y="241"/>
                  </a:lnTo>
                  <a:lnTo>
                    <a:pt x="745" y="240"/>
                  </a:lnTo>
                  <a:lnTo>
                    <a:pt x="747" y="239"/>
                  </a:lnTo>
                  <a:lnTo>
                    <a:pt x="750" y="236"/>
                  </a:lnTo>
                  <a:lnTo>
                    <a:pt x="752" y="234"/>
                  </a:lnTo>
                  <a:lnTo>
                    <a:pt x="753" y="232"/>
                  </a:lnTo>
                  <a:lnTo>
                    <a:pt x="754" y="229"/>
                  </a:lnTo>
                  <a:lnTo>
                    <a:pt x="754" y="225"/>
                  </a:lnTo>
                  <a:lnTo>
                    <a:pt x="754" y="223"/>
                  </a:lnTo>
                  <a:lnTo>
                    <a:pt x="753" y="220"/>
                  </a:lnTo>
                  <a:lnTo>
                    <a:pt x="752" y="218"/>
                  </a:lnTo>
                  <a:lnTo>
                    <a:pt x="750" y="215"/>
                  </a:lnTo>
                  <a:lnTo>
                    <a:pt x="747" y="213"/>
                  </a:lnTo>
                  <a:lnTo>
                    <a:pt x="745" y="212"/>
                  </a:lnTo>
                  <a:lnTo>
                    <a:pt x="742" y="211"/>
                  </a:lnTo>
                  <a:lnTo>
                    <a:pt x="739" y="211"/>
                  </a:lnTo>
                  <a:lnTo>
                    <a:pt x="468" y="211"/>
                  </a:lnTo>
                  <a:lnTo>
                    <a:pt x="468" y="150"/>
                  </a:lnTo>
                  <a:lnTo>
                    <a:pt x="829" y="150"/>
                  </a:lnTo>
                  <a:lnTo>
                    <a:pt x="837" y="150"/>
                  </a:lnTo>
                  <a:lnTo>
                    <a:pt x="845" y="149"/>
                  </a:lnTo>
                  <a:lnTo>
                    <a:pt x="851" y="147"/>
                  </a:lnTo>
                  <a:lnTo>
                    <a:pt x="859" y="145"/>
                  </a:lnTo>
                  <a:lnTo>
                    <a:pt x="866" y="141"/>
                  </a:lnTo>
                  <a:lnTo>
                    <a:pt x="871" y="137"/>
                  </a:lnTo>
                  <a:lnTo>
                    <a:pt x="877" y="132"/>
                  </a:lnTo>
                  <a:lnTo>
                    <a:pt x="882" y="128"/>
                  </a:lnTo>
                  <a:lnTo>
                    <a:pt x="888" y="122"/>
                  </a:lnTo>
                  <a:lnTo>
                    <a:pt x="892" y="117"/>
                  </a:lnTo>
                  <a:lnTo>
                    <a:pt x="896" y="110"/>
                  </a:lnTo>
                  <a:lnTo>
                    <a:pt x="899" y="104"/>
                  </a:lnTo>
                  <a:lnTo>
                    <a:pt x="901" y="97"/>
                  </a:lnTo>
                  <a:lnTo>
                    <a:pt x="903" y="90"/>
                  </a:lnTo>
                  <a:lnTo>
                    <a:pt x="904" y="83"/>
                  </a:lnTo>
                  <a:lnTo>
                    <a:pt x="904" y="75"/>
                  </a:lnTo>
                  <a:lnTo>
                    <a:pt x="904" y="0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1"/>
            </a:p>
          </p:txBody>
        </p:sp>
      </p:grpSp>
      <p:grpSp>
        <p:nvGrpSpPr>
          <p:cNvPr id="85" name="Group 84" descr="Icon of computer monitors.">
            <a:extLst>
              <a:ext uri="{FF2B5EF4-FFF2-40B4-BE49-F238E27FC236}">
                <a16:creationId xmlns:a16="http://schemas.microsoft.com/office/drawing/2014/main" id="{A97EEAA0-CE6D-46A9-9837-67DD5CDA8CE9}"/>
              </a:ext>
            </a:extLst>
          </p:cNvPr>
          <p:cNvGrpSpPr/>
          <p:nvPr/>
        </p:nvGrpSpPr>
        <p:grpSpPr>
          <a:xfrm>
            <a:off x="4277123" y="1359245"/>
            <a:ext cx="287338" cy="258762"/>
            <a:chOff x="304800" y="5129213"/>
            <a:chExt cx="287338" cy="258762"/>
          </a:xfrm>
          <a:solidFill>
            <a:schemeClr val="bg1"/>
          </a:solidFill>
        </p:grpSpPr>
        <p:sp>
          <p:nvSpPr>
            <p:cNvPr id="86" name="Freeform 1630">
              <a:extLst>
                <a:ext uri="{FF2B5EF4-FFF2-40B4-BE49-F238E27FC236}">
                  <a16:creationId xmlns:a16="http://schemas.microsoft.com/office/drawing/2014/main" id="{CD9DD3B0-9FD5-473E-A718-FEFF0355FBCA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000" y="5224463"/>
              <a:ext cx="134938" cy="38100"/>
            </a:xfrm>
            <a:custGeom>
              <a:avLst/>
              <a:gdLst>
                <a:gd name="T0" fmla="*/ 176 w 423"/>
                <a:gd name="T1" fmla="*/ 120 h 120"/>
                <a:gd name="T2" fmla="*/ 247 w 423"/>
                <a:gd name="T3" fmla="*/ 120 h 120"/>
                <a:gd name="T4" fmla="*/ 252 w 423"/>
                <a:gd name="T5" fmla="*/ 108 h 120"/>
                <a:gd name="T6" fmla="*/ 260 w 423"/>
                <a:gd name="T7" fmla="*/ 97 h 120"/>
                <a:gd name="T8" fmla="*/ 269 w 423"/>
                <a:gd name="T9" fmla="*/ 86 h 120"/>
                <a:gd name="T10" fmla="*/ 280 w 423"/>
                <a:gd name="T11" fmla="*/ 77 h 120"/>
                <a:gd name="T12" fmla="*/ 291 w 423"/>
                <a:gd name="T13" fmla="*/ 71 h 120"/>
                <a:gd name="T14" fmla="*/ 304 w 423"/>
                <a:gd name="T15" fmla="*/ 65 h 120"/>
                <a:gd name="T16" fmla="*/ 311 w 423"/>
                <a:gd name="T17" fmla="*/ 63 h 120"/>
                <a:gd name="T18" fmla="*/ 318 w 423"/>
                <a:gd name="T19" fmla="*/ 62 h 120"/>
                <a:gd name="T20" fmla="*/ 325 w 423"/>
                <a:gd name="T21" fmla="*/ 61 h 120"/>
                <a:gd name="T22" fmla="*/ 332 w 423"/>
                <a:gd name="T23" fmla="*/ 61 h 120"/>
                <a:gd name="T24" fmla="*/ 423 w 423"/>
                <a:gd name="T25" fmla="*/ 61 h 120"/>
                <a:gd name="T26" fmla="*/ 423 w 423"/>
                <a:gd name="T27" fmla="*/ 31 h 120"/>
                <a:gd name="T28" fmla="*/ 423 w 423"/>
                <a:gd name="T29" fmla="*/ 22 h 120"/>
                <a:gd name="T30" fmla="*/ 420 w 423"/>
                <a:gd name="T31" fmla="*/ 14 h 120"/>
                <a:gd name="T32" fmla="*/ 418 w 423"/>
                <a:gd name="T33" fmla="*/ 8 h 120"/>
                <a:gd name="T34" fmla="*/ 415 w 423"/>
                <a:gd name="T35" fmla="*/ 0 h 120"/>
                <a:gd name="T36" fmla="*/ 363 w 423"/>
                <a:gd name="T37" fmla="*/ 0 h 120"/>
                <a:gd name="T38" fmla="*/ 61 w 423"/>
                <a:gd name="T39" fmla="*/ 0 h 120"/>
                <a:gd name="T40" fmla="*/ 9 w 423"/>
                <a:gd name="T41" fmla="*/ 0 h 120"/>
                <a:gd name="T42" fmla="*/ 6 w 423"/>
                <a:gd name="T43" fmla="*/ 8 h 120"/>
                <a:gd name="T44" fmla="*/ 2 w 423"/>
                <a:gd name="T45" fmla="*/ 14 h 120"/>
                <a:gd name="T46" fmla="*/ 1 w 423"/>
                <a:gd name="T47" fmla="*/ 22 h 120"/>
                <a:gd name="T48" fmla="*/ 0 w 423"/>
                <a:gd name="T49" fmla="*/ 31 h 120"/>
                <a:gd name="T50" fmla="*/ 0 w 423"/>
                <a:gd name="T51" fmla="*/ 61 h 120"/>
                <a:gd name="T52" fmla="*/ 91 w 423"/>
                <a:gd name="T53" fmla="*/ 61 h 120"/>
                <a:gd name="T54" fmla="*/ 99 w 423"/>
                <a:gd name="T55" fmla="*/ 61 h 120"/>
                <a:gd name="T56" fmla="*/ 105 w 423"/>
                <a:gd name="T57" fmla="*/ 62 h 120"/>
                <a:gd name="T58" fmla="*/ 112 w 423"/>
                <a:gd name="T59" fmla="*/ 63 h 120"/>
                <a:gd name="T60" fmla="*/ 120 w 423"/>
                <a:gd name="T61" fmla="*/ 65 h 120"/>
                <a:gd name="T62" fmla="*/ 132 w 423"/>
                <a:gd name="T63" fmla="*/ 71 h 120"/>
                <a:gd name="T64" fmla="*/ 144 w 423"/>
                <a:gd name="T65" fmla="*/ 77 h 120"/>
                <a:gd name="T66" fmla="*/ 154 w 423"/>
                <a:gd name="T67" fmla="*/ 86 h 120"/>
                <a:gd name="T68" fmla="*/ 163 w 423"/>
                <a:gd name="T69" fmla="*/ 97 h 120"/>
                <a:gd name="T70" fmla="*/ 170 w 423"/>
                <a:gd name="T71" fmla="*/ 108 h 120"/>
                <a:gd name="T72" fmla="*/ 176 w 423"/>
                <a:gd name="T73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23" h="120">
                  <a:moveTo>
                    <a:pt x="176" y="120"/>
                  </a:moveTo>
                  <a:lnTo>
                    <a:pt x="247" y="120"/>
                  </a:lnTo>
                  <a:lnTo>
                    <a:pt x="252" y="108"/>
                  </a:lnTo>
                  <a:lnTo>
                    <a:pt x="260" y="97"/>
                  </a:lnTo>
                  <a:lnTo>
                    <a:pt x="269" y="86"/>
                  </a:lnTo>
                  <a:lnTo>
                    <a:pt x="280" y="77"/>
                  </a:lnTo>
                  <a:lnTo>
                    <a:pt x="291" y="71"/>
                  </a:lnTo>
                  <a:lnTo>
                    <a:pt x="304" y="65"/>
                  </a:lnTo>
                  <a:lnTo>
                    <a:pt x="311" y="63"/>
                  </a:lnTo>
                  <a:lnTo>
                    <a:pt x="318" y="62"/>
                  </a:lnTo>
                  <a:lnTo>
                    <a:pt x="325" y="61"/>
                  </a:lnTo>
                  <a:lnTo>
                    <a:pt x="332" y="61"/>
                  </a:lnTo>
                  <a:lnTo>
                    <a:pt x="423" y="61"/>
                  </a:lnTo>
                  <a:lnTo>
                    <a:pt x="423" y="31"/>
                  </a:lnTo>
                  <a:lnTo>
                    <a:pt x="423" y="22"/>
                  </a:lnTo>
                  <a:lnTo>
                    <a:pt x="420" y="14"/>
                  </a:lnTo>
                  <a:lnTo>
                    <a:pt x="418" y="8"/>
                  </a:lnTo>
                  <a:lnTo>
                    <a:pt x="415" y="0"/>
                  </a:lnTo>
                  <a:lnTo>
                    <a:pt x="363" y="0"/>
                  </a:lnTo>
                  <a:lnTo>
                    <a:pt x="61" y="0"/>
                  </a:lnTo>
                  <a:lnTo>
                    <a:pt x="9" y="0"/>
                  </a:lnTo>
                  <a:lnTo>
                    <a:pt x="6" y="8"/>
                  </a:lnTo>
                  <a:lnTo>
                    <a:pt x="2" y="14"/>
                  </a:lnTo>
                  <a:lnTo>
                    <a:pt x="1" y="22"/>
                  </a:lnTo>
                  <a:lnTo>
                    <a:pt x="0" y="31"/>
                  </a:lnTo>
                  <a:lnTo>
                    <a:pt x="0" y="61"/>
                  </a:lnTo>
                  <a:lnTo>
                    <a:pt x="91" y="61"/>
                  </a:lnTo>
                  <a:lnTo>
                    <a:pt x="99" y="61"/>
                  </a:lnTo>
                  <a:lnTo>
                    <a:pt x="105" y="62"/>
                  </a:lnTo>
                  <a:lnTo>
                    <a:pt x="112" y="63"/>
                  </a:lnTo>
                  <a:lnTo>
                    <a:pt x="120" y="65"/>
                  </a:lnTo>
                  <a:lnTo>
                    <a:pt x="132" y="71"/>
                  </a:lnTo>
                  <a:lnTo>
                    <a:pt x="144" y="77"/>
                  </a:lnTo>
                  <a:lnTo>
                    <a:pt x="154" y="86"/>
                  </a:lnTo>
                  <a:lnTo>
                    <a:pt x="163" y="97"/>
                  </a:lnTo>
                  <a:lnTo>
                    <a:pt x="170" y="108"/>
                  </a:lnTo>
                  <a:lnTo>
                    <a:pt x="176" y="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1"/>
            </a:p>
          </p:txBody>
        </p:sp>
        <p:sp>
          <p:nvSpPr>
            <p:cNvPr id="87" name="Freeform 1631">
              <a:extLst>
                <a:ext uri="{FF2B5EF4-FFF2-40B4-BE49-F238E27FC236}">
                  <a16:creationId xmlns:a16="http://schemas.microsoft.com/office/drawing/2014/main" id="{99F6D614-3AD7-472A-92A9-85406C4F4B2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0525" y="5129213"/>
              <a:ext cx="115888" cy="85725"/>
            </a:xfrm>
            <a:custGeom>
              <a:avLst/>
              <a:gdLst>
                <a:gd name="T0" fmla="*/ 60 w 362"/>
                <a:gd name="T1" fmla="*/ 72 h 271"/>
                <a:gd name="T2" fmla="*/ 62 w 362"/>
                <a:gd name="T3" fmla="*/ 66 h 271"/>
                <a:gd name="T4" fmla="*/ 66 w 362"/>
                <a:gd name="T5" fmla="*/ 62 h 271"/>
                <a:gd name="T6" fmla="*/ 72 w 362"/>
                <a:gd name="T7" fmla="*/ 60 h 271"/>
                <a:gd name="T8" fmla="*/ 287 w 362"/>
                <a:gd name="T9" fmla="*/ 60 h 271"/>
                <a:gd name="T10" fmla="*/ 292 w 362"/>
                <a:gd name="T11" fmla="*/ 61 h 271"/>
                <a:gd name="T12" fmla="*/ 297 w 362"/>
                <a:gd name="T13" fmla="*/ 64 h 271"/>
                <a:gd name="T14" fmla="*/ 300 w 362"/>
                <a:gd name="T15" fmla="*/ 70 h 271"/>
                <a:gd name="T16" fmla="*/ 301 w 362"/>
                <a:gd name="T17" fmla="*/ 75 h 271"/>
                <a:gd name="T18" fmla="*/ 301 w 362"/>
                <a:gd name="T19" fmla="*/ 229 h 271"/>
                <a:gd name="T20" fmla="*/ 299 w 362"/>
                <a:gd name="T21" fmla="*/ 234 h 271"/>
                <a:gd name="T22" fmla="*/ 294 w 362"/>
                <a:gd name="T23" fmla="*/ 239 h 271"/>
                <a:gd name="T24" fmla="*/ 289 w 362"/>
                <a:gd name="T25" fmla="*/ 241 h 271"/>
                <a:gd name="T26" fmla="*/ 75 w 362"/>
                <a:gd name="T27" fmla="*/ 241 h 271"/>
                <a:gd name="T28" fmla="*/ 69 w 362"/>
                <a:gd name="T29" fmla="*/ 240 h 271"/>
                <a:gd name="T30" fmla="*/ 64 w 362"/>
                <a:gd name="T31" fmla="*/ 237 h 271"/>
                <a:gd name="T32" fmla="*/ 61 w 362"/>
                <a:gd name="T33" fmla="*/ 231 h 271"/>
                <a:gd name="T34" fmla="*/ 60 w 362"/>
                <a:gd name="T35" fmla="*/ 226 h 271"/>
                <a:gd name="T36" fmla="*/ 332 w 362"/>
                <a:gd name="T37" fmla="*/ 271 h 271"/>
                <a:gd name="T38" fmla="*/ 362 w 362"/>
                <a:gd name="T39" fmla="*/ 60 h 271"/>
                <a:gd name="T40" fmla="*/ 361 w 362"/>
                <a:gd name="T41" fmla="*/ 47 h 271"/>
                <a:gd name="T42" fmla="*/ 357 w 362"/>
                <a:gd name="T43" fmla="*/ 36 h 271"/>
                <a:gd name="T44" fmla="*/ 352 w 362"/>
                <a:gd name="T45" fmla="*/ 26 h 271"/>
                <a:gd name="T46" fmla="*/ 344 w 362"/>
                <a:gd name="T47" fmla="*/ 18 h 271"/>
                <a:gd name="T48" fmla="*/ 335 w 362"/>
                <a:gd name="T49" fmla="*/ 10 h 271"/>
                <a:gd name="T50" fmla="*/ 325 w 362"/>
                <a:gd name="T51" fmla="*/ 4 h 271"/>
                <a:gd name="T52" fmla="*/ 313 w 362"/>
                <a:gd name="T53" fmla="*/ 1 h 271"/>
                <a:gd name="T54" fmla="*/ 301 w 362"/>
                <a:gd name="T55" fmla="*/ 0 h 271"/>
                <a:gd name="T56" fmla="*/ 54 w 362"/>
                <a:gd name="T57" fmla="*/ 0 h 271"/>
                <a:gd name="T58" fmla="*/ 42 w 362"/>
                <a:gd name="T59" fmla="*/ 2 h 271"/>
                <a:gd name="T60" fmla="*/ 31 w 362"/>
                <a:gd name="T61" fmla="*/ 7 h 271"/>
                <a:gd name="T62" fmla="*/ 21 w 362"/>
                <a:gd name="T63" fmla="*/ 13 h 271"/>
                <a:gd name="T64" fmla="*/ 13 w 362"/>
                <a:gd name="T65" fmla="*/ 21 h 271"/>
                <a:gd name="T66" fmla="*/ 7 w 362"/>
                <a:gd name="T67" fmla="*/ 31 h 271"/>
                <a:gd name="T68" fmla="*/ 2 w 362"/>
                <a:gd name="T69" fmla="*/ 42 h 271"/>
                <a:gd name="T70" fmla="*/ 0 w 362"/>
                <a:gd name="T71" fmla="*/ 54 h 271"/>
                <a:gd name="T72" fmla="*/ 0 w 362"/>
                <a:gd name="T73" fmla="*/ 271 h 271"/>
                <a:gd name="T74" fmla="*/ 332 w 362"/>
                <a:gd name="T75" fmla="*/ 271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62" h="271">
                  <a:moveTo>
                    <a:pt x="60" y="75"/>
                  </a:moveTo>
                  <a:lnTo>
                    <a:pt x="60" y="72"/>
                  </a:lnTo>
                  <a:lnTo>
                    <a:pt x="61" y="68"/>
                  </a:lnTo>
                  <a:lnTo>
                    <a:pt x="62" y="66"/>
                  </a:lnTo>
                  <a:lnTo>
                    <a:pt x="64" y="64"/>
                  </a:lnTo>
                  <a:lnTo>
                    <a:pt x="66" y="62"/>
                  </a:lnTo>
                  <a:lnTo>
                    <a:pt x="69" y="61"/>
                  </a:lnTo>
                  <a:lnTo>
                    <a:pt x="72" y="60"/>
                  </a:lnTo>
                  <a:lnTo>
                    <a:pt x="75" y="60"/>
                  </a:lnTo>
                  <a:lnTo>
                    <a:pt x="287" y="60"/>
                  </a:lnTo>
                  <a:lnTo>
                    <a:pt x="289" y="60"/>
                  </a:lnTo>
                  <a:lnTo>
                    <a:pt x="292" y="61"/>
                  </a:lnTo>
                  <a:lnTo>
                    <a:pt x="294" y="62"/>
                  </a:lnTo>
                  <a:lnTo>
                    <a:pt x="297" y="64"/>
                  </a:lnTo>
                  <a:lnTo>
                    <a:pt x="299" y="66"/>
                  </a:lnTo>
                  <a:lnTo>
                    <a:pt x="300" y="70"/>
                  </a:lnTo>
                  <a:lnTo>
                    <a:pt x="301" y="72"/>
                  </a:lnTo>
                  <a:lnTo>
                    <a:pt x="301" y="75"/>
                  </a:lnTo>
                  <a:lnTo>
                    <a:pt x="301" y="226"/>
                  </a:lnTo>
                  <a:lnTo>
                    <a:pt x="301" y="229"/>
                  </a:lnTo>
                  <a:lnTo>
                    <a:pt x="300" y="231"/>
                  </a:lnTo>
                  <a:lnTo>
                    <a:pt x="299" y="234"/>
                  </a:lnTo>
                  <a:lnTo>
                    <a:pt x="297" y="237"/>
                  </a:lnTo>
                  <a:lnTo>
                    <a:pt x="294" y="239"/>
                  </a:lnTo>
                  <a:lnTo>
                    <a:pt x="292" y="240"/>
                  </a:lnTo>
                  <a:lnTo>
                    <a:pt x="289" y="241"/>
                  </a:lnTo>
                  <a:lnTo>
                    <a:pt x="287" y="241"/>
                  </a:lnTo>
                  <a:lnTo>
                    <a:pt x="75" y="241"/>
                  </a:lnTo>
                  <a:lnTo>
                    <a:pt x="72" y="241"/>
                  </a:lnTo>
                  <a:lnTo>
                    <a:pt x="69" y="240"/>
                  </a:lnTo>
                  <a:lnTo>
                    <a:pt x="66" y="239"/>
                  </a:lnTo>
                  <a:lnTo>
                    <a:pt x="64" y="237"/>
                  </a:lnTo>
                  <a:lnTo>
                    <a:pt x="62" y="234"/>
                  </a:lnTo>
                  <a:lnTo>
                    <a:pt x="61" y="231"/>
                  </a:lnTo>
                  <a:lnTo>
                    <a:pt x="60" y="229"/>
                  </a:lnTo>
                  <a:lnTo>
                    <a:pt x="60" y="226"/>
                  </a:lnTo>
                  <a:lnTo>
                    <a:pt x="60" y="75"/>
                  </a:lnTo>
                  <a:close/>
                  <a:moveTo>
                    <a:pt x="332" y="271"/>
                  </a:moveTo>
                  <a:lnTo>
                    <a:pt x="362" y="271"/>
                  </a:lnTo>
                  <a:lnTo>
                    <a:pt x="362" y="60"/>
                  </a:lnTo>
                  <a:lnTo>
                    <a:pt x="362" y="54"/>
                  </a:lnTo>
                  <a:lnTo>
                    <a:pt x="361" y="47"/>
                  </a:lnTo>
                  <a:lnTo>
                    <a:pt x="358" y="42"/>
                  </a:lnTo>
                  <a:lnTo>
                    <a:pt x="357" y="36"/>
                  </a:lnTo>
                  <a:lnTo>
                    <a:pt x="354" y="31"/>
                  </a:lnTo>
                  <a:lnTo>
                    <a:pt x="352" y="26"/>
                  </a:lnTo>
                  <a:lnTo>
                    <a:pt x="347" y="21"/>
                  </a:lnTo>
                  <a:lnTo>
                    <a:pt x="344" y="18"/>
                  </a:lnTo>
                  <a:lnTo>
                    <a:pt x="340" y="13"/>
                  </a:lnTo>
                  <a:lnTo>
                    <a:pt x="335" y="10"/>
                  </a:lnTo>
                  <a:lnTo>
                    <a:pt x="330" y="7"/>
                  </a:lnTo>
                  <a:lnTo>
                    <a:pt x="325" y="4"/>
                  </a:lnTo>
                  <a:lnTo>
                    <a:pt x="320" y="2"/>
                  </a:lnTo>
                  <a:lnTo>
                    <a:pt x="313" y="1"/>
                  </a:lnTo>
                  <a:lnTo>
                    <a:pt x="308" y="0"/>
                  </a:lnTo>
                  <a:lnTo>
                    <a:pt x="301" y="0"/>
                  </a:lnTo>
                  <a:lnTo>
                    <a:pt x="60" y="0"/>
                  </a:lnTo>
                  <a:lnTo>
                    <a:pt x="54" y="0"/>
                  </a:lnTo>
                  <a:lnTo>
                    <a:pt x="48" y="1"/>
                  </a:lnTo>
                  <a:lnTo>
                    <a:pt x="42" y="2"/>
                  </a:lnTo>
                  <a:lnTo>
                    <a:pt x="37" y="4"/>
                  </a:lnTo>
                  <a:lnTo>
                    <a:pt x="31" y="7"/>
                  </a:lnTo>
                  <a:lnTo>
                    <a:pt x="27" y="10"/>
                  </a:lnTo>
                  <a:lnTo>
                    <a:pt x="21" y="13"/>
                  </a:lnTo>
                  <a:lnTo>
                    <a:pt x="18" y="18"/>
                  </a:lnTo>
                  <a:lnTo>
                    <a:pt x="13" y="21"/>
                  </a:lnTo>
                  <a:lnTo>
                    <a:pt x="10" y="26"/>
                  </a:lnTo>
                  <a:lnTo>
                    <a:pt x="7" y="31"/>
                  </a:lnTo>
                  <a:lnTo>
                    <a:pt x="5" y="36"/>
                  </a:lnTo>
                  <a:lnTo>
                    <a:pt x="2" y="42"/>
                  </a:lnTo>
                  <a:lnTo>
                    <a:pt x="1" y="47"/>
                  </a:lnTo>
                  <a:lnTo>
                    <a:pt x="0" y="54"/>
                  </a:lnTo>
                  <a:lnTo>
                    <a:pt x="0" y="60"/>
                  </a:lnTo>
                  <a:lnTo>
                    <a:pt x="0" y="271"/>
                  </a:lnTo>
                  <a:lnTo>
                    <a:pt x="30" y="271"/>
                  </a:lnTo>
                  <a:lnTo>
                    <a:pt x="332" y="2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1"/>
            </a:p>
          </p:txBody>
        </p:sp>
        <p:sp>
          <p:nvSpPr>
            <p:cNvPr id="88" name="Freeform 1632">
              <a:extLst>
                <a:ext uri="{FF2B5EF4-FFF2-40B4-BE49-F238E27FC236}">
                  <a16:creationId xmlns:a16="http://schemas.microsoft.com/office/drawing/2014/main" id="{32C10E2D-7492-462D-9F53-98946445AD6D}"/>
                </a:ext>
              </a:extLst>
            </p:cNvPr>
            <p:cNvSpPr>
              <a:spLocks/>
            </p:cNvSpPr>
            <p:nvPr/>
          </p:nvSpPr>
          <p:spPr bwMode="auto">
            <a:xfrm>
              <a:off x="457200" y="5349875"/>
              <a:ext cx="134938" cy="38100"/>
            </a:xfrm>
            <a:custGeom>
              <a:avLst/>
              <a:gdLst>
                <a:gd name="T0" fmla="*/ 422 w 423"/>
                <a:gd name="T1" fmla="*/ 18 h 121"/>
                <a:gd name="T2" fmla="*/ 422 w 423"/>
                <a:gd name="T3" fmla="*/ 17 h 121"/>
                <a:gd name="T4" fmla="*/ 422 w 423"/>
                <a:gd name="T5" fmla="*/ 17 h 121"/>
                <a:gd name="T6" fmla="*/ 419 w 423"/>
                <a:gd name="T7" fmla="*/ 10 h 121"/>
                <a:gd name="T8" fmla="*/ 417 w 423"/>
                <a:gd name="T9" fmla="*/ 5 h 121"/>
                <a:gd name="T10" fmla="*/ 417 w 423"/>
                <a:gd name="T11" fmla="*/ 4 h 121"/>
                <a:gd name="T12" fmla="*/ 416 w 423"/>
                <a:gd name="T13" fmla="*/ 4 h 121"/>
                <a:gd name="T14" fmla="*/ 415 w 423"/>
                <a:gd name="T15" fmla="*/ 2 h 121"/>
                <a:gd name="T16" fmla="*/ 415 w 423"/>
                <a:gd name="T17" fmla="*/ 0 h 121"/>
                <a:gd name="T18" fmla="*/ 9 w 423"/>
                <a:gd name="T19" fmla="*/ 0 h 121"/>
                <a:gd name="T20" fmla="*/ 8 w 423"/>
                <a:gd name="T21" fmla="*/ 2 h 121"/>
                <a:gd name="T22" fmla="*/ 7 w 423"/>
                <a:gd name="T23" fmla="*/ 4 h 121"/>
                <a:gd name="T24" fmla="*/ 7 w 423"/>
                <a:gd name="T25" fmla="*/ 4 h 121"/>
                <a:gd name="T26" fmla="*/ 7 w 423"/>
                <a:gd name="T27" fmla="*/ 5 h 121"/>
                <a:gd name="T28" fmla="*/ 5 w 423"/>
                <a:gd name="T29" fmla="*/ 10 h 121"/>
                <a:gd name="T30" fmla="*/ 2 w 423"/>
                <a:gd name="T31" fmla="*/ 17 h 121"/>
                <a:gd name="T32" fmla="*/ 2 w 423"/>
                <a:gd name="T33" fmla="*/ 17 h 121"/>
                <a:gd name="T34" fmla="*/ 2 w 423"/>
                <a:gd name="T35" fmla="*/ 18 h 121"/>
                <a:gd name="T36" fmla="*/ 1 w 423"/>
                <a:gd name="T37" fmla="*/ 24 h 121"/>
                <a:gd name="T38" fmla="*/ 0 w 423"/>
                <a:gd name="T39" fmla="*/ 30 h 121"/>
                <a:gd name="T40" fmla="*/ 0 w 423"/>
                <a:gd name="T41" fmla="*/ 107 h 121"/>
                <a:gd name="T42" fmla="*/ 1 w 423"/>
                <a:gd name="T43" fmla="*/ 109 h 121"/>
                <a:gd name="T44" fmla="*/ 2 w 423"/>
                <a:gd name="T45" fmla="*/ 112 h 121"/>
                <a:gd name="T46" fmla="*/ 4 w 423"/>
                <a:gd name="T47" fmla="*/ 114 h 121"/>
                <a:gd name="T48" fmla="*/ 6 w 423"/>
                <a:gd name="T49" fmla="*/ 117 h 121"/>
                <a:gd name="T50" fmla="*/ 8 w 423"/>
                <a:gd name="T51" fmla="*/ 119 h 121"/>
                <a:gd name="T52" fmla="*/ 10 w 423"/>
                <a:gd name="T53" fmla="*/ 120 h 121"/>
                <a:gd name="T54" fmla="*/ 12 w 423"/>
                <a:gd name="T55" fmla="*/ 121 h 121"/>
                <a:gd name="T56" fmla="*/ 16 w 423"/>
                <a:gd name="T57" fmla="*/ 121 h 121"/>
                <a:gd name="T58" fmla="*/ 408 w 423"/>
                <a:gd name="T59" fmla="*/ 121 h 121"/>
                <a:gd name="T60" fmla="*/ 412 w 423"/>
                <a:gd name="T61" fmla="*/ 121 h 121"/>
                <a:gd name="T62" fmla="*/ 414 w 423"/>
                <a:gd name="T63" fmla="*/ 120 h 121"/>
                <a:gd name="T64" fmla="*/ 416 w 423"/>
                <a:gd name="T65" fmla="*/ 119 h 121"/>
                <a:gd name="T66" fmla="*/ 418 w 423"/>
                <a:gd name="T67" fmla="*/ 117 h 121"/>
                <a:gd name="T68" fmla="*/ 421 w 423"/>
                <a:gd name="T69" fmla="*/ 114 h 121"/>
                <a:gd name="T70" fmla="*/ 422 w 423"/>
                <a:gd name="T71" fmla="*/ 112 h 121"/>
                <a:gd name="T72" fmla="*/ 423 w 423"/>
                <a:gd name="T73" fmla="*/ 109 h 121"/>
                <a:gd name="T74" fmla="*/ 423 w 423"/>
                <a:gd name="T75" fmla="*/ 107 h 121"/>
                <a:gd name="T76" fmla="*/ 423 w 423"/>
                <a:gd name="T77" fmla="*/ 30 h 121"/>
                <a:gd name="T78" fmla="*/ 423 w 423"/>
                <a:gd name="T79" fmla="*/ 24 h 121"/>
                <a:gd name="T80" fmla="*/ 422 w 423"/>
                <a:gd name="T81" fmla="*/ 18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23" h="121">
                  <a:moveTo>
                    <a:pt x="422" y="18"/>
                  </a:moveTo>
                  <a:lnTo>
                    <a:pt x="422" y="17"/>
                  </a:lnTo>
                  <a:lnTo>
                    <a:pt x="422" y="17"/>
                  </a:lnTo>
                  <a:lnTo>
                    <a:pt x="419" y="10"/>
                  </a:lnTo>
                  <a:lnTo>
                    <a:pt x="417" y="5"/>
                  </a:lnTo>
                  <a:lnTo>
                    <a:pt x="417" y="4"/>
                  </a:lnTo>
                  <a:lnTo>
                    <a:pt x="416" y="4"/>
                  </a:lnTo>
                  <a:lnTo>
                    <a:pt x="415" y="2"/>
                  </a:lnTo>
                  <a:lnTo>
                    <a:pt x="415" y="0"/>
                  </a:lnTo>
                  <a:lnTo>
                    <a:pt x="9" y="0"/>
                  </a:lnTo>
                  <a:lnTo>
                    <a:pt x="8" y="2"/>
                  </a:lnTo>
                  <a:lnTo>
                    <a:pt x="7" y="4"/>
                  </a:lnTo>
                  <a:lnTo>
                    <a:pt x="7" y="4"/>
                  </a:lnTo>
                  <a:lnTo>
                    <a:pt x="7" y="5"/>
                  </a:lnTo>
                  <a:lnTo>
                    <a:pt x="5" y="10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2" y="18"/>
                  </a:lnTo>
                  <a:lnTo>
                    <a:pt x="1" y="24"/>
                  </a:lnTo>
                  <a:lnTo>
                    <a:pt x="0" y="30"/>
                  </a:lnTo>
                  <a:lnTo>
                    <a:pt x="0" y="107"/>
                  </a:lnTo>
                  <a:lnTo>
                    <a:pt x="1" y="109"/>
                  </a:lnTo>
                  <a:lnTo>
                    <a:pt x="2" y="112"/>
                  </a:lnTo>
                  <a:lnTo>
                    <a:pt x="4" y="114"/>
                  </a:lnTo>
                  <a:lnTo>
                    <a:pt x="6" y="117"/>
                  </a:lnTo>
                  <a:lnTo>
                    <a:pt x="8" y="119"/>
                  </a:lnTo>
                  <a:lnTo>
                    <a:pt x="10" y="120"/>
                  </a:lnTo>
                  <a:lnTo>
                    <a:pt x="12" y="121"/>
                  </a:lnTo>
                  <a:lnTo>
                    <a:pt x="16" y="121"/>
                  </a:lnTo>
                  <a:lnTo>
                    <a:pt x="408" y="121"/>
                  </a:lnTo>
                  <a:lnTo>
                    <a:pt x="412" y="121"/>
                  </a:lnTo>
                  <a:lnTo>
                    <a:pt x="414" y="120"/>
                  </a:lnTo>
                  <a:lnTo>
                    <a:pt x="416" y="119"/>
                  </a:lnTo>
                  <a:lnTo>
                    <a:pt x="418" y="117"/>
                  </a:lnTo>
                  <a:lnTo>
                    <a:pt x="421" y="114"/>
                  </a:lnTo>
                  <a:lnTo>
                    <a:pt x="422" y="112"/>
                  </a:lnTo>
                  <a:lnTo>
                    <a:pt x="423" y="109"/>
                  </a:lnTo>
                  <a:lnTo>
                    <a:pt x="423" y="107"/>
                  </a:lnTo>
                  <a:lnTo>
                    <a:pt x="423" y="30"/>
                  </a:lnTo>
                  <a:lnTo>
                    <a:pt x="423" y="24"/>
                  </a:lnTo>
                  <a:lnTo>
                    <a:pt x="422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1"/>
            </a:p>
          </p:txBody>
        </p:sp>
        <p:sp>
          <p:nvSpPr>
            <p:cNvPr id="89" name="Freeform 1633">
              <a:extLst>
                <a:ext uri="{FF2B5EF4-FFF2-40B4-BE49-F238E27FC236}">
                  <a16:creationId xmlns:a16="http://schemas.microsoft.com/office/drawing/2014/main" id="{4FA8B819-0160-4EA0-86E9-6D9D4C17F16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8313" y="5253038"/>
              <a:ext cx="114300" cy="87313"/>
            </a:xfrm>
            <a:custGeom>
              <a:avLst/>
              <a:gdLst>
                <a:gd name="T0" fmla="*/ 302 w 362"/>
                <a:gd name="T1" fmla="*/ 227 h 273"/>
                <a:gd name="T2" fmla="*/ 301 w 362"/>
                <a:gd name="T3" fmla="*/ 233 h 273"/>
                <a:gd name="T4" fmla="*/ 298 w 362"/>
                <a:gd name="T5" fmla="*/ 237 h 273"/>
                <a:gd name="T6" fmla="*/ 292 w 362"/>
                <a:gd name="T7" fmla="*/ 241 h 273"/>
                <a:gd name="T8" fmla="*/ 287 w 362"/>
                <a:gd name="T9" fmla="*/ 242 h 273"/>
                <a:gd name="T10" fmla="*/ 72 w 362"/>
                <a:gd name="T11" fmla="*/ 242 h 273"/>
                <a:gd name="T12" fmla="*/ 67 w 362"/>
                <a:gd name="T13" fmla="*/ 239 h 273"/>
                <a:gd name="T14" fmla="*/ 63 w 362"/>
                <a:gd name="T15" fmla="*/ 235 h 273"/>
                <a:gd name="T16" fmla="*/ 61 w 362"/>
                <a:gd name="T17" fmla="*/ 231 h 273"/>
                <a:gd name="T18" fmla="*/ 60 w 362"/>
                <a:gd name="T19" fmla="*/ 76 h 273"/>
                <a:gd name="T20" fmla="*/ 61 w 362"/>
                <a:gd name="T21" fmla="*/ 70 h 273"/>
                <a:gd name="T22" fmla="*/ 64 w 362"/>
                <a:gd name="T23" fmla="*/ 66 h 273"/>
                <a:gd name="T24" fmla="*/ 70 w 362"/>
                <a:gd name="T25" fmla="*/ 62 h 273"/>
                <a:gd name="T26" fmla="*/ 75 w 362"/>
                <a:gd name="T27" fmla="*/ 61 h 273"/>
                <a:gd name="T28" fmla="*/ 290 w 362"/>
                <a:gd name="T29" fmla="*/ 61 h 273"/>
                <a:gd name="T30" fmla="*/ 296 w 362"/>
                <a:gd name="T31" fmla="*/ 64 h 273"/>
                <a:gd name="T32" fmla="*/ 299 w 362"/>
                <a:gd name="T33" fmla="*/ 68 h 273"/>
                <a:gd name="T34" fmla="*/ 301 w 362"/>
                <a:gd name="T35" fmla="*/ 73 h 273"/>
                <a:gd name="T36" fmla="*/ 60 w 362"/>
                <a:gd name="T37" fmla="*/ 0 h 273"/>
                <a:gd name="T38" fmla="*/ 42 w 362"/>
                <a:gd name="T39" fmla="*/ 4 h 273"/>
                <a:gd name="T40" fmla="*/ 27 w 362"/>
                <a:gd name="T41" fmla="*/ 12 h 273"/>
                <a:gd name="T42" fmla="*/ 18 w 362"/>
                <a:gd name="T43" fmla="*/ 18 h 273"/>
                <a:gd name="T44" fmla="*/ 5 w 362"/>
                <a:gd name="T45" fmla="*/ 38 h 273"/>
                <a:gd name="T46" fmla="*/ 1 w 362"/>
                <a:gd name="T47" fmla="*/ 49 h 273"/>
                <a:gd name="T48" fmla="*/ 0 w 362"/>
                <a:gd name="T49" fmla="*/ 61 h 273"/>
                <a:gd name="T50" fmla="*/ 362 w 362"/>
                <a:gd name="T51" fmla="*/ 273 h 273"/>
                <a:gd name="T52" fmla="*/ 362 w 362"/>
                <a:gd name="T53" fmla="*/ 55 h 273"/>
                <a:gd name="T54" fmla="*/ 360 w 362"/>
                <a:gd name="T55" fmla="*/ 44 h 273"/>
                <a:gd name="T56" fmla="*/ 352 w 362"/>
                <a:gd name="T57" fmla="*/ 27 h 273"/>
                <a:gd name="T58" fmla="*/ 340 w 362"/>
                <a:gd name="T59" fmla="*/ 15 h 273"/>
                <a:gd name="T60" fmla="*/ 328 w 362"/>
                <a:gd name="T61" fmla="*/ 7 h 273"/>
                <a:gd name="T62" fmla="*/ 311 w 362"/>
                <a:gd name="T63" fmla="*/ 2 h 273"/>
                <a:gd name="T64" fmla="*/ 121 w 362"/>
                <a:gd name="T65" fmla="*/ 0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2" h="273">
                  <a:moveTo>
                    <a:pt x="302" y="76"/>
                  </a:moveTo>
                  <a:lnTo>
                    <a:pt x="302" y="227"/>
                  </a:lnTo>
                  <a:lnTo>
                    <a:pt x="301" y="231"/>
                  </a:lnTo>
                  <a:lnTo>
                    <a:pt x="301" y="233"/>
                  </a:lnTo>
                  <a:lnTo>
                    <a:pt x="299" y="235"/>
                  </a:lnTo>
                  <a:lnTo>
                    <a:pt x="298" y="237"/>
                  </a:lnTo>
                  <a:lnTo>
                    <a:pt x="296" y="239"/>
                  </a:lnTo>
                  <a:lnTo>
                    <a:pt x="292" y="241"/>
                  </a:lnTo>
                  <a:lnTo>
                    <a:pt x="290" y="242"/>
                  </a:lnTo>
                  <a:lnTo>
                    <a:pt x="287" y="242"/>
                  </a:lnTo>
                  <a:lnTo>
                    <a:pt x="75" y="242"/>
                  </a:lnTo>
                  <a:lnTo>
                    <a:pt x="72" y="242"/>
                  </a:lnTo>
                  <a:lnTo>
                    <a:pt x="70" y="241"/>
                  </a:lnTo>
                  <a:lnTo>
                    <a:pt x="67" y="239"/>
                  </a:lnTo>
                  <a:lnTo>
                    <a:pt x="64" y="237"/>
                  </a:lnTo>
                  <a:lnTo>
                    <a:pt x="63" y="235"/>
                  </a:lnTo>
                  <a:lnTo>
                    <a:pt x="61" y="233"/>
                  </a:lnTo>
                  <a:lnTo>
                    <a:pt x="61" y="231"/>
                  </a:lnTo>
                  <a:lnTo>
                    <a:pt x="60" y="227"/>
                  </a:lnTo>
                  <a:lnTo>
                    <a:pt x="60" y="76"/>
                  </a:lnTo>
                  <a:lnTo>
                    <a:pt x="61" y="73"/>
                  </a:lnTo>
                  <a:lnTo>
                    <a:pt x="61" y="70"/>
                  </a:lnTo>
                  <a:lnTo>
                    <a:pt x="63" y="68"/>
                  </a:lnTo>
                  <a:lnTo>
                    <a:pt x="64" y="66"/>
                  </a:lnTo>
                  <a:lnTo>
                    <a:pt x="67" y="64"/>
                  </a:lnTo>
                  <a:lnTo>
                    <a:pt x="70" y="62"/>
                  </a:lnTo>
                  <a:lnTo>
                    <a:pt x="72" y="61"/>
                  </a:lnTo>
                  <a:lnTo>
                    <a:pt x="75" y="61"/>
                  </a:lnTo>
                  <a:lnTo>
                    <a:pt x="287" y="61"/>
                  </a:lnTo>
                  <a:lnTo>
                    <a:pt x="290" y="61"/>
                  </a:lnTo>
                  <a:lnTo>
                    <a:pt x="292" y="62"/>
                  </a:lnTo>
                  <a:lnTo>
                    <a:pt x="296" y="64"/>
                  </a:lnTo>
                  <a:lnTo>
                    <a:pt x="298" y="66"/>
                  </a:lnTo>
                  <a:lnTo>
                    <a:pt x="299" y="68"/>
                  </a:lnTo>
                  <a:lnTo>
                    <a:pt x="301" y="70"/>
                  </a:lnTo>
                  <a:lnTo>
                    <a:pt x="301" y="73"/>
                  </a:lnTo>
                  <a:lnTo>
                    <a:pt x="302" y="76"/>
                  </a:lnTo>
                  <a:close/>
                  <a:moveTo>
                    <a:pt x="60" y="0"/>
                  </a:moveTo>
                  <a:lnTo>
                    <a:pt x="51" y="2"/>
                  </a:lnTo>
                  <a:lnTo>
                    <a:pt x="42" y="4"/>
                  </a:lnTo>
                  <a:lnTo>
                    <a:pt x="35" y="7"/>
                  </a:lnTo>
                  <a:lnTo>
                    <a:pt x="27" y="12"/>
                  </a:lnTo>
                  <a:lnTo>
                    <a:pt x="22" y="15"/>
                  </a:lnTo>
                  <a:lnTo>
                    <a:pt x="18" y="18"/>
                  </a:lnTo>
                  <a:lnTo>
                    <a:pt x="10" y="27"/>
                  </a:lnTo>
                  <a:lnTo>
                    <a:pt x="5" y="38"/>
                  </a:lnTo>
                  <a:lnTo>
                    <a:pt x="2" y="44"/>
                  </a:lnTo>
                  <a:lnTo>
                    <a:pt x="1" y="49"/>
                  </a:lnTo>
                  <a:lnTo>
                    <a:pt x="0" y="55"/>
                  </a:lnTo>
                  <a:lnTo>
                    <a:pt x="0" y="61"/>
                  </a:lnTo>
                  <a:lnTo>
                    <a:pt x="0" y="273"/>
                  </a:lnTo>
                  <a:lnTo>
                    <a:pt x="362" y="273"/>
                  </a:lnTo>
                  <a:lnTo>
                    <a:pt x="362" y="61"/>
                  </a:lnTo>
                  <a:lnTo>
                    <a:pt x="362" y="55"/>
                  </a:lnTo>
                  <a:lnTo>
                    <a:pt x="361" y="49"/>
                  </a:lnTo>
                  <a:lnTo>
                    <a:pt x="360" y="44"/>
                  </a:lnTo>
                  <a:lnTo>
                    <a:pt x="358" y="38"/>
                  </a:lnTo>
                  <a:lnTo>
                    <a:pt x="352" y="27"/>
                  </a:lnTo>
                  <a:lnTo>
                    <a:pt x="344" y="18"/>
                  </a:lnTo>
                  <a:lnTo>
                    <a:pt x="340" y="15"/>
                  </a:lnTo>
                  <a:lnTo>
                    <a:pt x="335" y="12"/>
                  </a:lnTo>
                  <a:lnTo>
                    <a:pt x="328" y="7"/>
                  </a:lnTo>
                  <a:lnTo>
                    <a:pt x="320" y="4"/>
                  </a:lnTo>
                  <a:lnTo>
                    <a:pt x="311" y="2"/>
                  </a:lnTo>
                  <a:lnTo>
                    <a:pt x="302" y="0"/>
                  </a:lnTo>
                  <a:lnTo>
                    <a:pt x="121" y="0"/>
                  </a:lnTo>
                  <a:lnTo>
                    <a:pt x="6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1"/>
            </a:p>
          </p:txBody>
        </p:sp>
        <p:sp>
          <p:nvSpPr>
            <p:cNvPr id="90" name="Freeform 1634">
              <a:extLst>
                <a:ext uri="{FF2B5EF4-FFF2-40B4-BE49-F238E27FC236}">
                  <a16:creationId xmlns:a16="http://schemas.microsoft.com/office/drawing/2014/main" id="{2C93C243-2B14-4681-B84A-CD4AAEC1D31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4325" y="5253038"/>
              <a:ext cx="115888" cy="87313"/>
            </a:xfrm>
            <a:custGeom>
              <a:avLst/>
              <a:gdLst>
                <a:gd name="T0" fmla="*/ 302 w 363"/>
                <a:gd name="T1" fmla="*/ 231 h 273"/>
                <a:gd name="T2" fmla="*/ 300 w 363"/>
                <a:gd name="T3" fmla="*/ 235 h 273"/>
                <a:gd name="T4" fmla="*/ 295 w 363"/>
                <a:gd name="T5" fmla="*/ 239 h 273"/>
                <a:gd name="T6" fmla="*/ 290 w 363"/>
                <a:gd name="T7" fmla="*/ 242 h 273"/>
                <a:gd name="T8" fmla="*/ 75 w 363"/>
                <a:gd name="T9" fmla="*/ 242 h 273"/>
                <a:gd name="T10" fmla="*/ 70 w 363"/>
                <a:gd name="T11" fmla="*/ 241 h 273"/>
                <a:gd name="T12" fmla="*/ 65 w 363"/>
                <a:gd name="T13" fmla="*/ 237 h 273"/>
                <a:gd name="T14" fmla="*/ 62 w 363"/>
                <a:gd name="T15" fmla="*/ 233 h 273"/>
                <a:gd name="T16" fmla="*/ 61 w 363"/>
                <a:gd name="T17" fmla="*/ 227 h 273"/>
                <a:gd name="T18" fmla="*/ 61 w 363"/>
                <a:gd name="T19" fmla="*/ 73 h 273"/>
                <a:gd name="T20" fmla="*/ 63 w 363"/>
                <a:gd name="T21" fmla="*/ 68 h 273"/>
                <a:gd name="T22" fmla="*/ 67 w 363"/>
                <a:gd name="T23" fmla="*/ 64 h 273"/>
                <a:gd name="T24" fmla="*/ 73 w 363"/>
                <a:gd name="T25" fmla="*/ 61 h 273"/>
                <a:gd name="T26" fmla="*/ 286 w 363"/>
                <a:gd name="T27" fmla="*/ 61 h 273"/>
                <a:gd name="T28" fmla="*/ 293 w 363"/>
                <a:gd name="T29" fmla="*/ 62 h 273"/>
                <a:gd name="T30" fmla="*/ 297 w 363"/>
                <a:gd name="T31" fmla="*/ 66 h 273"/>
                <a:gd name="T32" fmla="*/ 301 w 363"/>
                <a:gd name="T33" fmla="*/ 70 h 273"/>
                <a:gd name="T34" fmla="*/ 302 w 363"/>
                <a:gd name="T35" fmla="*/ 76 h 273"/>
                <a:gd name="T36" fmla="*/ 363 w 363"/>
                <a:gd name="T37" fmla="*/ 61 h 273"/>
                <a:gd name="T38" fmla="*/ 362 w 363"/>
                <a:gd name="T39" fmla="*/ 49 h 273"/>
                <a:gd name="T40" fmla="*/ 357 w 363"/>
                <a:gd name="T41" fmla="*/ 38 h 273"/>
                <a:gd name="T42" fmla="*/ 345 w 363"/>
                <a:gd name="T43" fmla="*/ 18 h 273"/>
                <a:gd name="T44" fmla="*/ 336 w 363"/>
                <a:gd name="T45" fmla="*/ 12 h 273"/>
                <a:gd name="T46" fmla="*/ 320 w 363"/>
                <a:gd name="T47" fmla="*/ 4 h 273"/>
                <a:gd name="T48" fmla="*/ 302 w 363"/>
                <a:gd name="T49" fmla="*/ 0 h 273"/>
                <a:gd name="T50" fmla="*/ 61 w 363"/>
                <a:gd name="T51" fmla="*/ 0 h 273"/>
                <a:gd name="T52" fmla="*/ 43 w 363"/>
                <a:gd name="T53" fmla="*/ 4 h 273"/>
                <a:gd name="T54" fmla="*/ 26 w 363"/>
                <a:gd name="T55" fmla="*/ 12 h 273"/>
                <a:gd name="T56" fmla="*/ 18 w 363"/>
                <a:gd name="T57" fmla="*/ 18 h 273"/>
                <a:gd name="T58" fmla="*/ 5 w 363"/>
                <a:gd name="T59" fmla="*/ 38 h 273"/>
                <a:gd name="T60" fmla="*/ 1 w 363"/>
                <a:gd name="T61" fmla="*/ 49 h 273"/>
                <a:gd name="T62" fmla="*/ 0 w 363"/>
                <a:gd name="T63" fmla="*/ 61 h 273"/>
                <a:gd name="T64" fmla="*/ 363 w 363"/>
                <a:gd name="T65" fmla="*/ 273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3" h="273">
                  <a:moveTo>
                    <a:pt x="302" y="227"/>
                  </a:moveTo>
                  <a:lnTo>
                    <a:pt x="302" y="231"/>
                  </a:lnTo>
                  <a:lnTo>
                    <a:pt x="301" y="233"/>
                  </a:lnTo>
                  <a:lnTo>
                    <a:pt x="300" y="235"/>
                  </a:lnTo>
                  <a:lnTo>
                    <a:pt x="297" y="237"/>
                  </a:lnTo>
                  <a:lnTo>
                    <a:pt x="295" y="239"/>
                  </a:lnTo>
                  <a:lnTo>
                    <a:pt x="293" y="241"/>
                  </a:lnTo>
                  <a:lnTo>
                    <a:pt x="290" y="242"/>
                  </a:lnTo>
                  <a:lnTo>
                    <a:pt x="286" y="242"/>
                  </a:lnTo>
                  <a:lnTo>
                    <a:pt x="75" y="242"/>
                  </a:lnTo>
                  <a:lnTo>
                    <a:pt x="73" y="242"/>
                  </a:lnTo>
                  <a:lnTo>
                    <a:pt x="70" y="241"/>
                  </a:lnTo>
                  <a:lnTo>
                    <a:pt x="67" y="239"/>
                  </a:lnTo>
                  <a:lnTo>
                    <a:pt x="65" y="237"/>
                  </a:lnTo>
                  <a:lnTo>
                    <a:pt x="63" y="235"/>
                  </a:lnTo>
                  <a:lnTo>
                    <a:pt x="62" y="233"/>
                  </a:lnTo>
                  <a:lnTo>
                    <a:pt x="61" y="231"/>
                  </a:lnTo>
                  <a:lnTo>
                    <a:pt x="61" y="227"/>
                  </a:lnTo>
                  <a:lnTo>
                    <a:pt x="61" y="76"/>
                  </a:lnTo>
                  <a:lnTo>
                    <a:pt x="61" y="73"/>
                  </a:lnTo>
                  <a:lnTo>
                    <a:pt x="62" y="70"/>
                  </a:lnTo>
                  <a:lnTo>
                    <a:pt x="63" y="68"/>
                  </a:lnTo>
                  <a:lnTo>
                    <a:pt x="65" y="66"/>
                  </a:lnTo>
                  <a:lnTo>
                    <a:pt x="67" y="64"/>
                  </a:lnTo>
                  <a:lnTo>
                    <a:pt x="70" y="62"/>
                  </a:lnTo>
                  <a:lnTo>
                    <a:pt x="73" y="61"/>
                  </a:lnTo>
                  <a:lnTo>
                    <a:pt x="75" y="61"/>
                  </a:lnTo>
                  <a:lnTo>
                    <a:pt x="286" y="61"/>
                  </a:lnTo>
                  <a:lnTo>
                    <a:pt x="290" y="61"/>
                  </a:lnTo>
                  <a:lnTo>
                    <a:pt x="293" y="62"/>
                  </a:lnTo>
                  <a:lnTo>
                    <a:pt x="295" y="64"/>
                  </a:lnTo>
                  <a:lnTo>
                    <a:pt x="297" y="66"/>
                  </a:lnTo>
                  <a:lnTo>
                    <a:pt x="300" y="68"/>
                  </a:lnTo>
                  <a:lnTo>
                    <a:pt x="301" y="70"/>
                  </a:lnTo>
                  <a:lnTo>
                    <a:pt x="302" y="73"/>
                  </a:lnTo>
                  <a:lnTo>
                    <a:pt x="302" y="76"/>
                  </a:lnTo>
                  <a:lnTo>
                    <a:pt x="302" y="227"/>
                  </a:lnTo>
                  <a:close/>
                  <a:moveTo>
                    <a:pt x="363" y="61"/>
                  </a:moveTo>
                  <a:lnTo>
                    <a:pt x="362" y="55"/>
                  </a:lnTo>
                  <a:lnTo>
                    <a:pt x="362" y="49"/>
                  </a:lnTo>
                  <a:lnTo>
                    <a:pt x="359" y="44"/>
                  </a:lnTo>
                  <a:lnTo>
                    <a:pt x="357" y="38"/>
                  </a:lnTo>
                  <a:lnTo>
                    <a:pt x="352" y="27"/>
                  </a:lnTo>
                  <a:lnTo>
                    <a:pt x="345" y="18"/>
                  </a:lnTo>
                  <a:lnTo>
                    <a:pt x="341" y="15"/>
                  </a:lnTo>
                  <a:lnTo>
                    <a:pt x="336" y="12"/>
                  </a:lnTo>
                  <a:lnTo>
                    <a:pt x="328" y="7"/>
                  </a:lnTo>
                  <a:lnTo>
                    <a:pt x="320" y="4"/>
                  </a:lnTo>
                  <a:lnTo>
                    <a:pt x="311" y="2"/>
                  </a:lnTo>
                  <a:lnTo>
                    <a:pt x="302" y="0"/>
                  </a:lnTo>
                  <a:lnTo>
                    <a:pt x="242" y="0"/>
                  </a:lnTo>
                  <a:lnTo>
                    <a:pt x="61" y="0"/>
                  </a:lnTo>
                  <a:lnTo>
                    <a:pt x="52" y="2"/>
                  </a:lnTo>
                  <a:lnTo>
                    <a:pt x="43" y="4"/>
                  </a:lnTo>
                  <a:lnTo>
                    <a:pt x="34" y="7"/>
                  </a:lnTo>
                  <a:lnTo>
                    <a:pt x="26" y="12"/>
                  </a:lnTo>
                  <a:lnTo>
                    <a:pt x="22" y="15"/>
                  </a:lnTo>
                  <a:lnTo>
                    <a:pt x="18" y="18"/>
                  </a:lnTo>
                  <a:lnTo>
                    <a:pt x="11" y="27"/>
                  </a:lnTo>
                  <a:lnTo>
                    <a:pt x="5" y="38"/>
                  </a:lnTo>
                  <a:lnTo>
                    <a:pt x="3" y="44"/>
                  </a:lnTo>
                  <a:lnTo>
                    <a:pt x="1" y="49"/>
                  </a:lnTo>
                  <a:lnTo>
                    <a:pt x="1" y="55"/>
                  </a:lnTo>
                  <a:lnTo>
                    <a:pt x="0" y="61"/>
                  </a:lnTo>
                  <a:lnTo>
                    <a:pt x="0" y="273"/>
                  </a:lnTo>
                  <a:lnTo>
                    <a:pt x="363" y="273"/>
                  </a:lnTo>
                  <a:lnTo>
                    <a:pt x="363" y="6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1"/>
            </a:p>
          </p:txBody>
        </p:sp>
        <p:sp>
          <p:nvSpPr>
            <p:cNvPr id="91" name="Freeform 1635">
              <a:extLst>
                <a:ext uri="{FF2B5EF4-FFF2-40B4-BE49-F238E27FC236}">
                  <a16:creationId xmlns:a16="http://schemas.microsoft.com/office/drawing/2014/main" id="{220CF904-6E1F-487B-91DB-61DBBB3EE278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800" y="5349875"/>
              <a:ext cx="134938" cy="38100"/>
            </a:xfrm>
            <a:custGeom>
              <a:avLst/>
              <a:gdLst>
                <a:gd name="T0" fmla="*/ 420 w 423"/>
                <a:gd name="T1" fmla="*/ 16 h 121"/>
                <a:gd name="T2" fmla="*/ 419 w 423"/>
                <a:gd name="T3" fmla="*/ 10 h 121"/>
                <a:gd name="T4" fmla="*/ 416 w 423"/>
                <a:gd name="T5" fmla="*/ 5 h 121"/>
                <a:gd name="T6" fmla="*/ 416 w 423"/>
                <a:gd name="T7" fmla="*/ 4 h 121"/>
                <a:gd name="T8" fmla="*/ 416 w 423"/>
                <a:gd name="T9" fmla="*/ 4 h 121"/>
                <a:gd name="T10" fmla="*/ 415 w 423"/>
                <a:gd name="T11" fmla="*/ 2 h 121"/>
                <a:gd name="T12" fmla="*/ 414 w 423"/>
                <a:gd name="T13" fmla="*/ 0 h 121"/>
                <a:gd name="T14" fmla="*/ 9 w 423"/>
                <a:gd name="T15" fmla="*/ 0 h 121"/>
                <a:gd name="T16" fmla="*/ 8 w 423"/>
                <a:gd name="T17" fmla="*/ 2 h 121"/>
                <a:gd name="T18" fmla="*/ 7 w 423"/>
                <a:gd name="T19" fmla="*/ 4 h 121"/>
                <a:gd name="T20" fmla="*/ 7 w 423"/>
                <a:gd name="T21" fmla="*/ 4 h 121"/>
                <a:gd name="T22" fmla="*/ 7 w 423"/>
                <a:gd name="T23" fmla="*/ 5 h 121"/>
                <a:gd name="T24" fmla="*/ 3 w 423"/>
                <a:gd name="T25" fmla="*/ 10 h 121"/>
                <a:gd name="T26" fmla="*/ 2 w 423"/>
                <a:gd name="T27" fmla="*/ 17 h 121"/>
                <a:gd name="T28" fmla="*/ 2 w 423"/>
                <a:gd name="T29" fmla="*/ 17 h 121"/>
                <a:gd name="T30" fmla="*/ 1 w 423"/>
                <a:gd name="T31" fmla="*/ 18 h 121"/>
                <a:gd name="T32" fmla="*/ 0 w 423"/>
                <a:gd name="T33" fmla="*/ 24 h 121"/>
                <a:gd name="T34" fmla="*/ 0 w 423"/>
                <a:gd name="T35" fmla="*/ 30 h 121"/>
                <a:gd name="T36" fmla="*/ 0 w 423"/>
                <a:gd name="T37" fmla="*/ 107 h 121"/>
                <a:gd name="T38" fmla="*/ 0 w 423"/>
                <a:gd name="T39" fmla="*/ 109 h 121"/>
                <a:gd name="T40" fmla="*/ 1 w 423"/>
                <a:gd name="T41" fmla="*/ 112 h 121"/>
                <a:gd name="T42" fmla="*/ 2 w 423"/>
                <a:gd name="T43" fmla="*/ 114 h 121"/>
                <a:gd name="T44" fmla="*/ 4 w 423"/>
                <a:gd name="T45" fmla="*/ 117 h 121"/>
                <a:gd name="T46" fmla="*/ 7 w 423"/>
                <a:gd name="T47" fmla="*/ 119 h 121"/>
                <a:gd name="T48" fmla="*/ 9 w 423"/>
                <a:gd name="T49" fmla="*/ 120 h 121"/>
                <a:gd name="T50" fmla="*/ 12 w 423"/>
                <a:gd name="T51" fmla="*/ 121 h 121"/>
                <a:gd name="T52" fmla="*/ 15 w 423"/>
                <a:gd name="T53" fmla="*/ 121 h 121"/>
                <a:gd name="T54" fmla="*/ 407 w 423"/>
                <a:gd name="T55" fmla="*/ 121 h 121"/>
                <a:gd name="T56" fmla="*/ 410 w 423"/>
                <a:gd name="T57" fmla="*/ 121 h 121"/>
                <a:gd name="T58" fmla="*/ 414 w 423"/>
                <a:gd name="T59" fmla="*/ 120 h 121"/>
                <a:gd name="T60" fmla="*/ 416 w 423"/>
                <a:gd name="T61" fmla="*/ 119 h 121"/>
                <a:gd name="T62" fmla="*/ 418 w 423"/>
                <a:gd name="T63" fmla="*/ 117 h 121"/>
                <a:gd name="T64" fmla="*/ 420 w 423"/>
                <a:gd name="T65" fmla="*/ 114 h 121"/>
                <a:gd name="T66" fmla="*/ 421 w 423"/>
                <a:gd name="T67" fmla="*/ 112 h 121"/>
                <a:gd name="T68" fmla="*/ 423 w 423"/>
                <a:gd name="T69" fmla="*/ 109 h 121"/>
                <a:gd name="T70" fmla="*/ 423 w 423"/>
                <a:gd name="T71" fmla="*/ 107 h 121"/>
                <a:gd name="T72" fmla="*/ 423 w 423"/>
                <a:gd name="T73" fmla="*/ 30 h 121"/>
                <a:gd name="T74" fmla="*/ 423 w 423"/>
                <a:gd name="T75" fmla="*/ 24 h 121"/>
                <a:gd name="T76" fmla="*/ 421 w 423"/>
                <a:gd name="T77" fmla="*/ 18 h 121"/>
                <a:gd name="T78" fmla="*/ 420 w 423"/>
                <a:gd name="T79" fmla="*/ 17 h 121"/>
                <a:gd name="T80" fmla="*/ 420 w 423"/>
                <a:gd name="T81" fmla="*/ 16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23" h="121">
                  <a:moveTo>
                    <a:pt x="420" y="16"/>
                  </a:moveTo>
                  <a:lnTo>
                    <a:pt x="419" y="10"/>
                  </a:lnTo>
                  <a:lnTo>
                    <a:pt x="416" y="5"/>
                  </a:lnTo>
                  <a:lnTo>
                    <a:pt x="416" y="4"/>
                  </a:lnTo>
                  <a:lnTo>
                    <a:pt x="416" y="4"/>
                  </a:lnTo>
                  <a:lnTo>
                    <a:pt x="415" y="2"/>
                  </a:lnTo>
                  <a:lnTo>
                    <a:pt x="414" y="0"/>
                  </a:lnTo>
                  <a:lnTo>
                    <a:pt x="9" y="0"/>
                  </a:lnTo>
                  <a:lnTo>
                    <a:pt x="8" y="2"/>
                  </a:lnTo>
                  <a:lnTo>
                    <a:pt x="7" y="4"/>
                  </a:lnTo>
                  <a:lnTo>
                    <a:pt x="7" y="4"/>
                  </a:lnTo>
                  <a:lnTo>
                    <a:pt x="7" y="5"/>
                  </a:lnTo>
                  <a:lnTo>
                    <a:pt x="3" y="10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1" y="18"/>
                  </a:lnTo>
                  <a:lnTo>
                    <a:pt x="0" y="24"/>
                  </a:lnTo>
                  <a:lnTo>
                    <a:pt x="0" y="30"/>
                  </a:lnTo>
                  <a:lnTo>
                    <a:pt x="0" y="107"/>
                  </a:lnTo>
                  <a:lnTo>
                    <a:pt x="0" y="109"/>
                  </a:lnTo>
                  <a:lnTo>
                    <a:pt x="1" y="112"/>
                  </a:lnTo>
                  <a:lnTo>
                    <a:pt x="2" y="114"/>
                  </a:lnTo>
                  <a:lnTo>
                    <a:pt x="4" y="117"/>
                  </a:lnTo>
                  <a:lnTo>
                    <a:pt x="7" y="119"/>
                  </a:lnTo>
                  <a:lnTo>
                    <a:pt x="9" y="120"/>
                  </a:lnTo>
                  <a:lnTo>
                    <a:pt x="12" y="121"/>
                  </a:lnTo>
                  <a:lnTo>
                    <a:pt x="15" y="121"/>
                  </a:lnTo>
                  <a:lnTo>
                    <a:pt x="407" y="121"/>
                  </a:lnTo>
                  <a:lnTo>
                    <a:pt x="410" y="121"/>
                  </a:lnTo>
                  <a:lnTo>
                    <a:pt x="414" y="120"/>
                  </a:lnTo>
                  <a:lnTo>
                    <a:pt x="416" y="119"/>
                  </a:lnTo>
                  <a:lnTo>
                    <a:pt x="418" y="117"/>
                  </a:lnTo>
                  <a:lnTo>
                    <a:pt x="420" y="114"/>
                  </a:lnTo>
                  <a:lnTo>
                    <a:pt x="421" y="112"/>
                  </a:lnTo>
                  <a:lnTo>
                    <a:pt x="423" y="109"/>
                  </a:lnTo>
                  <a:lnTo>
                    <a:pt x="423" y="107"/>
                  </a:lnTo>
                  <a:lnTo>
                    <a:pt x="423" y="30"/>
                  </a:lnTo>
                  <a:lnTo>
                    <a:pt x="423" y="24"/>
                  </a:lnTo>
                  <a:lnTo>
                    <a:pt x="421" y="18"/>
                  </a:lnTo>
                  <a:lnTo>
                    <a:pt x="420" y="17"/>
                  </a:lnTo>
                  <a:lnTo>
                    <a:pt x="42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1"/>
            </a:p>
          </p:txBody>
        </p:sp>
      </p:grpSp>
      <p:grpSp>
        <p:nvGrpSpPr>
          <p:cNvPr id="92" name="Group 91" descr="Icon of four squares.">
            <a:extLst>
              <a:ext uri="{FF2B5EF4-FFF2-40B4-BE49-F238E27FC236}">
                <a16:creationId xmlns:a16="http://schemas.microsoft.com/office/drawing/2014/main" id="{268D639A-62F0-4F2B-B632-5A45CD6DD13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GrpSpPr/>
          <p:nvPr/>
        </p:nvGrpSpPr>
        <p:grpSpPr>
          <a:xfrm>
            <a:off x="5420916" y="1368977"/>
            <a:ext cx="287338" cy="285750"/>
            <a:chOff x="4900613" y="3937000"/>
            <a:chExt cx="287338" cy="285750"/>
          </a:xfrm>
          <a:solidFill>
            <a:schemeClr val="bg1"/>
          </a:solidFill>
        </p:grpSpPr>
        <p:sp>
          <p:nvSpPr>
            <p:cNvPr id="93" name="Freeform 4743">
              <a:extLst>
                <a:ext uri="{FF2B5EF4-FFF2-40B4-BE49-F238E27FC236}">
                  <a16:creationId xmlns:a16="http://schemas.microsoft.com/office/drawing/2014/main" id="{A654CD2F-871A-4BFA-805D-636E7B50540D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0613" y="3937000"/>
              <a:ext cx="133350" cy="38100"/>
            </a:xfrm>
            <a:custGeom>
              <a:avLst/>
              <a:gdLst>
                <a:gd name="T0" fmla="*/ 346 w 421"/>
                <a:gd name="T1" fmla="*/ 0 h 120"/>
                <a:gd name="T2" fmla="*/ 76 w 421"/>
                <a:gd name="T3" fmla="*/ 0 h 120"/>
                <a:gd name="T4" fmla="*/ 68 w 421"/>
                <a:gd name="T5" fmla="*/ 1 h 120"/>
                <a:gd name="T6" fmla="*/ 61 w 421"/>
                <a:gd name="T7" fmla="*/ 2 h 120"/>
                <a:gd name="T8" fmla="*/ 53 w 421"/>
                <a:gd name="T9" fmla="*/ 3 h 120"/>
                <a:gd name="T10" fmla="*/ 46 w 421"/>
                <a:gd name="T11" fmla="*/ 5 h 120"/>
                <a:gd name="T12" fmla="*/ 40 w 421"/>
                <a:gd name="T13" fmla="*/ 9 h 120"/>
                <a:gd name="T14" fmla="*/ 33 w 421"/>
                <a:gd name="T15" fmla="*/ 12 h 120"/>
                <a:gd name="T16" fmla="*/ 27 w 421"/>
                <a:gd name="T17" fmla="*/ 17 h 120"/>
                <a:gd name="T18" fmla="*/ 22 w 421"/>
                <a:gd name="T19" fmla="*/ 22 h 120"/>
                <a:gd name="T20" fmla="*/ 18 w 421"/>
                <a:gd name="T21" fmla="*/ 27 h 120"/>
                <a:gd name="T22" fmla="*/ 13 w 421"/>
                <a:gd name="T23" fmla="*/ 33 h 120"/>
                <a:gd name="T24" fmla="*/ 10 w 421"/>
                <a:gd name="T25" fmla="*/ 39 h 120"/>
                <a:gd name="T26" fmla="*/ 6 w 421"/>
                <a:gd name="T27" fmla="*/ 46 h 120"/>
                <a:gd name="T28" fmla="*/ 4 w 421"/>
                <a:gd name="T29" fmla="*/ 53 h 120"/>
                <a:gd name="T30" fmla="*/ 2 w 421"/>
                <a:gd name="T31" fmla="*/ 60 h 120"/>
                <a:gd name="T32" fmla="*/ 0 w 421"/>
                <a:gd name="T33" fmla="*/ 67 h 120"/>
                <a:gd name="T34" fmla="*/ 0 w 421"/>
                <a:gd name="T35" fmla="*/ 75 h 120"/>
                <a:gd name="T36" fmla="*/ 0 w 421"/>
                <a:gd name="T37" fmla="*/ 120 h 120"/>
                <a:gd name="T38" fmla="*/ 421 w 421"/>
                <a:gd name="T39" fmla="*/ 120 h 120"/>
                <a:gd name="T40" fmla="*/ 421 w 421"/>
                <a:gd name="T41" fmla="*/ 75 h 120"/>
                <a:gd name="T42" fmla="*/ 421 w 421"/>
                <a:gd name="T43" fmla="*/ 67 h 120"/>
                <a:gd name="T44" fmla="*/ 420 w 421"/>
                <a:gd name="T45" fmla="*/ 60 h 120"/>
                <a:gd name="T46" fmla="*/ 417 w 421"/>
                <a:gd name="T47" fmla="*/ 53 h 120"/>
                <a:gd name="T48" fmla="*/ 415 w 421"/>
                <a:gd name="T49" fmla="*/ 46 h 120"/>
                <a:gd name="T50" fmla="*/ 412 w 421"/>
                <a:gd name="T51" fmla="*/ 39 h 120"/>
                <a:gd name="T52" fmla="*/ 408 w 421"/>
                <a:gd name="T53" fmla="*/ 33 h 120"/>
                <a:gd name="T54" fmla="*/ 403 w 421"/>
                <a:gd name="T55" fmla="*/ 27 h 120"/>
                <a:gd name="T56" fmla="*/ 399 w 421"/>
                <a:gd name="T57" fmla="*/ 22 h 120"/>
                <a:gd name="T58" fmla="*/ 393 w 421"/>
                <a:gd name="T59" fmla="*/ 17 h 120"/>
                <a:gd name="T60" fmla="*/ 387 w 421"/>
                <a:gd name="T61" fmla="*/ 12 h 120"/>
                <a:gd name="T62" fmla="*/ 381 w 421"/>
                <a:gd name="T63" fmla="*/ 9 h 120"/>
                <a:gd name="T64" fmla="*/ 375 w 421"/>
                <a:gd name="T65" fmla="*/ 5 h 120"/>
                <a:gd name="T66" fmla="*/ 368 w 421"/>
                <a:gd name="T67" fmla="*/ 3 h 120"/>
                <a:gd name="T68" fmla="*/ 361 w 421"/>
                <a:gd name="T69" fmla="*/ 2 h 120"/>
                <a:gd name="T70" fmla="*/ 354 w 421"/>
                <a:gd name="T71" fmla="*/ 1 h 120"/>
                <a:gd name="T72" fmla="*/ 346 w 421"/>
                <a:gd name="T73" fmla="*/ 0 h 120"/>
                <a:gd name="T74" fmla="*/ 346 w 421"/>
                <a:gd name="T75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21" h="120">
                  <a:moveTo>
                    <a:pt x="346" y="0"/>
                  </a:moveTo>
                  <a:lnTo>
                    <a:pt x="76" y="0"/>
                  </a:lnTo>
                  <a:lnTo>
                    <a:pt x="68" y="1"/>
                  </a:lnTo>
                  <a:lnTo>
                    <a:pt x="61" y="2"/>
                  </a:lnTo>
                  <a:lnTo>
                    <a:pt x="53" y="3"/>
                  </a:lnTo>
                  <a:lnTo>
                    <a:pt x="46" y="5"/>
                  </a:lnTo>
                  <a:lnTo>
                    <a:pt x="40" y="9"/>
                  </a:lnTo>
                  <a:lnTo>
                    <a:pt x="33" y="12"/>
                  </a:lnTo>
                  <a:lnTo>
                    <a:pt x="27" y="17"/>
                  </a:lnTo>
                  <a:lnTo>
                    <a:pt x="22" y="22"/>
                  </a:lnTo>
                  <a:lnTo>
                    <a:pt x="18" y="27"/>
                  </a:lnTo>
                  <a:lnTo>
                    <a:pt x="13" y="33"/>
                  </a:lnTo>
                  <a:lnTo>
                    <a:pt x="10" y="39"/>
                  </a:lnTo>
                  <a:lnTo>
                    <a:pt x="6" y="46"/>
                  </a:lnTo>
                  <a:lnTo>
                    <a:pt x="4" y="53"/>
                  </a:lnTo>
                  <a:lnTo>
                    <a:pt x="2" y="60"/>
                  </a:lnTo>
                  <a:lnTo>
                    <a:pt x="0" y="67"/>
                  </a:lnTo>
                  <a:lnTo>
                    <a:pt x="0" y="75"/>
                  </a:lnTo>
                  <a:lnTo>
                    <a:pt x="0" y="120"/>
                  </a:lnTo>
                  <a:lnTo>
                    <a:pt x="421" y="120"/>
                  </a:lnTo>
                  <a:lnTo>
                    <a:pt x="421" y="75"/>
                  </a:lnTo>
                  <a:lnTo>
                    <a:pt x="421" y="67"/>
                  </a:lnTo>
                  <a:lnTo>
                    <a:pt x="420" y="60"/>
                  </a:lnTo>
                  <a:lnTo>
                    <a:pt x="417" y="53"/>
                  </a:lnTo>
                  <a:lnTo>
                    <a:pt x="415" y="46"/>
                  </a:lnTo>
                  <a:lnTo>
                    <a:pt x="412" y="39"/>
                  </a:lnTo>
                  <a:lnTo>
                    <a:pt x="408" y="33"/>
                  </a:lnTo>
                  <a:lnTo>
                    <a:pt x="403" y="27"/>
                  </a:lnTo>
                  <a:lnTo>
                    <a:pt x="399" y="22"/>
                  </a:lnTo>
                  <a:lnTo>
                    <a:pt x="393" y="17"/>
                  </a:lnTo>
                  <a:lnTo>
                    <a:pt x="387" y="12"/>
                  </a:lnTo>
                  <a:lnTo>
                    <a:pt x="381" y="9"/>
                  </a:lnTo>
                  <a:lnTo>
                    <a:pt x="375" y="5"/>
                  </a:lnTo>
                  <a:lnTo>
                    <a:pt x="368" y="3"/>
                  </a:lnTo>
                  <a:lnTo>
                    <a:pt x="361" y="2"/>
                  </a:lnTo>
                  <a:lnTo>
                    <a:pt x="354" y="1"/>
                  </a:lnTo>
                  <a:lnTo>
                    <a:pt x="346" y="0"/>
                  </a:lnTo>
                  <a:lnTo>
                    <a:pt x="34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1"/>
            </a:p>
          </p:txBody>
        </p:sp>
        <p:sp>
          <p:nvSpPr>
            <p:cNvPr id="94" name="Freeform 4744">
              <a:extLst>
                <a:ext uri="{FF2B5EF4-FFF2-40B4-BE49-F238E27FC236}">
                  <a16:creationId xmlns:a16="http://schemas.microsoft.com/office/drawing/2014/main" id="{5A76ECC7-C209-476D-BB16-D2195C8DD95B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0613" y="3984625"/>
              <a:ext cx="133350" cy="85725"/>
            </a:xfrm>
            <a:custGeom>
              <a:avLst/>
              <a:gdLst>
                <a:gd name="T0" fmla="*/ 0 w 421"/>
                <a:gd name="T1" fmla="*/ 196 h 270"/>
                <a:gd name="T2" fmla="*/ 0 w 421"/>
                <a:gd name="T3" fmla="*/ 203 h 270"/>
                <a:gd name="T4" fmla="*/ 2 w 421"/>
                <a:gd name="T5" fmla="*/ 211 h 270"/>
                <a:gd name="T6" fmla="*/ 4 w 421"/>
                <a:gd name="T7" fmla="*/ 218 h 270"/>
                <a:gd name="T8" fmla="*/ 6 w 421"/>
                <a:gd name="T9" fmla="*/ 225 h 270"/>
                <a:gd name="T10" fmla="*/ 10 w 421"/>
                <a:gd name="T11" fmla="*/ 231 h 270"/>
                <a:gd name="T12" fmla="*/ 13 w 421"/>
                <a:gd name="T13" fmla="*/ 238 h 270"/>
                <a:gd name="T14" fmla="*/ 18 w 421"/>
                <a:gd name="T15" fmla="*/ 243 h 270"/>
                <a:gd name="T16" fmla="*/ 22 w 421"/>
                <a:gd name="T17" fmla="*/ 248 h 270"/>
                <a:gd name="T18" fmla="*/ 27 w 421"/>
                <a:gd name="T19" fmla="*/ 254 h 270"/>
                <a:gd name="T20" fmla="*/ 33 w 421"/>
                <a:gd name="T21" fmla="*/ 257 h 270"/>
                <a:gd name="T22" fmla="*/ 40 w 421"/>
                <a:gd name="T23" fmla="*/ 262 h 270"/>
                <a:gd name="T24" fmla="*/ 46 w 421"/>
                <a:gd name="T25" fmla="*/ 264 h 270"/>
                <a:gd name="T26" fmla="*/ 53 w 421"/>
                <a:gd name="T27" fmla="*/ 267 h 270"/>
                <a:gd name="T28" fmla="*/ 61 w 421"/>
                <a:gd name="T29" fmla="*/ 269 h 270"/>
                <a:gd name="T30" fmla="*/ 68 w 421"/>
                <a:gd name="T31" fmla="*/ 270 h 270"/>
                <a:gd name="T32" fmla="*/ 76 w 421"/>
                <a:gd name="T33" fmla="*/ 270 h 270"/>
                <a:gd name="T34" fmla="*/ 346 w 421"/>
                <a:gd name="T35" fmla="*/ 270 h 270"/>
                <a:gd name="T36" fmla="*/ 354 w 421"/>
                <a:gd name="T37" fmla="*/ 270 h 270"/>
                <a:gd name="T38" fmla="*/ 361 w 421"/>
                <a:gd name="T39" fmla="*/ 269 h 270"/>
                <a:gd name="T40" fmla="*/ 368 w 421"/>
                <a:gd name="T41" fmla="*/ 267 h 270"/>
                <a:gd name="T42" fmla="*/ 375 w 421"/>
                <a:gd name="T43" fmla="*/ 264 h 270"/>
                <a:gd name="T44" fmla="*/ 381 w 421"/>
                <a:gd name="T45" fmla="*/ 261 h 270"/>
                <a:gd name="T46" fmla="*/ 387 w 421"/>
                <a:gd name="T47" fmla="*/ 257 h 270"/>
                <a:gd name="T48" fmla="*/ 393 w 421"/>
                <a:gd name="T49" fmla="*/ 253 h 270"/>
                <a:gd name="T50" fmla="*/ 399 w 421"/>
                <a:gd name="T51" fmla="*/ 248 h 270"/>
                <a:gd name="T52" fmla="*/ 403 w 421"/>
                <a:gd name="T53" fmla="*/ 243 h 270"/>
                <a:gd name="T54" fmla="*/ 408 w 421"/>
                <a:gd name="T55" fmla="*/ 238 h 270"/>
                <a:gd name="T56" fmla="*/ 412 w 421"/>
                <a:gd name="T57" fmla="*/ 231 h 270"/>
                <a:gd name="T58" fmla="*/ 415 w 421"/>
                <a:gd name="T59" fmla="*/ 225 h 270"/>
                <a:gd name="T60" fmla="*/ 417 w 421"/>
                <a:gd name="T61" fmla="*/ 218 h 270"/>
                <a:gd name="T62" fmla="*/ 420 w 421"/>
                <a:gd name="T63" fmla="*/ 211 h 270"/>
                <a:gd name="T64" fmla="*/ 421 w 421"/>
                <a:gd name="T65" fmla="*/ 203 h 270"/>
                <a:gd name="T66" fmla="*/ 421 w 421"/>
                <a:gd name="T67" fmla="*/ 196 h 270"/>
                <a:gd name="T68" fmla="*/ 421 w 421"/>
                <a:gd name="T69" fmla="*/ 0 h 270"/>
                <a:gd name="T70" fmla="*/ 0 w 421"/>
                <a:gd name="T71" fmla="*/ 0 h 270"/>
                <a:gd name="T72" fmla="*/ 0 w 421"/>
                <a:gd name="T73" fmla="*/ 196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21" h="270">
                  <a:moveTo>
                    <a:pt x="0" y="196"/>
                  </a:moveTo>
                  <a:lnTo>
                    <a:pt x="0" y="203"/>
                  </a:lnTo>
                  <a:lnTo>
                    <a:pt x="2" y="211"/>
                  </a:lnTo>
                  <a:lnTo>
                    <a:pt x="4" y="218"/>
                  </a:lnTo>
                  <a:lnTo>
                    <a:pt x="6" y="225"/>
                  </a:lnTo>
                  <a:lnTo>
                    <a:pt x="10" y="231"/>
                  </a:lnTo>
                  <a:lnTo>
                    <a:pt x="13" y="238"/>
                  </a:lnTo>
                  <a:lnTo>
                    <a:pt x="18" y="243"/>
                  </a:lnTo>
                  <a:lnTo>
                    <a:pt x="22" y="248"/>
                  </a:lnTo>
                  <a:lnTo>
                    <a:pt x="27" y="254"/>
                  </a:lnTo>
                  <a:lnTo>
                    <a:pt x="33" y="257"/>
                  </a:lnTo>
                  <a:lnTo>
                    <a:pt x="40" y="262"/>
                  </a:lnTo>
                  <a:lnTo>
                    <a:pt x="46" y="264"/>
                  </a:lnTo>
                  <a:lnTo>
                    <a:pt x="53" y="267"/>
                  </a:lnTo>
                  <a:lnTo>
                    <a:pt x="61" y="269"/>
                  </a:lnTo>
                  <a:lnTo>
                    <a:pt x="68" y="270"/>
                  </a:lnTo>
                  <a:lnTo>
                    <a:pt x="76" y="270"/>
                  </a:lnTo>
                  <a:lnTo>
                    <a:pt x="346" y="270"/>
                  </a:lnTo>
                  <a:lnTo>
                    <a:pt x="354" y="270"/>
                  </a:lnTo>
                  <a:lnTo>
                    <a:pt x="361" y="269"/>
                  </a:lnTo>
                  <a:lnTo>
                    <a:pt x="368" y="267"/>
                  </a:lnTo>
                  <a:lnTo>
                    <a:pt x="375" y="264"/>
                  </a:lnTo>
                  <a:lnTo>
                    <a:pt x="381" y="261"/>
                  </a:lnTo>
                  <a:lnTo>
                    <a:pt x="387" y="257"/>
                  </a:lnTo>
                  <a:lnTo>
                    <a:pt x="393" y="253"/>
                  </a:lnTo>
                  <a:lnTo>
                    <a:pt x="399" y="248"/>
                  </a:lnTo>
                  <a:lnTo>
                    <a:pt x="403" y="243"/>
                  </a:lnTo>
                  <a:lnTo>
                    <a:pt x="408" y="238"/>
                  </a:lnTo>
                  <a:lnTo>
                    <a:pt x="412" y="231"/>
                  </a:lnTo>
                  <a:lnTo>
                    <a:pt x="415" y="225"/>
                  </a:lnTo>
                  <a:lnTo>
                    <a:pt x="417" y="218"/>
                  </a:lnTo>
                  <a:lnTo>
                    <a:pt x="420" y="211"/>
                  </a:lnTo>
                  <a:lnTo>
                    <a:pt x="421" y="203"/>
                  </a:lnTo>
                  <a:lnTo>
                    <a:pt x="421" y="196"/>
                  </a:lnTo>
                  <a:lnTo>
                    <a:pt x="421" y="0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1"/>
            </a:p>
          </p:txBody>
        </p:sp>
        <p:sp>
          <p:nvSpPr>
            <p:cNvPr id="95" name="Freeform 4745">
              <a:extLst>
                <a:ext uri="{FF2B5EF4-FFF2-40B4-BE49-F238E27FC236}">
                  <a16:creationId xmlns:a16="http://schemas.microsoft.com/office/drawing/2014/main" id="{842A256B-87AA-4D95-A759-ECE316A17FF2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3013" y="3937000"/>
              <a:ext cx="134938" cy="38100"/>
            </a:xfrm>
            <a:custGeom>
              <a:avLst/>
              <a:gdLst>
                <a:gd name="T0" fmla="*/ 345 w 421"/>
                <a:gd name="T1" fmla="*/ 0 h 120"/>
                <a:gd name="T2" fmla="*/ 75 w 421"/>
                <a:gd name="T3" fmla="*/ 0 h 120"/>
                <a:gd name="T4" fmla="*/ 67 w 421"/>
                <a:gd name="T5" fmla="*/ 1 h 120"/>
                <a:gd name="T6" fmla="*/ 60 w 421"/>
                <a:gd name="T7" fmla="*/ 2 h 120"/>
                <a:gd name="T8" fmla="*/ 52 w 421"/>
                <a:gd name="T9" fmla="*/ 3 h 120"/>
                <a:gd name="T10" fmla="*/ 45 w 421"/>
                <a:gd name="T11" fmla="*/ 5 h 120"/>
                <a:gd name="T12" fmla="*/ 39 w 421"/>
                <a:gd name="T13" fmla="*/ 9 h 120"/>
                <a:gd name="T14" fmla="*/ 33 w 421"/>
                <a:gd name="T15" fmla="*/ 12 h 120"/>
                <a:gd name="T16" fmla="*/ 27 w 421"/>
                <a:gd name="T17" fmla="*/ 17 h 120"/>
                <a:gd name="T18" fmla="*/ 22 w 421"/>
                <a:gd name="T19" fmla="*/ 22 h 120"/>
                <a:gd name="T20" fmla="*/ 17 w 421"/>
                <a:gd name="T21" fmla="*/ 27 h 120"/>
                <a:gd name="T22" fmla="*/ 13 w 421"/>
                <a:gd name="T23" fmla="*/ 33 h 120"/>
                <a:gd name="T24" fmla="*/ 9 w 421"/>
                <a:gd name="T25" fmla="*/ 39 h 120"/>
                <a:gd name="T26" fmla="*/ 6 w 421"/>
                <a:gd name="T27" fmla="*/ 46 h 120"/>
                <a:gd name="T28" fmla="*/ 4 w 421"/>
                <a:gd name="T29" fmla="*/ 53 h 120"/>
                <a:gd name="T30" fmla="*/ 1 w 421"/>
                <a:gd name="T31" fmla="*/ 60 h 120"/>
                <a:gd name="T32" fmla="*/ 0 w 421"/>
                <a:gd name="T33" fmla="*/ 67 h 120"/>
                <a:gd name="T34" fmla="*/ 0 w 421"/>
                <a:gd name="T35" fmla="*/ 75 h 120"/>
                <a:gd name="T36" fmla="*/ 0 w 421"/>
                <a:gd name="T37" fmla="*/ 120 h 120"/>
                <a:gd name="T38" fmla="*/ 421 w 421"/>
                <a:gd name="T39" fmla="*/ 120 h 120"/>
                <a:gd name="T40" fmla="*/ 421 w 421"/>
                <a:gd name="T41" fmla="*/ 75 h 120"/>
                <a:gd name="T42" fmla="*/ 421 w 421"/>
                <a:gd name="T43" fmla="*/ 67 h 120"/>
                <a:gd name="T44" fmla="*/ 419 w 421"/>
                <a:gd name="T45" fmla="*/ 60 h 120"/>
                <a:gd name="T46" fmla="*/ 417 w 421"/>
                <a:gd name="T47" fmla="*/ 53 h 120"/>
                <a:gd name="T48" fmla="*/ 415 w 421"/>
                <a:gd name="T49" fmla="*/ 46 h 120"/>
                <a:gd name="T50" fmla="*/ 411 w 421"/>
                <a:gd name="T51" fmla="*/ 39 h 120"/>
                <a:gd name="T52" fmla="*/ 408 w 421"/>
                <a:gd name="T53" fmla="*/ 33 h 120"/>
                <a:gd name="T54" fmla="*/ 403 w 421"/>
                <a:gd name="T55" fmla="*/ 27 h 120"/>
                <a:gd name="T56" fmla="*/ 399 w 421"/>
                <a:gd name="T57" fmla="*/ 22 h 120"/>
                <a:gd name="T58" fmla="*/ 393 w 421"/>
                <a:gd name="T59" fmla="*/ 17 h 120"/>
                <a:gd name="T60" fmla="*/ 387 w 421"/>
                <a:gd name="T61" fmla="*/ 12 h 120"/>
                <a:gd name="T62" fmla="*/ 381 w 421"/>
                <a:gd name="T63" fmla="*/ 9 h 120"/>
                <a:gd name="T64" fmla="*/ 374 w 421"/>
                <a:gd name="T65" fmla="*/ 5 h 120"/>
                <a:gd name="T66" fmla="*/ 367 w 421"/>
                <a:gd name="T67" fmla="*/ 3 h 120"/>
                <a:gd name="T68" fmla="*/ 360 w 421"/>
                <a:gd name="T69" fmla="*/ 2 h 120"/>
                <a:gd name="T70" fmla="*/ 353 w 421"/>
                <a:gd name="T71" fmla="*/ 1 h 120"/>
                <a:gd name="T72" fmla="*/ 345 w 421"/>
                <a:gd name="T73" fmla="*/ 0 h 120"/>
                <a:gd name="T74" fmla="*/ 345 w 421"/>
                <a:gd name="T75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21" h="120">
                  <a:moveTo>
                    <a:pt x="345" y="0"/>
                  </a:moveTo>
                  <a:lnTo>
                    <a:pt x="75" y="0"/>
                  </a:lnTo>
                  <a:lnTo>
                    <a:pt x="67" y="1"/>
                  </a:lnTo>
                  <a:lnTo>
                    <a:pt x="60" y="2"/>
                  </a:lnTo>
                  <a:lnTo>
                    <a:pt x="52" y="3"/>
                  </a:lnTo>
                  <a:lnTo>
                    <a:pt x="45" y="5"/>
                  </a:lnTo>
                  <a:lnTo>
                    <a:pt x="39" y="9"/>
                  </a:lnTo>
                  <a:lnTo>
                    <a:pt x="33" y="12"/>
                  </a:lnTo>
                  <a:lnTo>
                    <a:pt x="27" y="17"/>
                  </a:lnTo>
                  <a:lnTo>
                    <a:pt x="22" y="22"/>
                  </a:lnTo>
                  <a:lnTo>
                    <a:pt x="17" y="27"/>
                  </a:lnTo>
                  <a:lnTo>
                    <a:pt x="13" y="33"/>
                  </a:lnTo>
                  <a:lnTo>
                    <a:pt x="9" y="39"/>
                  </a:lnTo>
                  <a:lnTo>
                    <a:pt x="6" y="46"/>
                  </a:lnTo>
                  <a:lnTo>
                    <a:pt x="4" y="53"/>
                  </a:lnTo>
                  <a:lnTo>
                    <a:pt x="1" y="60"/>
                  </a:lnTo>
                  <a:lnTo>
                    <a:pt x="0" y="67"/>
                  </a:lnTo>
                  <a:lnTo>
                    <a:pt x="0" y="75"/>
                  </a:lnTo>
                  <a:lnTo>
                    <a:pt x="0" y="120"/>
                  </a:lnTo>
                  <a:lnTo>
                    <a:pt x="421" y="120"/>
                  </a:lnTo>
                  <a:lnTo>
                    <a:pt x="421" y="75"/>
                  </a:lnTo>
                  <a:lnTo>
                    <a:pt x="421" y="67"/>
                  </a:lnTo>
                  <a:lnTo>
                    <a:pt x="419" y="60"/>
                  </a:lnTo>
                  <a:lnTo>
                    <a:pt x="417" y="53"/>
                  </a:lnTo>
                  <a:lnTo>
                    <a:pt x="415" y="46"/>
                  </a:lnTo>
                  <a:lnTo>
                    <a:pt x="411" y="39"/>
                  </a:lnTo>
                  <a:lnTo>
                    <a:pt x="408" y="33"/>
                  </a:lnTo>
                  <a:lnTo>
                    <a:pt x="403" y="27"/>
                  </a:lnTo>
                  <a:lnTo>
                    <a:pt x="399" y="22"/>
                  </a:lnTo>
                  <a:lnTo>
                    <a:pt x="393" y="17"/>
                  </a:lnTo>
                  <a:lnTo>
                    <a:pt x="387" y="12"/>
                  </a:lnTo>
                  <a:lnTo>
                    <a:pt x="381" y="9"/>
                  </a:lnTo>
                  <a:lnTo>
                    <a:pt x="374" y="5"/>
                  </a:lnTo>
                  <a:lnTo>
                    <a:pt x="367" y="3"/>
                  </a:lnTo>
                  <a:lnTo>
                    <a:pt x="360" y="2"/>
                  </a:lnTo>
                  <a:lnTo>
                    <a:pt x="353" y="1"/>
                  </a:lnTo>
                  <a:lnTo>
                    <a:pt x="345" y="0"/>
                  </a:lnTo>
                  <a:lnTo>
                    <a:pt x="34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1"/>
            </a:p>
          </p:txBody>
        </p:sp>
        <p:sp>
          <p:nvSpPr>
            <p:cNvPr id="96" name="Freeform 4746">
              <a:extLst>
                <a:ext uri="{FF2B5EF4-FFF2-40B4-BE49-F238E27FC236}">
                  <a16:creationId xmlns:a16="http://schemas.microsoft.com/office/drawing/2014/main" id="{3D60C298-D43E-4861-BEA9-D00241730C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3013" y="3984625"/>
              <a:ext cx="134938" cy="85725"/>
            </a:xfrm>
            <a:custGeom>
              <a:avLst/>
              <a:gdLst>
                <a:gd name="T0" fmla="*/ 0 w 421"/>
                <a:gd name="T1" fmla="*/ 196 h 270"/>
                <a:gd name="T2" fmla="*/ 0 w 421"/>
                <a:gd name="T3" fmla="*/ 203 h 270"/>
                <a:gd name="T4" fmla="*/ 1 w 421"/>
                <a:gd name="T5" fmla="*/ 211 h 270"/>
                <a:gd name="T6" fmla="*/ 4 w 421"/>
                <a:gd name="T7" fmla="*/ 218 h 270"/>
                <a:gd name="T8" fmla="*/ 6 w 421"/>
                <a:gd name="T9" fmla="*/ 225 h 270"/>
                <a:gd name="T10" fmla="*/ 9 w 421"/>
                <a:gd name="T11" fmla="*/ 231 h 270"/>
                <a:gd name="T12" fmla="*/ 13 w 421"/>
                <a:gd name="T13" fmla="*/ 238 h 270"/>
                <a:gd name="T14" fmla="*/ 17 w 421"/>
                <a:gd name="T15" fmla="*/ 243 h 270"/>
                <a:gd name="T16" fmla="*/ 22 w 421"/>
                <a:gd name="T17" fmla="*/ 248 h 270"/>
                <a:gd name="T18" fmla="*/ 27 w 421"/>
                <a:gd name="T19" fmla="*/ 254 h 270"/>
                <a:gd name="T20" fmla="*/ 33 w 421"/>
                <a:gd name="T21" fmla="*/ 257 h 270"/>
                <a:gd name="T22" fmla="*/ 39 w 421"/>
                <a:gd name="T23" fmla="*/ 262 h 270"/>
                <a:gd name="T24" fmla="*/ 45 w 421"/>
                <a:gd name="T25" fmla="*/ 264 h 270"/>
                <a:gd name="T26" fmla="*/ 52 w 421"/>
                <a:gd name="T27" fmla="*/ 267 h 270"/>
                <a:gd name="T28" fmla="*/ 60 w 421"/>
                <a:gd name="T29" fmla="*/ 269 h 270"/>
                <a:gd name="T30" fmla="*/ 67 w 421"/>
                <a:gd name="T31" fmla="*/ 270 h 270"/>
                <a:gd name="T32" fmla="*/ 75 w 421"/>
                <a:gd name="T33" fmla="*/ 270 h 270"/>
                <a:gd name="T34" fmla="*/ 345 w 421"/>
                <a:gd name="T35" fmla="*/ 270 h 270"/>
                <a:gd name="T36" fmla="*/ 353 w 421"/>
                <a:gd name="T37" fmla="*/ 270 h 270"/>
                <a:gd name="T38" fmla="*/ 360 w 421"/>
                <a:gd name="T39" fmla="*/ 269 h 270"/>
                <a:gd name="T40" fmla="*/ 367 w 421"/>
                <a:gd name="T41" fmla="*/ 267 h 270"/>
                <a:gd name="T42" fmla="*/ 374 w 421"/>
                <a:gd name="T43" fmla="*/ 264 h 270"/>
                <a:gd name="T44" fmla="*/ 381 w 421"/>
                <a:gd name="T45" fmla="*/ 261 h 270"/>
                <a:gd name="T46" fmla="*/ 387 w 421"/>
                <a:gd name="T47" fmla="*/ 257 h 270"/>
                <a:gd name="T48" fmla="*/ 393 w 421"/>
                <a:gd name="T49" fmla="*/ 253 h 270"/>
                <a:gd name="T50" fmla="*/ 399 w 421"/>
                <a:gd name="T51" fmla="*/ 248 h 270"/>
                <a:gd name="T52" fmla="*/ 403 w 421"/>
                <a:gd name="T53" fmla="*/ 243 h 270"/>
                <a:gd name="T54" fmla="*/ 408 w 421"/>
                <a:gd name="T55" fmla="*/ 238 h 270"/>
                <a:gd name="T56" fmla="*/ 411 w 421"/>
                <a:gd name="T57" fmla="*/ 231 h 270"/>
                <a:gd name="T58" fmla="*/ 415 w 421"/>
                <a:gd name="T59" fmla="*/ 225 h 270"/>
                <a:gd name="T60" fmla="*/ 417 w 421"/>
                <a:gd name="T61" fmla="*/ 218 h 270"/>
                <a:gd name="T62" fmla="*/ 419 w 421"/>
                <a:gd name="T63" fmla="*/ 211 h 270"/>
                <a:gd name="T64" fmla="*/ 421 w 421"/>
                <a:gd name="T65" fmla="*/ 203 h 270"/>
                <a:gd name="T66" fmla="*/ 421 w 421"/>
                <a:gd name="T67" fmla="*/ 196 h 270"/>
                <a:gd name="T68" fmla="*/ 421 w 421"/>
                <a:gd name="T69" fmla="*/ 0 h 270"/>
                <a:gd name="T70" fmla="*/ 0 w 421"/>
                <a:gd name="T71" fmla="*/ 0 h 270"/>
                <a:gd name="T72" fmla="*/ 0 w 421"/>
                <a:gd name="T73" fmla="*/ 196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21" h="270">
                  <a:moveTo>
                    <a:pt x="0" y="196"/>
                  </a:moveTo>
                  <a:lnTo>
                    <a:pt x="0" y="203"/>
                  </a:lnTo>
                  <a:lnTo>
                    <a:pt x="1" y="211"/>
                  </a:lnTo>
                  <a:lnTo>
                    <a:pt x="4" y="218"/>
                  </a:lnTo>
                  <a:lnTo>
                    <a:pt x="6" y="225"/>
                  </a:lnTo>
                  <a:lnTo>
                    <a:pt x="9" y="231"/>
                  </a:lnTo>
                  <a:lnTo>
                    <a:pt x="13" y="238"/>
                  </a:lnTo>
                  <a:lnTo>
                    <a:pt x="17" y="243"/>
                  </a:lnTo>
                  <a:lnTo>
                    <a:pt x="22" y="248"/>
                  </a:lnTo>
                  <a:lnTo>
                    <a:pt x="27" y="254"/>
                  </a:lnTo>
                  <a:lnTo>
                    <a:pt x="33" y="257"/>
                  </a:lnTo>
                  <a:lnTo>
                    <a:pt x="39" y="262"/>
                  </a:lnTo>
                  <a:lnTo>
                    <a:pt x="45" y="264"/>
                  </a:lnTo>
                  <a:lnTo>
                    <a:pt x="52" y="267"/>
                  </a:lnTo>
                  <a:lnTo>
                    <a:pt x="60" y="269"/>
                  </a:lnTo>
                  <a:lnTo>
                    <a:pt x="67" y="270"/>
                  </a:lnTo>
                  <a:lnTo>
                    <a:pt x="75" y="270"/>
                  </a:lnTo>
                  <a:lnTo>
                    <a:pt x="345" y="270"/>
                  </a:lnTo>
                  <a:lnTo>
                    <a:pt x="353" y="270"/>
                  </a:lnTo>
                  <a:lnTo>
                    <a:pt x="360" y="269"/>
                  </a:lnTo>
                  <a:lnTo>
                    <a:pt x="367" y="267"/>
                  </a:lnTo>
                  <a:lnTo>
                    <a:pt x="374" y="264"/>
                  </a:lnTo>
                  <a:lnTo>
                    <a:pt x="381" y="261"/>
                  </a:lnTo>
                  <a:lnTo>
                    <a:pt x="387" y="257"/>
                  </a:lnTo>
                  <a:lnTo>
                    <a:pt x="393" y="253"/>
                  </a:lnTo>
                  <a:lnTo>
                    <a:pt x="399" y="248"/>
                  </a:lnTo>
                  <a:lnTo>
                    <a:pt x="403" y="243"/>
                  </a:lnTo>
                  <a:lnTo>
                    <a:pt x="408" y="238"/>
                  </a:lnTo>
                  <a:lnTo>
                    <a:pt x="411" y="231"/>
                  </a:lnTo>
                  <a:lnTo>
                    <a:pt x="415" y="225"/>
                  </a:lnTo>
                  <a:lnTo>
                    <a:pt x="417" y="218"/>
                  </a:lnTo>
                  <a:lnTo>
                    <a:pt x="419" y="211"/>
                  </a:lnTo>
                  <a:lnTo>
                    <a:pt x="421" y="203"/>
                  </a:lnTo>
                  <a:lnTo>
                    <a:pt x="421" y="196"/>
                  </a:lnTo>
                  <a:lnTo>
                    <a:pt x="421" y="0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1"/>
            </a:p>
          </p:txBody>
        </p:sp>
        <p:sp>
          <p:nvSpPr>
            <p:cNvPr id="97" name="Freeform 4747">
              <a:extLst>
                <a:ext uri="{FF2B5EF4-FFF2-40B4-BE49-F238E27FC236}">
                  <a16:creationId xmlns:a16="http://schemas.microsoft.com/office/drawing/2014/main" id="{29B54F52-E2CA-455A-9AA3-2B20BE885EED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0613" y="4137025"/>
              <a:ext cx="133350" cy="85725"/>
            </a:xfrm>
            <a:custGeom>
              <a:avLst/>
              <a:gdLst>
                <a:gd name="T0" fmla="*/ 0 w 421"/>
                <a:gd name="T1" fmla="*/ 194 h 270"/>
                <a:gd name="T2" fmla="*/ 0 w 421"/>
                <a:gd name="T3" fmla="*/ 203 h 270"/>
                <a:gd name="T4" fmla="*/ 2 w 421"/>
                <a:gd name="T5" fmla="*/ 209 h 270"/>
                <a:gd name="T6" fmla="*/ 4 w 421"/>
                <a:gd name="T7" fmla="*/ 218 h 270"/>
                <a:gd name="T8" fmla="*/ 6 w 421"/>
                <a:gd name="T9" fmla="*/ 225 h 270"/>
                <a:gd name="T10" fmla="*/ 10 w 421"/>
                <a:gd name="T11" fmla="*/ 230 h 270"/>
                <a:gd name="T12" fmla="*/ 13 w 421"/>
                <a:gd name="T13" fmla="*/ 237 h 270"/>
                <a:gd name="T14" fmla="*/ 18 w 421"/>
                <a:gd name="T15" fmla="*/ 243 h 270"/>
                <a:gd name="T16" fmla="*/ 22 w 421"/>
                <a:gd name="T17" fmla="*/ 248 h 270"/>
                <a:gd name="T18" fmla="*/ 27 w 421"/>
                <a:gd name="T19" fmla="*/ 252 h 270"/>
                <a:gd name="T20" fmla="*/ 33 w 421"/>
                <a:gd name="T21" fmla="*/ 257 h 270"/>
                <a:gd name="T22" fmla="*/ 40 w 421"/>
                <a:gd name="T23" fmla="*/ 262 h 270"/>
                <a:gd name="T24" fmla="*/ 46 w 421"/>
                <a:gd name="T25" fmla="*/ 264 h 270"/>
                <a:gd name="T26" fmla="*/ 53 w 421"/>
                <a:gd name="T27" fmla="*/ 266 h 270"/>
                <a:gd name="T28" fmla="*/ 61 w 421"/>
                <a:gd name="T29" fmla="*/ 269 h 270"/>
                <a:gd name="T30" fmla="*/ 68 w 421"/>
                <a:gd name="T31" fmla="*/ 270 h 270"/>
                <a:gd name="T32" fmla="*/ 76 w 421"/>
                <a:gd name="T33" fmla="*/ 270 h 270"/>
                <a:gd name="T34" fmla="*/ 346 w 421"/>
                <a:gd name="T35" fmla="*/ 270 h 270"/>
                <a:gd name="T36" fmla="*/ 354 w 421"/>
                <a:gd name="T37" fmla="*/ 270 h 270"/>
                <a:gd name="T38" fmla="*/ 361 w 421"/>
                <a:gd name="T39" fmla="*/ 269 h 270"/>
                <a:gd name="T40" fmla="*/ 368 w 421"/>
                <a:gd name="T41" fmla="*/ 266 h 270"/>
                <a:gd name="T42" fmla="*/ 375 w 421"/>
                <a:gd name="T43" fmla="*/ 264 h 270"/>
                <a:gd name="T44" fmla="*/ 381 w 421"/>
                <a:gd name="T45" fmla="*/ 260 h 270"/>
                <a:gd name="T46" fmla="*/ 387 w 421"/>
                <a:gd name="T47" fmla="*/ 257 h 270"/>
                <a:gd name="T48" fmla="*/ 393 w 421"/>
                <a:gd name="T49" fmla="*/ 252 h 270"/>
                <a:gd name="T50" fmla="*/ 399 w 421"/>
                <a:gd name="T51" fmla="*/ 248 h 270"/>
                <a:gd name="T52" fmla="*/ 403 w 421"/>
                <a:gd name="T53" fmla="*/ 243 h 270"/>
                <a:gd name="T54" fmla="*/ 408 w 421"/>
                <a:gd name="T55" fmla="*/ 237 h 270"/>
                <a:gd name="T56" fmla="*/ 412 w 421"/>
                <a:gd name="T57" fmla="*/ 230 h 270"/>
                <a:gd name="T58" fmla="*/ 415 w 421"/>
                <a:gd name="T59" fmla="*/ 225 h 270"/>
                <a:gd name="T60" fmla="*/ 417 w 421"/>
                <a:gd name="T61" fmla="*/ 218 h 270"/>
                <a:gd name="T62" fmla="*/ 420 w 421"/>
                <a:gd name="T63" fmla="*/ 211 h 270"/>
                <a:gd name="T64" fmla="*/ 421 w 421"/>
                <a:gd name="T65" fmla="*/ 203 h 270"/>
                <a:gd name="T66" fmla="*/ 421 w 421"/>
                <a:gd name="T67" fmla="*/ 196 h 270"/>
                <a:gd name="T68" fmla="*/ 421 w 421"/>
                <a:gd name="T69" fmla="*/ 0 h 270"/>
                <a:gd name="T70" fmla="*/ 0 w 421"/>
                <a:gd name="T71" fmla="*/ 0 h 270"/>
                <a:gd name="T72" fmla="*/ 0 w 421"/>
                <a:gd name="T73" fmla="*/ 194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21" h="270">
                  <a:moveTo>
                    <a:pt x="0" y="194"/>
                  </a:moveTo>
                  <a:lnTo>
                    <a:pt x="0" y="203"/>
                  </a:lnTo>
                  <a:lnTo>
                    <a:pt x="2" y="209"/>
                  </a:lnTo>
                  <a:lnTo>
                    <a:pt x="4" y="218"/>
                  </a:lnTo>
                  <a:lnTo>
                    <a:pt x="6" y="225"/>
                  </a:lnTo>
                  <a:lnTo>
                    <a:pt x="10" y="230"/>
                  </a:lnTo>
                  <a:lnTo>
                    <a:pt x="13" y="237"/>
                  </a:lnTo>
                  <a:lnTo>
                    <a:pt x="18" y="243"/>
                  </a:lnTo>
                  <a:lnTo>
                    <a:pt x="22" y="248"/>
                  </a:lnTo>
                  <a:lnTo>
                    <a:pt x="27" y="252"/>
                  </a:lnTo>
                  <a:lnTo>
                    <a:pt x="33" y="257"/>
                  </a:lnTo>
                  <a:lnTo>
                    <a:pt x="40" y="262"/>
                  </a:lnTo>
                  <a:lnTo>
                    <a:pt x="46" y="264"/>
                  </a:lnTo>
                  <a:lnTo>
                    <a:pt x="53" y="266"/>
                  </a:lnTo>
                  <a:lnTo>
                    <a:pt x="61" y="269"/>
                  </a:lnTo>
                  <a:lnTo>
                    <a:pt x="68" y="270"/>
                  </a:lnTo>
                  <a:lnTo>
                    <a:pt x="76" y="270"/>
                  </a:lnTo>
                  <a:lnTo>
                    <a:pt x="346" y="270"/>
                  </a:lnTo>
                  <a:lnTo>
                    <a:pt x="354" y="270"/>
                  </a:lnTo>
                  <a:lnTo>
                    <a:pt x="361" y="269"/>
                  </a:lnTo>
                  <a:lnTo>
                    <a:pt x="368" y="266"/>
                  </a:lnTo>
                  <a:lnTo>
                    <a:pt x="375" y="264"/>
                  </a:lnTo>
                  <a:lnTo>
                    <a:pt x="381" y="260"/>
                  </a:lnTo>
                  <a:lnTo>
                    <a:pt x="387" y="257"/>
                  </a:lnTo>
                  <a:lnTo>
                    <a:pt x="393" y="252"/>
                  </a:lnTo>
                  <a:lnTo>
                    <a:pt x="399" y="248"/>
                  </a:lnTo>
                  <a:lnTo>
                    <a:pt x="403" y="243"/>
                  </a:lnTo>
                  <a:lnTo>
                    <a:pt x="408" y="237"/>
                  </a:lnTo>
                  <a:lnTo>
                    <a:pt x="412" y="230"/>
                  </a:lnTo>
                  <a:lnTo>
                    <a:pt x="415" y="225"/>
                  </a:lnTo>
                  <a:lnTo>
                    <a:pt x="417" y="218"/>
                  </a:lnTo>
                  <a:lnTo>
                    <a:pt x="420" y="211"/>
                  </a:lnTo>
                  <a:lnTo>
                    <a:pt x="421" y="203"/>
                  </a:lnTo>
                  <a:lnTo>
                    <a:pt x="421" y="196"/>
                  </a:lnTo>
                  <a:lnTo>
                    <a:pt x="421" y="0"/>
                  </a:lnTo>
                  <a:lnTo>
                    <a:pt x="0" y="0"/>
                  </a:lnTo>
                  <a:lnTo>
                    <a:pt x="0" y="1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1"/>
            </a:p>
          </p:txBody>
        </p:sp>
        <p:sp>
          <p:nvSpPr>
            <p:cNvPr id="98" name="Freeform 4748">
              <a:extLst>
                <a:ext uri="{FF2B5EF4-FFF2-40B4-BE49-F238E27FC236}">
                  <a16:creationId xmlns:a16="http://schemas.microsoft.com/office/drawing/2014/main" id="{46C54F87-D686-45B0-AC4F-BD4AD01BD05A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0613" y="4089400"/>
              <a:ext cx="133350" cy="38100"/>
            </a:xfrm>
            <a:custGeom>
              <a:avLst/>
              <a:gdLst>
                <a:gd name="T0" fmla="*/ 346 w 421"/>
                <a:gd name="T1" fmla="*/ 0 h 121"/>
                <a:gd name="T2" fmla="*/ 76 w 421"/>
                <a:gd name="T3" fmla="*/ 0 h 121"/>
                <a:gd name="T4" fmla="*/ 68 w 421"/>
                <a:gd name="T5" fmla="*/ 1 h 121"/>
                <a:gd name="T6" fmla="*/ 61 w 421"/>
                <a:gd name="T7" fmla="*/ 3 h 121"/>
                <a:gd name="T8" fmla="*/ 53 w 421"/>
                <a:gd name="T9" fmla="*/ 4 h 121"/>
                <a:gd name="T10" fmla="*/ 46 w 421"/>
                <a:gd name="T11" fmla="*/ 6 h 121"/>
                <a:gd name="T12" fmla="*/ 40 w 421"/>
                <a:gd name="T13" fmla="*/ 10 h 121"/>
                <a:gd name="T14" fmla="*/ 33 w 421"/>
                <a:gd name="T15" fmla="*/ 13 h 121"/>
                <a:gd name="T16" fmla="*/ 27 w 421"/>
                <a:gd name="T17" fmla="*/ 18 h 121"/>
                <a:gd name="T18" fmla="*/ 22 w 421"/>
                <a:gd name="T19" fmla="*/ 22 h 121"/>
                <a:gd name="T20" fmla="*/ 18 w 421"/>
                <a:gd name="T21" fmla="*/ 28 h 121"/>
                <a:gd name="T22" fmla="*/ 13 w 421"/>
                <a:gd name="T23" fmla="*/ 34 h 121"/>
                <a:gd name="T24" fmla="*/ 10 w 421"/>
                <a:gd name="T25" fmla="*/ 40 h 121"/>
                <a:gd name="T26" fmla="*/ 6 w 421"/>
                <a:gd name="T27" fmla="*/ 47 h 121"/>
                <a:gd name="T28" fmla="*/ 4 w 421"/>
                <a:gd name="T29" fmla="*/ 54 h 121"/>
                <a:gd name="T30" fmla="*/ 2 w 421"/>
                <a:gd name="T31" fmla="*/ 61 h 121"/>
                <a:gd name="T32" fmla="*/ 0 w 421"/>
                <a:gd name="T33" fmla="*/ 67 h 121"/>
                <a:gd name="T34" fmla="*/ 0 w 421"/>
                <a:gd name="T35" fmla="*/ 76 h 121"/>
                <a:gd name="T36" fmla="*/ 0 w 421"/>
                <a:gd name="T37" fmla="*/ 121 h 121"/>
                <a:gd name="T38" fmla="*/ 421 w 421"/>
                <a:gd name="T39" fmla="*/ 121 h 121"/>
                <a:gd name="T40" fmla="*/ 421 w 421"/>
                <a:gd name="T41" fmla="*/ 76 h 121"/>
                <a:gd name="T42" fmla="*/ 421 w 421"/>
                <a:gd name="T43" fmla="*/ 67 h 121"/>
                <a:gd name="T44" fmla="*/ 420 w 421"/>
                <a:gd name="T45" fmla="*/ 61 h 121"/>
                <a:gd name="T46" fmla="*/ 417 w 421"/>
                <a:gd name="T47" fmla="*/ 54 h 121"/>
                <a:gd name="T48" fmla="*/ 415 w 421"/>
                <a:gd name="T49" fmla="*/ 47 h 121"/>
                <a:gd name="T50" fmla="*/ 412 w 421"/>
                <a:gd name="T51" fmla="*/ 40 h 121"/>
                <a:gd name="T52" fmla="*/ 408 w 421"/>
                <a:gd name="T53" fmla="*/ 34 h 121"/>
                <a:gd name="T54" fmla="*/ 403 w 421"/>
                <a:gd name="T55" fmla="*/ 28 h 121"/>
                <a:gd name="T56" fmla="*/ 399 w 421"/>
                <a:gd name="T57" fmla="*/ 22 h 121"/>
                <a:gd name="T58" fmla="*/ 393 w 421"/>
                <a:gd name="T59" fmla="*/ 18 h 121"/>
                <a:gd name="T60" fmla="*/ 387 w 421"/>
                <a:gd name="T61" fmla="*/ 13 h 121"/>
                <a:gd name="T62" fmla="*/ 381 w 421"/>
                <a:gd name="T63" fmla="*/ 10 h 121"/>
                <a:gd name="T64" fmla="*/ 375 w 421"/>
                <a:gd name="T65" fmla="*/ 6 h 121"/>
                <a:gd name="T66" fmla="*/ 368 w 421"/>
                <a:gd name="T67" fmla="*/ 4 h 121"/>
                <a:gd name="T68" fmla="*/ 361 w 421"/>
                <a:gd name="T69" fmla="*/ 3 h 121"/>
                <a:gd name="T70" fmla="*/ 354 w 421"/>
                <a:gd name="T71" fmla="*/ 1 h 121"/>
                <a:gd name="T72" fmla="*/ 346 w 421"/>
                <a:gd name="T73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21" h="121">
                  <a:moveTo>
                    <a:pt x="346" y="0"/>
                  </a:moveTo>
                  <a:lnTo>
                    <a:pt x="76" y="0"/>
                  </a:lnTo>
                  <a:lnTo>
                    <a:pt x="68" y="1"/>
                  </a:lnTo>
                  <a:lnTo>
                    <a:pt x="61" y="3"/>
                  </a:lnTo>
                  <a:lnTo>
                    <a:pt x="53" y="4"/>
                  </a:lnTo>
                  <a:lnTo>
                    <a:pt x="46" y="6"/>
                  </a:lnTo>
                  <a:lnTo>
                    <a:pt x="40" y="10"/>
                  </a:lnTo>
                  <a:lnTo>
                    <a:pt x="33" y="13"/>
                  </a:lnTo>
                  <a:lnTo>
                    <a:pt x="27" y="18"/>
                  </a:lnTo>
                  <a:lnTo>
                    <a:pt x="22" y="22"/>
                  </a:lnTo>
                  <a:lnTo>
                    <a:pt x="18" y="28"/>
                  </a:lnTo>
                  <a:lnTo>
                    <a:pt x="13" y="34"/>
                  </a:lnTo>
                  <a:lnTo>
                    <a:pt x="10" y="40"/>
                  </a:lnTo>
                  <a:lnTo>
                    <a:pt x="6" y="47"/>
                  </a:lnTo>
                  <a:lnTo>
                    <a:pt x="4" y="54"/>
                  </a:lnTo>
                  <a:lnTo>
                    <a:pt x="2" y="61"/>
                  </a:lnTo>
                  <a:lnTo>
                    <a:pt x="0" y="67"/>
                  </a:lnTo>
                  <a:lnTo>
                    <a:pt x="0" y="76"/>
                  </a:lnTo>
                  <a:lnTo>
                    <a:pt x="0" y="121"/>
                  </a:lnTo>
                  <a:lnTo>
                    <a:pt x="421" y="121"/>
                  </a:lnTo>
                  <a:lnTo>
                    <a:pt x="421" y="76"/>
                  </a:lnTo>
                  <a:lnTo>
                    <a:pt x="421" y="67"/>
                  </a:lnTo>
                  <a:lnTo>
                    <a:pt x="420" y="61"/>
                  </a:lnTo>
                  <a:lnTo>
                    <a:pt x="417" y="54"/>
                  </a:lnTo>
                  <a:lnTo>
                    <a:pt x="415" y="47"/>
                  </a:lnTo>
                  <a:lnTo>
                    <a:pt x="412" y="40"/>
                  </a:lnTo>
                  <a:lnTo>
                    <a:pt x="408" y="34"/>
                  </a:lnTo>
                  <a:lnTo>
                    <a:pt x="403" y="28"/>
                  </a:lnTo>
                  <a:lnTo>
                    <a:pt x="399" y="22"/>
                  </a:lnTo>
                  <a:lnTo>
                    <a:pt x="393" y="18"/>
                  </a:lnTo>
                  <a:lnTo>
                    <a:pt x="387" y="13"/>
                  </a:lnTo>
                  <a:lnTo>
                    <a:pt x="381" y="10"/>
                  </a:lnTo>
                  <a:lnTo>
                    <a:pt x="375" y="6"/>
                  </a:lnTo>
                  <a:lnTo>
                    <a:pt x="368" y="4"/>
                  </a:lnTo>
                  <a:lnTo>
                    <a:pt x="361" y="3"/>
                  </a:lnTo>
                  <a:lnTo>
                    <a:pt x="354" y="1"/>
                  </a:lnTo>
                  <a:lnTo>
                    <a:pt x="34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1"/>
            </a:p>
          </p:txBody>
        </p:sp>
        <p:sp>
          <p:nvSpPr>
            <p:cNvPr id="99" name="Freeform 4749">
              <a:extLst>
                <a:ext uri="{FF2B5EF4-FFF2-40B4-BE49-F238E27FC236}">
                  <a16:creationId xmlns:a16="http://schemas.microsoft.com/office/drawing/2014/main" id="{2AD4B2ED-3FF5-413A-9E75-6FD5885D478D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3013" y="4137025"/>
              <a:ext cx="134938" cy="85725"/>
            </a:xfrm>
            <a:custGeom>
              <a:avLst/>
              <a:gdLst>
                <a:gd name="T0" fmla="*/ 0 w 421"/>
                <a:gd name="T1" fmla="*/ 194 h 270"/>
                <a:gd name="T2" fmla="*/ 0 w 421"/>
                <a:gd name="T3" fmla="*/ 203 h 270"/>
                <a:gd name="T4" fmla="*/ 1 w 421"/>
                <a:gd name="T5" fmla="*/ 209 h 270"/>
                <a:gd name="T6" fmla="*/ 4 w 421"/>
                <a:gd name="T7" fmla="*/ 218 h 270"/>
                <a:gd name="T8" fmla="*/ 6 w 421"/>
                <a:gd name="T9" fmla="*/ 225 h 270"/>
                <a:gd name="T10" fmla="*/ 9 w 421"/>
                <a:gd name="T11" fmla="*/ 230 h 270"/>
                <a:gd name="T12" fmla="*/ 13 w 421"/>
                <a:gd name="T13" fmla="*/ 237 h 270"/>
                <a:gd name="T14" fmla="*/ 17 w 421"/>
                <a:gd name="T15" fmla="*/ 243 h 270"/>
                <a:gd name="T16" fmla="*/ 22 w 421"/>
                <a:gd name="T17" fmla="*/ 248 h 270"/>
                <a:gd name="T18" fmla="*/ 27 w 421"/>
                <a:gd name="T19" fmla="*/ 252 h 270"/>
                <a:gd name="T20" fmla="*/ 33 w 421"/>
                <a:gd name="T21" fmla="*/ 257 h 270"/>
                <a:gd name="T22" fmla="*/ 39 w 421"/>
                <a:gd name="T23" fmla="*/ 262 h 270"/>
                <a:gd name="T24" fmla="*/ 45 w 421"/>
                <a:gd name="T25" fmla="*/ 264 h 270"/>
                <a:gd name="T26" fmla="*/ 52 w 421"/>
                <a:gd name="T27" fmla="*/ 266 h 270"/>
                <a:gd name="T28" fmla="*/ 60 w 421"/>
                <a:gd name="T29" fmla="*/ 269 h 270"/>
                <a:gd name="T30" fmla="*/ 67 w 421"/>
                <a:gd name="T31" fmla="*/ 270 h 270"/>
                <a:gd name="T32" fmla="*/ 75 w 421"/>
                <a:gd name="T33" fmla="*/ 270 h 270"/>
                <a:gd name="T34" fmla="*/ 345 w 421"/>
                <a:gd name="T35" fmla="*/ 270 h 270"/>
                <a:gd name="T36" fmla="*/ 353 w 421"/>
                <a:gd name="T37" fmla="*/ 270 h 270"/>
                <a:gd name="T38" fmla="*/ 360 w 421"/>
                <a:gd name="T39" fmla="*/ 269 h 270"/>
                <a:gd name="T40" fmla="*/ 367 w 421"/>
                <a:gd name="T41" fmla="*/ 266 h 270"/>
                <a:gd name="T42" fmla="*/ 374 w 421"/>
                <a:gd name="T43" fmla="*/ 264 h 270"/>
                <a:gd name="T44" fmla="*/ 381 w 421"/>
                <a:gd name="T45" fmla="*/ 260 h 270"/>
                <a:gd name="T46" fmla="*/ 387 w 421"/>
                <a:gd name="T47" fmla="*/ 257 h 270"/>
                <a:gd name="T48" fmla="*/ 393 w 421"/>
                <a:gd name="T49" fmla="*/ 252 h 270"/>
                <a:gd name="T50" fmla="*/ 399 w 421"/>
                <a:gd name="T51" fmla="*/ 248 h 270"/>
                <a:gd name="T52" fmla="*/ 403 w 421"/>
                <a:gd name="T53" fmla="*/ 243 h 270"/>
                <a:gd name="T54" fmla="*/ 408 w 421"/>
                <a:gd name="T55" fmla="*/ 237 h 270"/>
                <a:gd name="T56" fmla="*/ 411 w 421"/>
                <a:gd name="T57" fmla="*/ 230 h 270"/>
                <a:gd name="T58" fmla="*/ 415 w 421"/>
                <a:gd name="T59" fmla="*/ 225 h 270"/>
                <a:gd name="T60" fmla="*/ 417 w 421"/>
                <a:gd name="T61" fmla="*/ 218 h 270"/>
                <a:gd name="T62" fmla="*/ 419 w 421"/>
                <a:gd name="T63" fmla="*/ 211 h 270"/>
                <a:gd name="T64" fmla="*/ 421 w 421"/>
                <a:gd name="T65" fmla="*/ 203 h 270"/>
                <a:gd name="T66" fmla="*/ 421 w 421"/>
                <a:gd name="T67" fmla="*/ 196 h 270"/>
                <a:gd name="T68" fmla="*/ 421 w 421"/>
                <a:gd name="T69" fmla="*/ 0 h 270"/>
                <a:gd name="T70" fmla="*/ 0 w 421"/>
                <a:gd name="T71" fmla="*/ 0 h 270"/>
                <a:gd name="T72" fmla="*/ 0 w 421"/>
                <a:gd name="T73" fmla="*/ 194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21" h="270">
                  <a:moveTo>
                    <a:pt x="0" y="194"/>
                  </a:moveTo>
                  <a:lnTo>
                    <a:pt x="0" y="203"/>
                  </a:lnTo>
                  <a:lnTo>
                    <a:pt x="1" y="209"/>
                  </a:lnTo>
                  <a:lnTo>
                    <a:pt x="4" y="218"/>
                  </a:lnTo>
                  <a:lnTo>
                    <a:pt x="6" y="225"/>
                  </a:lnTo>
                  <a:lnTo>
                    <a:pt x="9" y="230"/>
                  </a:lnTo>
                  <a:lnTo>
                    <a:pt x="13" y="237"/>
                  </a:lnTo>
                  <a:lnTo>
                    <a:pt x="17" y="243"/>
                  </a:lnTo>
                  <a:lnTo>
                    <a:pt x="22" y="248"/>
                  </a:lnTo>
                  <a:lnTo>
                    <a:pt x="27" y="252"/>
                  </a:lnTo>
                  <a:lnTo>
                    <a:pt x="33" y="257"/>
                  </a:lnTo>
                  <a:lnTo>
                    <a:pt x="39" y="262"/>
                  </a:lnTo>
                  <a:lnTo>
                    <a:pt x="45" y="264"/>
                  </a:lnTo>
                  <a:lnTo>
                    <a:pt x="52" y="266"/>
                  </a:lnTo>
                  <a:lnTo>
                    <a:pt x="60" y="269"/>
                  </a:lnTo>
                  <a:lnTo>
                    <a:pt x="67" y="270"/>
                  </a:lnTo>
                  <a:lnTo>
                    <a:pt x="75" y="270"/>
                  </a:lnTo>
                  <a:lnTo>
                    <a:pt x="345" y="270"/>
                  </a:lnTo>
                  <a:lnTo>
                    <a:pt x="353" y="270"/>
                  </a:lnTo>
                  <a:lnTo>
                    <a:pt x="360" y="269"/>
                  </a:lnTo>
                  <a:lnTo>
                    <a:pt x="367" y="266"/>
                  </a:lnTo>
                  <a:lnTo>
                    <a:pt x="374" y="264"/>
                  </a:lnTo>
                  <a:lnTo>
                    <a:pt x="381" y="260"/>
                  </a:lnTo>
                  <a:lnTo>
                    <a:pt x="387" y="257"/>
                  </a:lnTo>
                  <a:lnTo>
                    <a:pt x="393" y="252"/>
                  </a:lnTo>
                  <a:lnTo>
                    <a:pt x="399" y="248"/>
                  </a:lnTo>
                  <a:lnTo>
                    <a:pt x="403" y="243"/>
                  </a:lnTo>
                  <a:lnTo>
                    <a:pt x="408" y="237"/>
                  </a:lnTo>
                  <a:lnTo>
                    <a:pt x="411" y="230"/>
                  </a:lnTo>
                  <a:lnTo>
                    <a:pt x="415" y="225"/>
                  </a:lnTo>
                  <a:lnTo>
                    <a:pt x="417" y="218"/>
                  </a:lnTo>
                  <a:lnTo>
                    <a:pt x="419" y="211"/>
                  </a:lnTo>
                  <a:lnTo>
                    <a:pt x="421" y="203"/>
                  </a:lnTo>
                  <a:lnTo>
                    <a:pt x="421" y="196"/>
                  </a:lnTo>
                  <a:lnTo>
                    <a:pt x="421" y="0"/>
                  </a:lnTo>
                  <a:lnTo>
                    <a:pt x="0" y="0"/>
                  </a:lnTo>
                  <a:lnTo>
                    <a:pt x="0" y="1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1"/>
            </a:p>
          </p:txBody>
        </p:sp>
        <p:sp>
          <p:nvSpPr>
            <p:cNvPr id="100" name="Freeform 4750">
              <a:extLst>
                <a:ext uri="{FF2B5EF4-FFF2-40B4-BE49-F238E27FC236}">
                  <a16:creationId xmlns:a16="http://schemas.microsoft.com/office/drawing/2014/main" id="{C94F299B-31F2-4CA4-A270-5E5DDD6CEDAA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3013" y="4089400"/>
              <a:ext cx="134938" cy="38100"/>
            </a:xfrm>
            <a:custGeom>
              <a:avLst/>
              <a:gdLst>
                <a:gd name="T0" fmla="*/ 345 w 421"/>
                <a:gd name="T1" fmla="*/ 0 h 121"/>
                <a:gd name="T2" fmla="*/ 75 w 421"/>
                <a:gd name="T3" fmla="*/ 0 h 121"/>
                <a:gd name="T4" fmla="*/ 67 w 421"/>
                <a:gd name="T5" fmla="*/ 1 h 121"/>
                <a:gd name="T6" fmla="*/ 60 w 421"/>
                <a:gd name="T7" fmla="*/ 3 h 121"/>
                <a:gd name="T8" fmla="*/ 52 w 421"/>
                <a:gd name="T9" fmla="*/ 4 h 121"/>
                <a:gd name="T10" fmla="*/ 45 w 421"/>
                <a:gd name="T11" fmla="*/ 6 h 121"/>
                <a:gd name="T12" fmla="*/ 39 w 421"/>
                <a:gd name="T13" fmla="*/ 10 h 121"/>
                <a:gd name="T14" fmla="*/ 33 w 421"/>
                <a:gd name="T15" fmla="*/ 13 h 121"/>
                <a:gd name="T16" fmla="*/ 27 w 421"/>
                <a:gd name="T17" fmla="*/ 18 h 121"/>
                <a:gd name="T18" fmla="*/ 22 w 421"/>
                <a:gd name="T19" fmla="*/ 22 h 121"/>
                <a:gd name="T20" fmla="*/ 17 w 421"/>
                <a:gd name="T21" fmla="*/ 28 h 121"/>
                <a:gd name="T22" fmla="*/ 13 w 421"/>
                <a:gd name="T23" fmla="*/ 34 h 121"/>
                <a:gd name="T24" fmla="*/ 9 w 421"/>
                <a:gd name="T25" fmla="*/ 40 h 121"/>
                <a:gd name="T26" fmla="*/ 6 w 421"/>
                <a:gd name="T27" fmla="*/ 47 h 121"/>
                <a:gd name="T28" fmla="*/ 4 w 421"/>
                <a:gd name="T29" fmla="*/ 54 h 121"/>
                <a:gd name="T30" fmla="*/ 1 w 421"/>
                <a:gd name="T31" fmla="*/ 61 h 121"/>
                <a:gd name="T32" fmla="*/ 0 w 421"/>
                <a:gd name="T33" fmla="*/ 67 h 121"/>
                <a:gd name="T34" fmla="*/ 0 w 421"/>
                <a:gd name="T35" fmla="*/ 76 h 121"/>
                <a:gd name="T36" fmla="*/ 0 w 421"/>
                <a:gd name="T37" fmla="*/ 121 h 121"/>
                <a:gd name="T38" fmla="*/ 421 w 421"/>
                <a:gd name="T39" fmla="*/ 121 h 121"/>
                <a:gd name="T40" fmla="*/ 421 w 421"/>
                <a:gd name="T41" fmla="*/ 76 h 121"/>
                <a:gd name="T42" fmla="*/ 421 w 421"/>
                <a:gd name="T43" fmla="*/ 67 h 121"/>
                <a:gd name="T44" fmla="*/ 419 w 421"/>
                <a:gd name="T45" fmla="*/ 61 h 121"/>
                <a:gd name="T46" fmla="*/ 417 w 421"/>
                <a:gd name="T47" fmla="*/ 54 h 121"/>
                <a:gd name="T48" fmla="*/ 415 w 421"/>
                <a:gd name="T49" fmla="*/ 47 h 121"/>
                <a:gd name="T50" fmla="*/ 411 w 421"/>
                <a:gd name="T51" fmla="*/ 40 h 121"/>
                <a:gd name="T52" fmla="*/ 408 w 421"/>
                <a:gd name="T53" fmla="*/ 34 h 121"/>
                <a:gd name="T54" fmla="*/ 403 w 421"/>
                <a:gd name="T55" fmla="*/ 28 h 121"/>
                <a:gd name="T56" fmla="*/ 399 w 421"/>
                <a:gd name="T57" fmla="*/ 22 h 121"/>
                <a:gd name="T58" fmla="*/ 393 w 421"/>
                <a:gd name="T59" fmla="*/ 18 h 121"/>
                <a:gd name="T60" fmla="*/ 387 w 421"/>
                <a:gd name="T61" fmla="*/ 13 h 121"/>
                <a:gd name="T62" fmla="*/ 381 w 421"/>
                <a:gd name="T63" fmla="*/ 10 h 121"/>
                <a:gd name="T64" fmla="*/ 374 w 421"/>
                <a:gd name="T65" fmla="*/ 6 h 121"/>
                <a:gd name="T66" fmla="*/ 367 w 421"/>
                <a:gd name="T67" fmla="*/ 4 h 121"/>
                <a:gd name="T68" fmla="*/ 360 w 421"/>
                <a:gd name="T69" fmla="*/ 3 h 121"/>
                <a:gd name="T70" fmla="*/ 353 w 421"/>
                <a:gd name="T71" fmla="*/ 1 h 121"/>
                <a:gd name="T72" fmla="*/ 345 w 421"/>
                <a:gd name="T73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21" h="121">
                  <a:moveTo>
                    <a:pt x="345" y="0"/>
                  </a:moveTo>
                  <a:lnTo>
                    <a:pt x="75" y="0"/>
                  </a:lnTo>
                  <a:lnTo>
                    <a:pt x="67" y="1"/>
                  </a:lnTo>
                  <a:lnTo>
                    <a:pt x="60" y="3"/>
                  </a:lnTo>
                  <a:lnTo>
                    <a:pt x="52" y="4"/>
                  </a:lnTo>
                  <a:lnTo>
                    <a:pt x="45" y="6"/>
                  </a:lnTo>
                  <a:lnTo>
                    <a:pt x="39" y="10"/>
                  </a:lnTo>
                  <a:lnTo>
                    <a:pt x="33" y="13"/>
                  </a:lnTo>
                  <a:lnTo>
                    <a:pt x="27" y="18"/>
                  </a:lnTo>
                  <a:lnTo>
                    <a:pt x="22" y="22"/>
                  </a:lnTo>
                  <a:lnTo>
                    <a:pt x="17" y="28"/>
                  </a:lnTo>
                  <a:lnTo>
                    <a:pt x="13" y="34"/>
                  </a:lnTo>
                  <a:lnTo>
                    <a:pt x="9" y="40"/>
                  </a:lnTo>
                  <a:lnTo>
                    <a:pt x="6" y="47"/>
                  </a:lnTo>
                  <a:lnTo>
                    <a:pt x="4" y="54"/>
                  </a:lnTo>
                  <a:lnTo>
                    <a:pt x="1" y="61"/>
                  </a:lnTo>
                  <a:lnTo>
                    <a:pt x="0" y="67"/>
                  </a:lnTo>
                  <a:lnTo>
                    <a:pt x="0" y="76"/>
                  </a:lnTo>
                  <a:lnTo>
                    <a:pt x="0" y="121"/>
                  </a:lnTo>
                  <a:lnTo>
                    <a:pt x="421" y="121"/>
                  </a:lnTo>
                  <a:lnTo>
                    <a:pt x="421" y="76"/>
                  </a:lnTo>
                  <a:lnTo>
                    <a:pt x="421" y="67"/>
                  </a:lnTo>
                  <a:lnTo>
                    <a:pt x="419" y="61"/>
                  </a:lnTo>
                  <a:lnTo>
                    <a:pt x="417" y="54"/>
                  </a:lnTo>
                  <a:lnTo>
                    <a:pt x="415" y="47"/>
                  </a:lnTo>
                  <a:lnTo>
                    <a:pt x="411" y="40"/>
                  </a:lnTo>
                  <a:lnTo>
                    <a:pt x="408" y="34"/>
                  </a:lnTo>
                  <a:lnTo>
                    <a:pt x="403" y="28"/>
                  </a:lnTo>
                  <a:lnTo>
                    <a:pt x="399" y="22"/>
                  </a:lnTo>
                  <a:lnTo>
                    <a:pt x="393" y="18"/>
                  </a:lnTo>
                  <a:lnTo>
                    <a:pt x="387" y="13"/>
                  </a:lnTo>
                  <a:lnTo>
                    <a:pt x="381" y="10"/>
                  </a:lnTo>
                  <a:lnTo>
                    <a:pt x="374" y="6"/>
                  </a:lnTo>
                  <a:lnTo>
                    <a:pt x="367" y="4"/>
                  </a:lnTo>
                  <a:lnTo>
                    <a:pt x="360" y="3"/>
                  </a:lnTo>
                  <a:lnTo>
                    <a:pt x="353" y="1"/>
                  </a:lnTo>
                  <a:lnTo>
                    <a:pt x="34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1"/>
            </a:p>
          </p:txBody>
        </p:sp>
      </p:grpSp>
      <p:grpSp>
        <p:nvGrpSpPr>
          <p:cNvPr id="101" name="Group 100" descr="Icon of mobile phone and speech bubble.">
            <a:extLst>
              <a:ext uri="{FF2B5EF4-FFF2-40B4-BE49-F238E27FC236}">
                <a16:creationId xmlns:a16="http://schemas.microsoft.com/office/drawing/2014/main" id="{67EBF40E-2836-4B56-82CA-B0AE5592616F}"/>
              </a:ext>
            </a:extLst>
          </p:cNvPr>
          <p:cNvGrpSpPr/>
          <p:nvPr/>
        </p:nvGrpSpPr>
        <p:grpSpPr>
          <a:xfrm>
            <a:off x="6564709" y="1373740"/>
            <a:ext cx="277813" cy="276225"/>
            <a:chOff x="6105525" y="1922463"/>
            <a:chExt cx="277813" cy="276225"/>
          </a:xfrm>
          <a:solidFill>
            <a:schemeClr val="bg1"/>
          </a:solidFill>
        </p:grpSpPr>
        <p:sp>
          <p:nvSpPr>
            <p:cNvPr id="102" name="Freeform 2023">
              <a:extLst>
                <a:ext uri="{FF2B5EF4-FFF2-40B4-BE49-F238E27FC236}">
                  <a16:creationId xmlns:a16="http://schemas.microsoft.com/office/drawing/2014/main" id="{8A677BB9-7FF5-46F1-AA35-A8280C80A68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05525" y="1960563"/>
              <a:ext cx="96838" cy="47625"/>
            </a:xfrm>
            <a:custGeom>
              <a:avLst/>
              <a:gdLst>
                <a:gd name="T0" fmla="*/ 195 w 303"/>
                <a:gd name="T1" fmla="*/ 105 h 150"/>
                <a:gd name="T2" fmla="*/ 165 w 303"/>
                <a:gd name="T3" fmla="*/ 105 h 150"/>
                <a:gd name="T4" fmla="*/ 162 w 303"/>
                <a:gd name="T5" fmla="*/ 105 h 150"/>
                <a:gd name="T6" fmla="*/ 160 w 303"/>
                <a:gd name="T7" fmla="*/ 104 h 150"/>
                <a:gd name="T8" fmla="*/ 157 w 303"/>
                <a:gd name="T9" fmla="*/ 103 h 150"/>
                <a:gd name="T10" fmla="*/ 155 w 303"/>
                <a:gd name="T11" fmla="*/ 101 h 150"/>
                <a:gd name="T12" fmla="*/ 153 w 303"/>
                <a:gd name="T13" fmla="*/ 98 h 150"/>
                <a:gd name="T14" fmla="*/ 151 w 303"/>
                <a:gd name="T15" fmla="*/ 96 h 150"/>
                <a:gd name="T16" fmla="*/ 151 w 303"/>
                <a:gd name="T17" fmla="*/ 93 h 150"/>
                <a:gd name="T18" fmla="*/ 150 w 303"/>
                <a:gd name="T19" fmla="*/ 90 h 150"/>
                <a:gd name="T20" fmla="*/ 151 w 303"/>
                <a:gd name="T21" fmla="*/ 88 h 150"/>
                <a:gd name="T22" fmla="*/ 151 w 303"/>
                <a:gd name="T23" fmla="*/ 85 h 150"/>
                <a:gd name="T24" fmla="*/ 153 w 303"/>
                <a:gd name="T25" fmla="*/ 82 h 150"/>
                <a:gd name="T26" fmla="*/ 155 w 303"/>
                <a:gd name="T27" fmla="*/ 80 h 150"/>
                <a:gd name="T28" fmla="*/ 157 w 303"/>
                <a:gd name="T29" fmla="*/ 78 h 150"/>
                <a:gd name="T30" fmla="*/ 160 w 303"/>
                <a:gd name="T31" fmla="*/ 77 h 150"/>
                <a:gd name="T32" fmla="*/ 162 w 303"/>
                <a:gd name="T33" fmla="*/ 76 h 150"/>
                <a:gd name="T34" fmla="*/ 165 w 303"/>
                <a:gd name="T35" fmla="*/ 75 h 150"/>
                <a:gd name="T36" fmla="*/ 195 w 303"/>
                <a:gd name="T37" fmla="*/ 75 h 150"/>
                <a:gd name="T38" fmla="*/ 199 w 303"/>
                <a:gd name="T39" fmla="*/ 76 h 150"/>
                <a:gd name="T40" fmla="*/ 202 w 303"/>
                <a:gd name="T41" fmla="*/ 77 h 150"/>
                <a:gd name="T42" fmla="*/ 204 w 303"/>
                <a:gd name="T43" fmla="*/ 78 h 150"/>
                <a:gd name="T44" fmla="*/ 206 w 303"/>
                <a:gd name="T45" fmla="*/ 80 h 150"/>
                <a:gd name="T46" fmla="*/ 208 w 303"/>
                <a:gd name="T47" fmla="*/ 82 h 150"/>
                <a:gd name="T48" fmla="*/ 209 w 303"/>
                <a:gd name="T49" fmla="*/ 85 h 150"/>
                <a:gd name="T50" fmla="*/ 210 w 303"/>
                <a:gd name="T51" fmla="*/ 88 h 150"/>
                <a:gd name="T52" fmla="*/ 210 w 303"/>
                <a:gd name="T53" fmla="*/ 90 h 150"/>
                <a:gd name="T54" fmla="*/ 210 w 303"/>
                <a:gd name="T55" fmla="*/ 93 h 150"/>
                <a:gd name="T56" fmla="*/ 209 w 303"/>
                <a:gd name="T57" fmla="*/ 96 h 150"/>
                <a:gd name="T58" fmla="*/ 208 w 303"/>
                <a:gd name="T59" fmla="*/ 98 h 150"/>
                <a:gd name="T60" fmla="*/ 206 w 303"/>
                <a:gd name="T61" fmla="*/ 101 h 150"/>
                <a:gd name="T62" fmla="*/ 204 w 303"/>
                <a:gd name="T63" fmla="*/ 103 h 150"/>
                <a:gd name="T64" fmla="*/ 202 w 303"/>
                <a:gd name="T65" fmla="*/ 104 h 150"/>
                <a:gd name="T66" fmla="*/ 199 w 303"/>
                <a:gd name="T67" fmla="*/ 105 h 150"/>
                <a:gd name="T68" fmla="*/ 195 w 303"/>
                <a:gd name="T69" fmla="*/ 105 h 150"/>
                <a:gd name="T70" fmla="*/ 195 w 303"/>
                <a:gd name="T71" fmla="*/ 105 h 150"/>
                <a:gd name="T72" fmla="*/ 300 w 303"/>
                <a:gd name="T73" fmla="*/ 135 h 150"/>
                <a:gd name="T74" fmla="*/ 300 w 303"/>
                <a:gd name="T75" fmla="*/ 0 h 150"/>
                <a:gd name="T76" fmla="*/ 90 w 303"/>
                <a:gd name="T77" fmla="*/ 0 h 150"/>
                <a:gd name="T78" fmla="*/ 82 w 303"/>
                <a:gd name="T79" fmla="*/ 1 h 150"/>
                <a:gd name="T80" fmla="*/ 72 w 303"/>
                <a:gd name="T81" fmla="*/ 2 h 150"/>
                <a:gd name="T82" fmla="*/ 63 w 303"/>
                <a:gd name="T83" fmla="*/ 4 h 150"/>
                <a:gd name="T84" fmla="*/ 55 w 303"/>
                <a:gd name="T85" fmla="*/ 7 h 150"/>
                <a:gd name="T86" fmla="*/ 47 w 303"/>
                <a:gd name="T87" fmla="*/ 10 h 150"/>
                <a:gd name="T88" fmla="*/ 40 w 303"/>
                <a:gd name="T89" fmla="*/ 15 h 150"/>
                <a:gd name="T90" fmla="*/ 32 w 303"/>
                <a:gd name="T91" fmla="*/ 20 h 150"/>
                <a:gd name="T92" fmla="*/ 27 w 303"/>
                <a:gd name="T93" fmla="*/ 27 h 150"/>
                <a:gd name="T94" fmla="*/ 20 w 303"/>
                <a:gd name="T95" fmla="*/ 33 h 150"/>
                <a:gd name="T96" fmla="*/ 15 w 303"/>
                <a:gd name="T97" fmla="*/ 39 h 150"/>
                <a:gd name="T98" fmla="*/ 11 w 303"/>
                <a:gd name="T99" fmla="*/ 47 h 150"/>
                <a:gd name="T100" fmla="*/ 8 w 303"/>
                <a:gd name="T101" fmla="*/ 54 h 150"/>
                <a:gd name="T102" fmla="*/ 4 w 303"/>
                <a:gd name="T103" fmla="*/ 63 h 150"/>
                <a:gd name="T104" fmla="*/ 2 w 303"/>
                <a:gd name="T105" fmla="*/ 72 h 150"/>
                <a:gd name="T106" fmla="*/ 1 w 303"/>
                <a:gd name="T107" fmla="*/ 81 h 150"/>
                <a:gd name="T108" fmla="*/ 0 w 303"/>
                <a:gd name="T109" fmla="*/ 90 h 150"/>
                <a:gd name="T110" fmla="*/ 0 w 303"/>
                <a:gd name="T111" fmla="*/ 150 h 150"/>
                <a:gd name="T112" fmla="*/ 303 w 303"/>
                <a:gd name="T113" fmla="*/ 150 h 150"/>
                <a:gd name="T114" fmla="*/ 301 w 303"/>
                <a:gd name="T115" fmla="*/ 144 h 150"/>
                <a:gd name="T116" fmla="*/ 300 w 303"/>
                <a:gd name="T117" fmla="*/ 135 h 150"/>
                <a:gd name="T118" fmla="*/ 300 w 303"/>
                <a:gd name="T119" fmla="*/ 135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03" h="150">
                  <a:moveTo>
                    <a:pt x="195" y="105"/>
                  </a:moveTo>
                  <a:lnTo>
                    <a:pt x="165" y="105"/>
                  </a:lnTo>
                  <a:lnTo>
                    <a:pt x="162" y="105"/>
                  </a:lnTo>
                  <a:lnTo>
                    <a:pt x="160" y="104"/>
                  </a:lnTo>
                  <a:lnTo>
                    <a:pt x="157" y="103"/>
                  </a:lnTo>
                  <a:lnTo>
                    <a:pt x="155" y="101"/>
                  </a:lnTo>
                  <a:lnTo>
                    <a:pt x="153" y="98"/>
                  </a:lnTo>
                  <a:lnTo>
                    <a:pt x="151" y="96"/>
                  </a:lnTo>
                  <a:lnTo>
                    <a:pt x="151" y="93"/>
                  </a:lnTo>
                  <a:lnTo>
                    <a:pt x="150" y="90"/>
                  </a:lnTo>
                  <a:lnTo>
                    <a:pt x="151" y="88"/>
                  </a:lnTo>
                  <a:lnTo>
                    <a:pt x="151" y="85"/>
                  </a:lnTo>
                  <a:lnTo>
                    <a:pt x="153" y="82"/>
                  </a:lnTo>
                  <a:lnTo>
                    <a:pt x="155" y="80"/>
                  </a:lnTo>
                  <a:lnTo>
                    <a:pt x="157" y="78"/>
                  </a:lnTo>
                  <a:lnTo>
                    <a:pt x="160" y="77"/>
                  </a:lnTo>
                  <a:lnTo>
                    <a:pt x="162" y="76"/>
                  </a:lnTo>
                  <a:lnTo>
                    <a:pt x="165" y="75"/>
                  </a:lnTo>
                  <a:lnTo>
                    <a:pt x="195" y="75"/>
                  </a:lnTo>
                  <a:lnTo>
                    <a:pt x="199" y="76"/>
                  </a:lnTo>
                  <a:lnTo>
                    <a:pt x="202" y="77"/>
                  </a:lnTo>
                  <a:lnTo>
                    <a:pt x="204" y="78"/>
                  </a:lnTo>
                  <a:lnTo>
                    <a:pt x="206" y="80"/>
                  </a:lnTo>
                  <a:lnTo>
                    <a:pt x="208" y="82"/>
                  </a:lnTo>
                  <a:lnTo>
                    <a:pt x="209" y="85"/>
                  </a:lnTo>
                  <a:lnTo>
                    <a:pt x="210" y="88"/>
                  </a:lnTo>
                  <a:lnTo>
                    <a:pt x="210" y="90"/>
                  </a:lnTo>
                  <a:lnTo>
                    <a:pt x="210" y="93"/>
                  </a:lnTo>
                  <a:lnTo>
                    <a:pt x="209" y="96"/>
                  </a:lnTo>
                  <a:lnTo>
                    <a:pt x="208" y="98"/>
                  </a:lnTo>
                  <a:lnTo>
                    <a:pt x="206" y="101"/>
                  </a:lnTo>
                  <a:lnTo>
                    <a:pt x="204" y="103"/>
                  </a:lnTo>
                  <a:lnTo>
                    <a:pt x="202" y="104"/>
                  </a:lnTo>
                  <a:lnTo>
                    <a:pt x="199" y="105"/>
                  </a:lnTo>
                  <a:lnTo>
                    <a:pt x="195" y="105"/>
                  </a:lnTo>
                  <a:lnTo>
                    <a:pt x="195" y="105"/>
                  </a:lnTo>
                  <a:close/>
                  <a:moveTo>
                    <a:pt x="300" y="135"/>
                  </a:moveTo>
                  <a:lnTo>
                    <a:pt x="300" y="0"/>
                  </a:lnTo>
                  <a:lnTo>
                    <a:pt x="90" y="0"/>
                  </a:lnTo>
                  <a:lnTo>
                    <a:pt x="82" y="1"/>
                  </a:lnTo>
                  <a:lnTo>
                    <a:pt x="72" y="2"/>
                  </a:lnTo>
                  <a:lnTo>
                    <a:pt x="63" y="4"/>
                  </a:lnTo>
                  <a:lnTo>
                    <a:pt x="55" y="7"/>
                  </a:lnTo>
                  <a:lnTo>
                    <a:pt x="47" y="10"/>
                  </a:lnTo>
                  <a:lnTo>
                    <a:pt x="40" y="15"/>
                  </a:lnTo>
                  <a:lnTo>
                    <a:pt x="32" y="20"/>
                  </a:lnTo>
                  <a:lnTo>
                    <a:pt x="27" y="27"/>
                  </a:lnTo>
                  <a:lnTo>
                    <a:pt x="20" y="33"/>
                  </a:lnTo>
                  <a:lnTo>
                    <a:pt x="15" y="39"/>
                  </a:lnTo>
                  <a:lnTo>
                    <a:pt x="11" y="47"/>
                  </a:lnTo>
                  <a:lnTo>
                    <a:pt x="8" y="54"/>
                  </a:lnTo>
                  <a:lnTo>
                    <a:pt x="4" y="63"/>
                  </a:lnTo>
                  <a:lnTo>
                    <a:pt x="2" y="72"/>
                  </a:lnTo>
                  <a:lnTo>
                    <a:pt x="1" y="81"/>
                  </a:lnTo>
                  <a:lnTo>
                    <a:pt x="0" y="90"/>
                  </a:lnTo>
                  <a:lnTo>
                    <a:pt x="0" y="150"/>
                  </a:lnTo>
                  <a:lnTo>
                    <a:pt x="303" y="150"/>
                  </a:lnTo>
                  <a:lnTo>
                    <a:pt x="301" y="144"/>
                  </a:lnTo>
                  <a:lnTo>
                    <a:pt x="300" y="135"/>
                  </a:lnTo>
                  <a:lnTo>
                    <a:pt x="300" y="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1"/>
            </a:p>
          </p:txBody>
        </p:sp>
        <p:sp>
          <p:nvSpPr>
            <p:cNvPr id="103" name="Freeform 2024">
              <a:extLst>
                <a:ext uri="{FF2B5EF4-FFF2-40B4-BE49-F238E27FC236}">
                  <a16:creationId xmlns:a16="http://schemas.microsoft.com/office/drawing/2014/main" id="{A089C24C-3669-4556-BCE2-1150BE6C011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05525" y="2151063"/>
              <a:ext cx="142875" cy="47625"/>
            </a:xfrm>
            <a:custGeom>
              <a:avLst/>
              <a:gdLst>
                <a:gd name="T0" fmla="*/ 231 w 451"/>
                <a:gd name="T1" fmla="*/ 25 h 150"/>
                <a:gd name="T2" fmla="*/ 242 w 451"/>
                <a:gd name="T3" fmla="*/ 31 h 150"/>
                <a:gd name="T4" fmla="*/ 252 w 451"/>
                <a:gd name="T5" fmla="*/ 39 h 150"/>
                <a:gd name="T6" fmla="*/ 258 w 451"/>
                <a:gd name="T7" fmla="*/ 52 h 150"/>
                <a:gd name="T8" fmla="*/ 258 w 451"/>
                <a:gd name="T9" fmla="*/ 65 h 150"/>
                <a:gd name="T10" fmla="*/ 252 w 451"/>
                <a:gd name="T11" fmla="*/ 78 h 150"/>
                <a:gd name="T12" fmla="*/ 242 w 451"/>
                <a:gd name="T13" fmla="*/ 86 h 150"/>
                <a:gd name="T14" fmla="*/ 231 w 451"/>
                <a:gd name="T15" fmla="*/ 92 h 150"/>
                <a:gd name="T16" fmla="*/ 217 w 451"/>
                <a:gd name="T17" fmla="*/ 92 h 150"/>
                <a:gd name="T18" fmla="*/ 205 w 451"/>
                <a:gd name="T19" fmla="*/ 86 h 150"/>
                <a:gd name="T20" fmla="*/ 195 w 451"/>
                <a:gd name="T21" fmla="*/ 78 h 150"/>
                <a:gd name="T22" fmla="*/ 190 w 451"/>
                <a:gd name="T23" fmla="*/ 66 h 150"/>
                <a:gd name="T24" fmla="*/ 190 w 451"/>
                <a:gd name="T25" fmla="*/ 52 h 150"/>
                <a:gd name="T26" fmla="*/ 195 w 451"/>
                <a:gd name="T27" fmla="*/ 39 h 150"/>
                <a:gd name="T28" fmla="*/ 205 w 451"/>
                <a:gd name="T29" fmla="*/ 31 h 150"/>
                <a:gd name="T30" fmla="*/ 217 w 451"/>
                <a:gd name="T31" fmla="*/ 25 h 150"/>
                <a:gd name="T32" fmla="*/ 224 w 451"/>
                <a:gd name="T33" fmla="*/ 24 h 150"/>
                <a:gd name="T34" fmla="*/ 1 w 451"/>
                <a:gd name="T35" fmla="*/ 68 h 150"/>
                <a:gd name="T36" fmla="*/ 4 w 451"/>
                <a:gd name="T37" fmla="*/ 85 h 150"/>
                <a:gd name="T38" fmla="*/ 11 w 451"/>
                <a:gd name="T39" fmla="*/ 102 h 150"/>
                <a:gd name="T40" fmla="*/ 20 w 451"/>
                <a:gd name="T41" fmla="*/ 116 h 150"/>
                <a:gd name="T42" fmla="*/ 33 w 451"/>
                <a:gd name="T43" fmla="*/ 129 h 150"/>
                <a:gd name="T44" fmla="*/ 47 w 451"/>
                <a:gd name="T45" fmla="*/ 139 h 150"/>
                <a:gd name="T46" fmla="*/ 63 w 451"/>
                <a:gd name="T47" fmla="*/ 145 h 150"/>
                <a:gd name="T48" fmla="*/ 82 w 451"/>
                <a:gd name="T49" fmla="*/ 149 h 150"/>
                <a:gd name="T50" fmla="*/ 360 w 451"/>
                <a:gd name="T51" fmla="*/ 150 h 150"/>
                <a:gd name="T52" fmla="*/ 379 w 451"/>
                <a:gd name="T53" fmla="*/ 148 h 150"/>
                <a:gd name="T54" fmla="*/ 395 w 451"/>
                <a:gd name="T55" fmla="*/ 143 h 150"/>
                <a:gd name="T56" fmla="*/ 409 w 451"/>
                <a:gd name="T57" fmla="*/ 135 h 150"/>
                <a:gd name="T58" fmla="*/ 422 w 451"/>
                <a:gd name="T59" fmla="*/ 124 h 150"/>
                <a:gd name="T60" fmla="*/ 433 w 451"/>
                <a:gd name="T61" fmla="*/ 111 h 150"/>
                <a:gd name="T62" fmla="*/ 442 w 451"/>
                <a:gd name="T63" fmla="*/ 96 h 150"/>
                <a:gd name="T64" fmla="*/ 447 w 451"/>
                <a:gd name="T65" fmla="*/ 79 h 150"/>
                <a:gd name="T66" fmla="*/ 451 w 451"/>
                <a:gd name="T67" fmla="*/ 60 h 150"/>
                <a:gd name="T68" fmla="*/ 0 w 451"/>
                <a:gd name="T69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51" h="150">
                  <a:moveTo>
                    <a:pt x="224" y="24"/>
                  </a:moveTo>
                  <a:lnTo>
                    <a:pt x="231" y="25"/>
                  </a:lnTo>
                  <a:lnTo>
                    <a:pt x="237" y="27"/>
                  </a:lnTo>
                  <a:lnTo>
                    <a:pt x="242" y="31"/>
                  </a:lnTo>
                  <a:lnTo>
                    <a:pt x="248" y="35"/>
                  </a:lnTo>
                  <a:lnTo>
                    <a:pt x="252" y="39"/>
                  </a:lnTo>
                  <a:lnTo>
                    <a:pt x="255" y="46"/>
                  </a:lnTo>
                  <a:lnTo>
                    <a:pt x="258" y="52"/>
                  </a:lnTo>
                  <a:lnTo>
                    <a:pt x="258" y="59"/>
                  </a:lnTo>
                  <a:lnTo>
                    <a:pt x="258" y="65"/>
                  </a:lnTo>
                  <a:lnTo>
                    <a:pt x="255" y="71"/>
                  </a:lnTo>
                  <a:lnTo>
                    <a:pt x="252" y="78"/>
                  </a:lnTo>
                  <a:lnTo>
                    <a:pt x="248" y="83"/>
                  </a:lnTo>
                  <a:lnTo>
                    <a:pt x="242" y="86"/>
                  </a:lnTo>
                  <a:lnTo>
                    <a:pt x="237" y="90"/>
                  </a:lnTo>
                  <a:lnTo>
                    <a:pt x="231" y="92"/>
                  </a:lnTo>
                  <a:lnTo>
                    <a:pt x="224" y="93"/>
                  </a:lnTo>
                  <a:lnTo>
                    <a:pt x="217" y="92"/>
                  </a:lnTo>
                  <a:lnTo>
                    <a:pt x="210" y="90"/>
                  </a:lnTo>
                  <a:lnTo>
                    <a:pt x="205" y="86"/>
                  </a:lnTo>
                  <a:lnTo>
                    <a:pt x="200" y="83"/>
                  </a:lnTo>
                  <a:lnTo>
                    <a:pt x="195" y="78"/>
                  </a:lnTo>
                  <a:lnTo>
                    <a:pt x="192" y="71"/>
                  </a:lnTo>
                  <a:lnTo>
                    <a:pt x="190" y="66"/>
                  </a:lnTo>
                  <a:lnTo>
                    <a:pt x="190" y="59"/>
                  </a:lnTo>
                  <a:lnTo>
                    <a:pt x="190" y="52"/>
                  </a:lnTo>
                  <a:lnTo>
                    <a:pt x="192" y="46"/>
                  </a:lnTo>
                  <a:lnTo>
                    <a:pt x="195" y="39"/>
                  </a:lnTo>
                  <a:lnTo>
                    <a:pt x="200" y="35"/>
                  </a:lnTo>
                  <a:lnTo>
                    <a:pt x="205" y="31"/>
                  </a:lnTo>
                  <a:lnTo>
                    <a:pt x="210" y="27"/>
                  </a:lnTo>
                  <a:lnTo>
                    <a:pt x="217" y="25"/>
                  </a:lnTo>
                  <a:lnTo>
                    <a:pt x="224" y="24"/>
                  </a:lnTo>
                  <a:lnTo>
                    <a:pt x="224" y="24"/>
                  </a:lnTo>
                  <a:close/>
                  <a:moveTo>
                    <a:pt x="0" y="59"/>
                  </a:moveTo>
                  <a:lnTo>
                    <a:pt x="1" y="68"/>
                  </a:lnTo>
                  <a:lnTo>
                    <a:pt x="2" y="77"/>
                  </a:lnTo>
                  <a:lnTo>
                    <a:pt x="4" y="85"/>
                  </a:lnTo>
                  <a:lnTo>
                    <a:pt x="8" y="94"/>
                  </a:lnTo>
                  <a:lnTo>
                    <a:pt x="11" y="102"/>
                  </a:lnTo>
                  <a:lnTo>
                    <a:pt x="16" y="109"/>
                  </a:lnTo>
                  <a:lnTo>
                    <a:pt x="20" y="116"/>
                  </a:lnTo>
                  <a:lnTo>
                    <a:pt x="27" y="123"/>
                  </a:lnTo>
                  <a:lnTo>
                    <a:pt x="33" y="129"/>
                  </a:lnTo>
                  <a:lnTo>
                    <a:pt x="40" y="134"/>
                  </a:lnTo>
                  <a:lnTo>
                    <a:pt x="47" y="139"/>
                  </a:lnTo>
                  <a:lnTo>
                    <a:pt x="56" y="142"/>
                  </a:lnTo>
                  <a:lnTo>
                    <a:pt x="63" y="145"/>
                  </a:lnTo>
                  <a:lnTo>
                    <a:pt x="72" y="148"/>
                  </a:lnTo>
                  <a:lnTo>
                    <a:pt x="82" y="149"/>
                  </a:lnTo>
                  <a:lnTo>
                    <a:pt x="90" y="150"/>
                  </a:lnTo>
                  <a:lnTo>
                    <a:pt x="360" y="150"/>
                  </a:lnTo>
                  <a:lnTo>
                    <a:pt x="370" y="149"/>
                  </a:lnTo>
                  <a:lnTo>
                    <a:pt x="379" y="148"/>
                  </a:lnTo>
                  <a:lnTo>
                    <a:pt x="386" y="145"/>
                  </a:lnTo>
                  <a:lnTo>
                    <a:pt x="395" y="143"/>
                  </a:lnTo>
                  <a:lnTo>
                    <a:pt x="402" y="139"/>
                  </a:lnTo>
                  <a:lnTo>
                    <a:pt x="409" y="135"/>
                  </a:lnTo>
                  <a:lnTo>
                    <a:pt x="415" y="130"/>
                  </a:lnTo>
                  <a:lnTo>
                    <a:pt x="422" y="124"/>
                  </a:lnTo>
                  <a:lnTo>
                    <a:pt x="428" y="117"/>
                  </a:lnTo>
                  <a:lnTo>
                    <a:pt x="433" y="111"/>
                  </a:lnTo>
                  <a:lnTo>
                    <a:pt x="438" y="104"/>
                  </a:lnTo>
                  <a:lnTo>
                    <a:pt x="442" y="96"/>
                  </a:lnTo>
                  <a:lnTo>
                    <a:pt x="445" y="87"/>
                  </a:lnTo>
                  <a:lnTo>
                    <a:pt x="447" y="79"/>
                  </a:lnTo>
                  <a:lnTo>
                    <a:pt x="449" y="69"/>
                  </a:lnTo>
                  <a:lnTo>
                    <a:pt x="451" y="60"/>
                  </a:lnTo>
                  <a:lnTo>
                    <a:pt x="451" y="0"/>
                  </a:lnTo>
                  <a:lnTo>
                    <a:pt x="0" y="0"/>
                  </a:lnTo>
                  <a:lnTo>
                    <a:pt x="0" y="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1"/>
            </a:p>
          </p:txBody>
        </p:sp>
        <p:sp>
          <p:nvSpPr>
            <p:cNvPr id="104" name="Freeform 2025">
              <a:extLst>
                <a:ext uri="{FF2B5EF4-FFF2-40B4-BE49-F238E27FC236}">
                  <a16:creationId xmlns:a16="http://schemas.microsoft.com/office/drawing/2014/main" id="{AD44BCFE-381C-4084-BB3E-AC4E2D2DE4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105525" y="2017713"/>
              <a:ext cx="142875" cy="123825"/>
            </a:xfrm>
            <a:custGeom>
              <a:avLst/>
              <a:gdLst>
                <a:gd name="T0" fmla="*/ 318 w 451"/>
                <a:gd name="T1" fmla="*/ 0 h 390"/>
                <a:gd name="T2" fmla="*/ 30 w 451"/>
                <a:gd name="T3" fmla="*/ 0 h 390"/>
                <a:gd name="T4" fmla="*/ 0 w 451"/>
                <a:gd name="T5" fmla="*/ 0 h 390"/>
                <a:gd name="T6" fmla="*/ 0 w 451"/>
                <a:gd name="T7" fmla="*/ 390 h 390"/>
                <a:gd name="T8" fmla="*/ 451 w 451"/>
                <a:gd name="T9" fmla="*/ 390 h 390"/>
                <a:gd name="T10" fmla="*/ 451 w 451"/>
                <a:gd name="T11" fmla="*/ 30 h 390"/>
                <a:gd name="T12" fmla="*/ 375 w 451"/>
                <a:gd name="T13" fmla="*/ 30 h 390"/>
                <a:gd name="T14" fmla="*/ 367 w 451"/>
                <a:gd name="T15" fmla="*/ 29 h 390"/>
                <a:gd name="T16" fmla="*/ 359 w 451"/>
                <a:gd name="T17" fmla="*/ 27 h 390"/>
                <a:gd name="T18" fmla="*/ 351 w 451"/>
                <a:gd name="T19" fmla="*/ 25 h 390"/>
                <a:gd name="T20" fmla="*/ 343 w 451"/>
                <a:gd name="T21" fmla="*/ 21 h 390"/>
                <a:gd name="T22" fmla="*/ 336 w 451"/>
                <a:gd name="T23" fmla="*/ 17 h 390"/>
                <a:gd name="T24" fmla="*/ 329 w 451"/>
                <a:gd name="T25" fmla="*/ 12 h 390"/>
                <a:gd name="T26" fmla="*/ 323 w 451"/>
                <a:gd name="T27" fmla="*/ 6 h 390"/>
                <a:gd name="T28" fmla="*/ 318 w 451"/>
                <a:gd name="T29" fmla="*/ 0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51" h="390">
                  <a:moveTo>
                    <a:pt x="318" y="0"/>
                  </a:moveTo>
                  <a:lnTo>
                    <a:pt x="30" y="0"/>
                  </a:lnTo>
                  <a:lnTo>
                    <a:pt x="0" y="0"/>
                  </a:lnTo>
                  <a:lnTo>
                    <a:pt x="0" y="390"/>
                  </a:lnTo>
                  <a:lnTo>
                    <a:pt x="451" y="390"/>
                  </a:lnTo>
                  <a:lnTo>
                    <a:pt x="451" y="30"/>
                  </a:lnTo>
                  <a:lnTo>
                    <a:pt x="375" y="30"/>
                  </a:lnTo>
                  <a:lnTo>
                    <a:pt x="367" y="29"/>
                  </a:lnTo>
                  <a:lnTo>
                    <a:pt x="359" y="27"/>
                  </a:lnTo>
                  <a:lnTo>
                    <a:pt x="351" y="25"/>
                  </a:lnTo>
                  <a:lnTo>
                    <a:pt x="343" y="21"/>
                  </a:lnTo>
                  <a:lnTo>
                    <a:pt x="336" y="17"/>
                  </a:lnTo>
                  <a:lnTo>
                    <a:pt x="329" y="12"/>
                  </a:lnTo>
                  <a:lnTo>
                    <a:pt x="323" y="6"/>
                  </a:lnTo>
                  <a:lnTo>
                    <a:pt x="31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1"/>
            </a:p>
          </p:txBody>
        </p:sp>
        <p:sp>
          <p:nvSpPr>
            <p:cNvPr id="105" name="Freeform 2026">
              <a:extLst>
                <a:ext uri="{FF2B5EF4-FFF2-40B4-BE49-F238E27FC236}">
                  <a16:creationId xmlns:a16="http://schemas.microsoft.com/office/drawing/2014/main" id="{53FDEEB6-B7E5-4317-BF5C-105279C6C66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10300" y="1922463"/>
              <a:ext cx="173038" cy="127000"/>
            </a:xfrm>
            <a:custGeom>
              <a:avLst/>
              <a:gdLst>
                <a:gd name="T0" fmla="*/ 360 w 542"/>
                <a:gd name="T1" fmla="*/ 172 h 400"/>
                <a:gd name="T2" fmla="*/ 351 w 542"/>
                <a:gd name="T3" fmla="*/ 166 h 400"/>
                <a:gd name="T4" fmla="*/ 348 w 542"/>
                <a:gd name="T5" fmla="*/ 155 h 400"/>
                <a:gd name="T6" fmla="*/ 351 w 542"/>
                <a:gd name="T7" fmla="*/ 144 h 400"/>
                <a:gd name="T8" fmla="*/ 360 w 542"/>
                <a:gd name="T9" fmla="*/ 138 h 400"/>
                <a:gd name="T10" fmla="*/ 372 w 542"/>
                <a:gd name="T11" fmla="*/ 137 h 400"/>
                <a:gd name="T12" fmla="*/ 381 w 542"/>
                <a:gd name="T13" fmla="*/ 142 h 400"/>
                <a:gd name="T14" fmla="*/ 385 w 542"/>
                <a:gd name="T15" fmla="*/ 152 h 400"/>
                <a:gd name="T16" fmla="*/ 384 w 542"/>
                <a:gd name="T17" fmla="*/ 163 h 400"/>
                <a:gd name="T18" fmla="*/ 378 w 542"/>
                <a:gd name="T19" fmla="*/ 171 h 400"/>
                <a:gd name="T20" fmla="*/ 367 w 542"/>
                <a:gd name="T21" fmla="*/ 174 h 400"/>
                <a:gd name="T22" fmla="*/ 269 w 542"/>
                <a:gd name="T23" fmla="*/ 174 h 400"/>
                <a:gd name="T24" fmla="*/ 259 w 542"/>
                <a:gd name="T25" fmla="*/ 169 h 400"/>
                <a:gd name="T26" fmla="*/ 254 w 542"/>
                <a:gd name="T27" fmla="*/ 159 h 400"/>
                <a:gd name="T28" fmla="*/ 256 w 542"/>
                <a:gd name="T29" fmla="*/ 148 h 400"/>
                <a:gd name="T30" fmla="*/ 262 w 542"/>
                <a:gd name="T31" fmla="*/ 140 h 400"/>
                <a:gd name="T32" fmla="*/ 273 w 542"/>
                <a:gd name="T33" fmla="*/ 137 h 400"/>
                <a:gd name="T34" fmla="*/ 284 w 542"/>
                <a:gd name="T35" fmla="*/ 140 h 400"/>
                <a:gd name="T36" fmla="*/ 290 w 542"/>
                <a:gd name="T37" fmla="*/ 148 h 400"/>
                <a:gd name="T38" fmla="*/ 291 w 542"/>
                <a:gd name="T39" fmla="*/ 159 h 400"/>
                <a:gd name="T40" fmla="*/ 286 w 542"/>
                <a:gd name="T41" fmla="*/ 169 h 400"/>
                <a:gd name="T42" fmla="*/ 276 w 542"/>
                <a:gd name="T43" fmla="*/ 174 h 400"/>
                <a:gd name="T44" fmla="*/ 177 w 542"/>
                <a:gd name="T45" fmla="*/ 174 h 400"/>
                <a:gd name="T46" fmla="*/ 168 w 542"/>
                <a:gd name="T47" fmla="*/ 171 h 400"/>
                <a:gd name="T48" fmla="*/ 160 w 542"/>
                <a:gd name="T49" fmla="*/ 163 h 400"/>
                <a:gd name="T50" fmla="*/ 159 w 542"/>
                <a:gd name="T51" fmla="*/ 152 h 400"/>
                <a:gd name="T52" fmla="*/ 165 w 542"/>
                <a:gd name="T53" fmla="*/ 142 h 400"/>
                <a:gd name="T54" fmla="*/ 174 w 542"/>
                <a:gd name="T55" fmla="*/ 137 h 400"/>
                <a:gd name="T56" fmla="*/ 185 w 542"/>
                <a:gd name="T57" fmla="*/ 138 h 400"/>
                <a:gd name="T58" fmla="*/ 193 w 542"/>
                <a:gd name="T59" fmla="*/ 144 h 400"/>
                <a:gd name="T60" fmla="*/ 197 w 542"/>
                <a:gd name="T61" fmla="*/ 155 h 400"/>
                <a:gd name="T62" fmla="*/ 193 w 542"/>
                <a:gd name="T63" fmla="*/ 166 h 400"/>
                <a:gd name="T64" fmla="*/ 185 w 542"/>
                <a:gd name="T65" fmla="*/ 173 h 400"/>
                <a:gd name="T66" fmla="*/ 177 w 542"/>
                <a:gd name="T67" fmla="*/ 174 h 400"/>
                <a:gd name="T68" fmla="*/ 37 w 542"/>
                <a:gd name="T69" fmla="*/ 1 h 400"/>
                <a:gd name="T70" fmla="*/ 14 w 542"/>
                <a:gd name="T71" fmla="*/ 14 h 400"/>
                <a:gd name="T72" fmla="*/ 2 w 542"/>
                <a:gd name="T73" fmla="*/ 36 h 400"/>
                <a:gd name="T74" fmla="*/ 2 w 542"/>
                <a:gd name="T75" fmla="*/ 264 h 400"/>
                <a:gd name="T76" fmla="*/ 14 w 542"/>
                <a:gd name="T77" fmla="*/ 287 h 400"/>
                <a:gd name="T78" fmla="*/ 37 w 542"/>
                <a:gd name="T79" fmla="*/ 300 h 400"/>
                <a:gd name="T80" fmla="*/ 91 w 542"/>
                <a:gd name="T81" fmla="*/ 301 h 400"/>
                <a:gd name="T82" fmla="*/ 172 w 542"/>
                <a:gd name="T83" fmla="*/ 302 h 400"/>
                <a:gd name="T84" fmla="*/ 178 w 542"/>
                <a:gd name="T85" fmla="*/ 307 h 400"/>
                <a:gd name="T86" fmla="*/ 182 w 542"/>
                <a:gd name="T87" fmla="*/ 316 h 400"/>
                <a:gd name="T88" fmla="*/ 280 w 542"/>
                <a:gd name="T89" fmla="*/ 303 h 400"/>
                <a:gd name="T90" fmla="*/ 288 w 542"/>
                <a:gd name="T91" fmla="*/ 301 h 400"/>
                <a:gd name="T92" fmla="*/ 513 w 542"/>
                <a:gd name="T93" fmla="*/ 297 h 400"/>
                <a:gd name="T94" fmla="*/ 533 w 542"/>
                <a:gd name="T95" fmla="*/ 280 h 400"/>
                <a:gd name="T96" fmla="*/ 542 w 542"/>
                <a:gd name="T97" fmla="*/ 255 h 400"/>
                <a:gd name="T98" fmla="*/ 538 w 542"/>
                <a:gd name="T99" fmla="*/ 29 h 400"/>
                <a:gd name="T100" fmla="*/ 522 w 542"/>
                <a:gd name="T101" fmla="*/ 8 h 400"/>
                <a:gd name="T102" fmla="*/ 497 w 542"/>
                <a:gd name="T103" fmla="*/ 0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42" h="400">
                  <a:moveTo>
                    <a:pt x="367" y="174"/>
                  </a:moveTo>
                  <a:lnTo>
                    <a:pt x="364" y="174"/>
                  </a:lnTo>
                  <a:lnTo>
                    <a:pt x="360" y="172"/>
                  </a:lnTo>
                  <a:lnTo>
                    <a:pt x="357" y="171"/>
                  </a:lnTo>
                  <a:lnTo>
                    <a:pt x="354" y="169"/>
                  </a:lnTo>
                  <a:lnTo>
                    <a:pt x="351" y="166"/>
                  </a:lnTo>
                  <a:lnTo>
                    <a:pt x="350" y="163"/>
                  </a:lnTo>
                  <a:lnTo>
                    <a:pt x="349" y="159"/>
                  </a:lnTo>
                  <a:lnTo>
                    <a:pt x="348" y="155"/>
                  </a:lnTo>
                  <a:lnTo>
                    <a:pt x="349" y="152"/>
                  </a:lnTo>
                  <a:lnTo>
                    <a:pt x="350" y="148"/>
                  </a:lnTo>
                  <a:lnTo>
                    <a:pt x="351" y="144"/>
                  </a:lnTo>
                  <a:lnTo>
                    <a:pt x="354" y="142"/>
                  </a:lnTo>
                  <a:lnTo>
                    <a:pt x="357" y="140"/>
                  </a:lnTo>
                  <a:lnTo>
                    <a:pt x="360" y="138"/>
                  </a:lnTo>
                  <a:lnTo>
                    <a:pt x="364" y="137"/>
                  </a:lnTo>
                  <a:lnTo>
                    <a:pt x="367" y="137"/>
                  </a:lnTo>
                  <a:lnTo>
                    <a:pt x="372" y="137"/>
                  </a:lnTo>
                  <a:lnTo>
                    <a:pt x="375" y="138"/>
                  </a:lnTo>
                  <a:lnTo>
                    <a:pt x="378" y="140"/>
                  </a:lnTo>
                  <a:lnTo>
                    <a:pt x="381" y="142"/>
                  </a:lnTo>
                  <a:lnTo>
                    <a:pt x="383" y="144"/>
                  </a:lnTo>
                  <a:lnTo>
                    <a:pt x="384" y="148"/>
                  </a:lnTo>
                  <a:lnTo>
                    <a:pt x="385" y="152"/>
                  </a:lnTo>
                  <a:lnTo>
                    <a:pt x="387" y="155"/>
                  </a:lnTo>
                  <a:lnTo>
                    <a:pt x="385" y="159"/>
                  </a:lnTo>
                  <a:lnTo>
                    <a:pt x="384" y="163"/>
                  </a:lnTo>
                  <a:lnTo>
                    <a:pt x="383" y="166"/>
                  </a:lnTo>
                  <a:lnTo>
                    <a:pt x="381" y="169"/>
                  </a:lnTo>
                  <a:lnTo>
                    <a:pt x="378" y="171"/>
                  </a:lnTo>
                  <a:lnTo>
                    <a:pt x="375" y="173"/>
                  </a:lnTo>
                  <a:lnTo>
                    <a:pt x="372" y="174"/>
                  </a:lnTo>
                  <a:lnTo>
                    <a:pt x="367" y="174"/>
                  </a:lnTo>
                  <a:lnTo>
                    <a:pt x="367" y="174"/>
                  </a:lnTo>
                  <a:close/>
                  <a:moveTo>
                    <a:pt x="273" y="174"/>
                  </a:moveTo>
                  <a:lnTo>
                    <a:pt x="269" y="174"/>
                  </a:lnTo>
                  <a:lnTo>
                    <a:pt x="265" y="172"/>
                  </a:lnTo>
                  <a:lnTo>
                    <a:pt x="262" y="171"/>
                  </a:lnTo>
                  <a:lnTo>
                    <a:pt x="259" y="169"/>
                  </a:lnTo>
                  <a:lnTo>
                    <a:pt x="257" y="166"/>
                  </a:lnTo>
                  <a:lnTo>
                    <a:pt x="256" y="163"/>
                  </a:lnTo>
                  <a:lnTo>
                    <a:pt x="254" y="159"/>
                  </a:lnTo>
                  <a:lnTo>
                    <a:pt x="254" y="155"/>
                  </a:lnTo>
                  <a:lnTo>
                    <a:pt x="254" y="152"/>
                  </a:lnTo>
                  <a:lnTo>
                    <a:pt x="256" y="148"/>
                  </a:lnTo>
                  <a:lnTo>
                    <a:pt x="257" y="144"/>
                  </a:lnTo>
                  <a:lnTo>
                    <a:pt x="259" y="142"/>
                  </a:lnTo>
                  <a:lnTo>
                    <a:pt x="262" y="140"/>
                  </a:lnTo>
                  <a:lnTo>
                    <a:pt x="265" y="138"/>
                  </a:lnTo>
                  <a:lnTo>
                    <a:pt x="269" y="137"/>
                  </a:lnTo>
                  <a:lnTo>
                    <a:pt x="273" y="137"/>
                  </a:lnTo>
                  <a:lnTo>
                    <a:pt x="276" y="137"/>
                  </a:lnTo>
                  <a:lnTo>
                    <a:pt x="280" y="138"/>
                  </a:lnTo>
                  <a:lnTo>
                    <a:pt x="284" y="140"/>
                  </a:lnTo>
                  <a:lnTo>
                    <a:pt x="286" y="142"/>
                  </a:lnTo>
                  <a:lnTo>
                    <a:pt x="288" y="144"/>
                  </a:lnTo>
                  <a:lnTo>
                    <a:pt x="290" y="148"/>
                  </a:lnTo>
                  <a:lnTo>
                    <a:pt x="291" y="152"/>
                  </a:lnTo>
                  <a:lnTo>
                    <a:pt x="291" y="155"/>
                  </a:lnTo>
                  <a:lnTo>
                    <a:pt x="291" y="159"/>
                  </a:lnTo>
                  <a:lnTo>
                    <a:pt x="290" y="163"/>
                  </a:lnTo>
                  <a:lnTo>
                    <a:pt x="288" y="166"/>
                  </a:lnTo>
                  <a:lnTo>
                    <a:pt x="286" y="169"/>
                  </a:lnTo>
                  <a:lnTo>
                    <a:pt x="284" y="171"/>
                  </a:lnTo>
                  <a:lnTo>
                    <a:pt x="280" y="173"/>
                  </a:lnTo>
                  <a:lnTo>
                    <a:pt x="276" y="174"/>
                  </a:lnTo>
                  <a:lnTo>
                    <a:pt x="273" y="174"/>
                  </a:lnTo>
                  <a:lnTo>
                    <a:pt x="273" y="174"/>
                  </a:lnTo>
                  <a:close/>
                  <a:moveTo>
                    <a:pt x="177" y="174"/>
                  </a:moveTo>
                  <a:lnTo>
                    <a:pt x="174" y="174"/>
                  </a:lnTo>
                  <a:lnTo>
                    <a:pt x="171" y="172"/>
                  </a:lnTo>
                  <a:lnTo>
                    <a:pt x="168" y="171"/>
                  </a:lnTo>
                  <a:lnTo>
                    <a:pt x="165" y="169"/>
                  </a:lnTo>
                  <a:lnTo>
                    <a:pt x="162" y="166"/>
                  </a:lnTo>
                  <a:lnTo>
                    <a:pt x="160" y="163"/>
                  </a:lnTo>
                  <a:lnTo>
                    <a:pt x="159" y="159"/>
                  </a:lnTo>
                  <a:lnTo>
                    <a:pt x="159" y="155"/>
                  </a:lnTo>
                  <a:lnTo>
                    <a:pt x="159" y="152"/>
                  </a:lnTo>
                  <a:lnTo>
                    <a:pt x="160" y="148"/>
                  </a:lnTo>
                  <a:lnTo>
                    <a:pt x="162" y="144"/>
                  </a:lnTo>
                  <a:lnTo>
                    <a:pt x="165" y="142"/>
                  </a:lnTo>
                  <a:lnTo>
                    <a:pt x="168" y="140"/>
                  </a:lnTo>
                  <a:lnTo>
                    <a:pt x="171" y="138"/>
                  </a:lnTo>
                  <a:lnTo>
                    <a:pt x="174" y="137"/>
                  </a:lnTo>
                  <a:lnTo>
                    <a:pt x="177" y="137"/>
                  </a:lnTo>
                  <a:lnTo>
                    <a:pt x="182" y="137"/>
                  </a:lnTo>
                  <a:lnTo>
                    <a:pt x="185" y="138"/>
                  </a:lnTo>
                  <a:lnTo>
                    <a:pt x="188" y="140"/>
                  </a:lnTo>
                  <a:lnTo>
                    <a:pt x="191" y="142"/>
                  </a:lnTo>
                  <a:lnTo>
                    <a:pt x="193" y="144"/>
                  </a:lnTo>
                  <a:lnTo>
                    <a:pt x="196" y="148"/>
                  </a:lnTo>
                  <a:lnTo>
                    <a:pt x="197" y="152"/>
                  </a:lnTo>
                  <a:lnTo>
                    <a:pt x="197" y="155"/>
                  </a:lnTo>
                  <a:lnTo>
                    <a:pt x="197" y="159"/>
                  </a:lnTo>
                  <a:lnTo>
                    <a:pt x="196" y="163"/>
                  </a:lnTo>
                  <a:lnTo>
                    <a:pt x="193" y="166"/>
                  </a:lnTo>
                  <a:lnTo>
                    <a:pt x="191" y="169"/>
                  </a:lnTo>
                  <a:lnTo>
                    <a:pt x="188" y="171"/>
                  </a:lnTo>
                  <a:lnTo>
                    <a:pt x="185" y="173"/>
                  </a:lnTo>
                  <a:lnTo>
                    <a:pt x="182" y="174"/>
                  </a:lnTo>
                  <a:lnTo>
                    <a:pt x="177" y="174"/>
                  </a:lnTo>
                  <a:lnTo>
                    <a:pt x="177" y="174"/>
                  </a:lnTo>
                  <a:close/>
                  <a:moveTo>
                    <a:pt x="497" y="0"/>
                  </a:moveTo>
                  <a:lnTo>
                    <a:pt x="45" y="0"/>
                  </a:lnTo>
                  <a:lnTo>
                    <a:pt x="37" y="1"/>
                  </a:lnTo>
                  <a:lnTo>
                    <a:pt x="29" y="4"/>
                  </a:lnTo>
                  <a:lnTo>
                    <a:pt x="22" y="8"/>
                  </a:lnTo>
                  <a:lnTo>
                    <a:pt x="14" y="14"/>
                  </a:lnTo>
                  <a:lnTo>
                    <a:pt x="9" y="21"/>
                  </a:lnTo>
                  <a:lnTo>
                    <a:pt x="5" y="29"/>
                  </a:lnTo>
                  <a:lnTo>
                    <a:pt x="2" y="36"/>
                  </a:lnTo>
                  <a:lnTo>
                    <a:pt x="0" y="45"/>
                  </a:lnTo>
                  <a:lnTo>
                    <a:pt x="0" y="255"/>
                  </a:lnTo>
                  <a:lnTo>
                    <a:pt x="2" y="264"/>
                  </a:lnTo>
                  <a:lnTo>
                    <a:pt x="5" y="272"/>
                  </a:lnTo>
                  <a:lnTo>
                    <a:pt x="9" y="280"/>
                  </a:lnTo>
                  <a:lnTo>
                    <a:pt x="14" y="287"/>
                  </a:lnTo>
                  <a:lnTo>
                    <a:pt x="22" y="292"/>
                  </a:lnTo>
                  <a:lnTo>
                    <a:pt x="29" y="297"/>
                  </a:lnTo>
                  <a:lnTo>
                    <a:pt x="37" y="300"/>
                  </a:lnTo>
                  <a:lnTo>
                    <a:pt x="45" y="301"/>
                  </a:lnTo>
                  <a:lnTo>
                    <a:pt x="76" y="301"/>
                  </a:lnTo>
                  <a:lnTo>
                    <a:pt x="91" y="301"/>
                  </a:lnTo>
                  <a:lnTo>
                    <a:pt x="167" y="301"/>
                  </a:lnTo>
                  <a:lnTo>
                    <a:pt x="169" y="301"/>
                  </a:lnTo>
                  <a:lnTo>
                    <a:pt x="172" y="302"/>
                  </a:lnTo>
                  <a:lnTo>
                    <a:pt x="174" y="303"/>
                  </a:lnTo>
                  <a:lnTo>
                    <a:pt x="176" y="305"/>
                  </a:lnTo>
                  <a:lnTo>
                    <a:pt x="178" y="307"/>
                  </a:lnTo>
                  <a:lnTo>
                    <a:pt x="180" y="310"/>
                  </a:lnTo>
                  <a:lnTo>
                    <a:pt x="181" y="313"/>
                  </a:lnTo>
                  <a:lnTo>
                    <a:pt x="182" y="316"/>
                  </a:lnTo>
                  <a:lnTo>
                    <a:pt x="182" y="400"/>
                  </a:lnTo>
                  <a:lnTo>
                    <a:pt x="278" y="305"/>
                  </a:lnTo>
                  <a:lnTo>
                    <a:pt x="280" y="303"/>
                  </a:lnTo>
                  <a:lnTo>
                    <a:pt x="283" y="302"/>
                  </a:lnTo>
                  <a:lnTo>
                    <a:pt x="286" y="301"/>
                  </a:lnTo>
                  <a:lnTo>
                    <a:pt x="288" y="301"/>
                  </a:lnTo>
                  <a:lnTo>
                    <a:pt x="497" y="301"/>
                  </a:lnTo>
                  <a:lnTo>
                    <a:pt x="506" y="300"/>
                  </a:lnTo>
                  <a:lnTo>
                    <a:pt x="513" y="297"/>
                  </a:lnTo>
                  <a:lnTo>
                    <a:pt x="522" y="292"/>
                  </a:lnTo>
                  <a:lnTo>
                    <a:pt x="528" y="287"/>
                  </a:lnTo>
                  <a:lnTo>
                    <a:pt x="533" y="280"/>
                  </a:lnTo>
                  <a:lnTo>
                    <a:pt x="538" y="272"/>
                  </a:lnTo>
                  <a:lnTo>
                    <a:pt x="541" y="264"/>
                  </a:lnTo>
                  <a:lnTo>
                    <a:pt x="542" y="255"/>
                  </a:lnTo>
                  <a:lnTo>
                    <a:pt x="542" y="45"/>
                  </a:lnTo>
                  <a:lnTo>
                    <a:pt x="541" y="36"/>
                  </a:lnTo>
                  <a:lnTo>
                    <a:pt x="538" y="29"/>
                  </a:lnTo>
                  <a:lnTo>
                    <a:pt x="533" y="21"/>
                  </a:lnTo>
                  <a:lnTo>
                    <a:pt x="528" y="14"/>
                  </a:lnTo>
                  <a:lnTo>
                    <a:pt x="522" y="8"/>
                  </a:lnTo>
                  <a:lnTo>
                    <a:pt x="513" y="4"/>
                  </a:lnTo>
                  <a:lnTo>
                    <a:pt x="506" y="1"/>
                  </a:lnTo>
                  <a:lnTo>
                    <a:pt x="497" y="0"/>
                  </a:lnTo>
                  <a:lnTo>
                    <a:pt x="49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1"/>
            </a:p>
          </p:txBody>
        </p:sp>
      </p:grpSp>
      <p:grpSp>
        <p:nvGrpSpPr>
          <p:cNvPr id="106" name="Group 105" descr="Icon of paper. ">
            <a:extLst>
              <a:ext uri="{FF2B5EF4-FFF2-40B4-BE49-F238E27FC236}">
                <a16:creationId xmlns:a16="http://schemas.microsoft.com/office/drawing/2014/main" id="{5A7B4376-F48C-4D8D-B85C-E30B7B3E6434}"/>
              </a:ext>
            </a:extLst>
          </p:cNvPr>
          <p:cNvGrpSpPr/>
          <p:nvPr/>
        </p:nvGrpSpPr>
        <p:grpSpPr>
          <a:xfrm>
            <a:off x="8841182" y="1368977"/>
            <a:ext cx="220663" cy="285750"/>
            <a:chOff x="4926013" y="796925"/>
            <a:chExt cx="220663" cy="285750"/>
          </a:xfrm>
          <a:solidFill>
            <a:schemeClr val="bg1"/>
          </a:solidFill>
        </p:grpSpPr>
        <p:sp>
          <p:nvSpPr>
            <p:cNvPr id="107" name="Rectangle 946">
              <a:extLst>
                <a:ext uri="{FF2B5EF4-FFF2-40B4-BE49-F238E27FC236}">
                  <a16:creationId xmlns:a16="http://schemas.microsoft.com/office/drawing/2014/main" id="{E782BD69-3279-4D29-AD06-A103E21260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6025" y="996950"/>
              <a:ext cx="30163" cy="285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1"/>
            </a:p>
          </p:txBody>
        </p:sp>
        <p:sp>
          <p:nvSpPr>
            <p:cNvPr id="108" name="Rectangle 947">
              <a:extLst>
                <a:ext uri="{FF2B5EF4-FFF2-40B4-BE49-F238E27FC236}">
                  <a16:creationId xmlns:a16="http://schemas.microsoft.com/office/drawing/2014/main" id="{F640AD22-6F68-4745-898A-0D4AADEA20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4125" y="930275"/>
              <a:ext cx="28575" cy="952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1"/>
            </a:p>
          </p:txBody>
        </p:sp>
        <p:sp>
          <p:nvSpPr>
            <p:cNvPr id="109" name="Rectangle 948">
              <a:extLst>
                <a:ext uri="{FF2B5EF4-FFF2-40B4-BE49-F238E27FC236}">
                  <a16:creationId xmlns:a16="http://schemas.microsoft.com/office/drawing/2014/main" id="{78786D45-C595-4A69-9D2B-EB0280EF29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87925" y="977900"/>
              <a:ext cx="28575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1"/>
            </a:p>
          </p:txBody>
        </p:sp>
        <p:sp>
          <p:nvSpPr>
            <p:cNvPr id="110" name="Freeform 949">
              <a:extLst>
                <a:ext uri="{FF2B5EF4-FFF2-40B4-BE49-F238E27FC236}">
                  <a16:creationId xmlns:a16="http://schemas.microsoft.com/office/drawing/2014/main" id="{CF9052AD-F144-4CD7-B6F9-E2E57C7EB79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26013" y="796925"/>
              <a:ext cx="220663" cy="285750"/>
            </a:xfrm>
            <a:custGeom>
              <a:avLst/>
              <a:gdLst>
                <a:gd name="T0" fmla="*/ 349 w 553"/>
                <a:gd name="T1" fmla="*/ 11 h 722"/>
                <a:gd name="T2" fmla="*/ 349 w 553"/>
                <a:gd name="T3" fmla="*/ 204 h 722"/>
                <a:gd name="T4" fmla="*/ 445 w 553"/>
                <a:gd name="T5" fmla="*/ 590 h 722"/>
                <a:gd name="T6" fmla="*/ 445 w 553"/>
                <a:gd name="T7" fmla="*/ 590 h 722"/>
                <a:gd name="T8" fmla="*/ 444 w 553"/>
                <a:gd name="T9" fmla="*/ 595 h 722"/>
                <a:gd name="T10" fmla="*/ 438 w 553"/>
                <a:gd name="T11" fmla="*/ 601 h 722"/>
                <a:gd name="T12" fmla="*/ 145 w 553"/>
                <a:gd name="T13" fmla="*/ 602 h 722"/>
                <a:gd name="T14" fmla="*/ 135 w 553"/>
                <a:gd name="T15" fmla="*/ 599 h 722"/>
                <a:gd name="T16" fmla="*/ 132 w 553"/>
                <a:gd name="T17" fmla="*/ 590 h 722"/>
                <a:gd name="T18" fmla="*/ 133 w 553"/>
                <a:gd name="T19" fmla="*/ 236 h 722"/>
                <a:gd name="T20" fmla="*/ 139 w 553"/>
                <a:gd name="T21" fmla="*/ 230 h 722"/>
                <a:gd name="T22" fmla="*/ 149 w 553"/>
                <a:gd name="T23" fmla="*/ 230 h 722"/>
                <a:gd name="T24" fmla="*/ 155 w 553"/>
                <a:gd name="T25" fmla="*/ 236 h 722"/>
                <a:gd name="T26" fmla="*/ 156 w 553"/>
                <a:gd name="T27" fmla="*/ 434 h 722"/>
                <a:gd name="T28" fmla="*/ 238 w 553"/>
                <a:gd name="T29" fmla="*/ 434 h 722"/>
                <a:gd name="T30" fmla="*/ 239 w 553"/>
                <a:gd name="T31" fmla="*/ 434 h 722"/>
                <a:gd name="T32" fmla="*/ 246 w 553"/>
                <a:gd name="T33" fmla="*/ 435 h 722"/>
                <a:gd name="T34" fmla="*/ 252 w 553"/>
                <a:gd name="T35" fmla="*/ 441 h 722"/>
                <a:gd name="T36" fmla="*/ 253 w 553"/>
                <a:gd name="T37" fmla="*/ 481 h 722"/>
                <a:gd name="T38" fmla="*/ 325 w 553"/>
                <a:gd name="T39" fmla="*/ 324 h 722"/>
                <a:gd name="T40" fmla="*/ 328 w 553"/>
                <a:gd name="T41" fmla="*/ 316 h 722"/>
                <a:gd name="T42" fmla="*/ 337 w 553"/>
                <a:gd name="T43" fmla="*/ 313 h 722"/>
                <a:gd name="T44" fmla="*/ 438 w 553"/>
                <a:gd name="T45" fmla="*/ 314 h 722"/>
                <a:gd name="T46" fmla="*/ 444 w 553"/>
                <a:gd name="T47" fmla="*/ 320 h 722"/>
                <a:gd name="T48" fmla="*/ 445 w 553"/>
                <a:gd name="T49" fmla="*/ 590 h 722"/>
                <a:gd name="T50" fmla="*/ 358 w 553"/>
                <a:gd name="T51" fmla="*/ 3 h 722"/>
                <a:gd name="T52" fmla="*/ 349 w 553"/>
                <a:gd name="T53" fmla="*/ 0 h 722"/>
                <a:gd name="T54" fmla="*/ 7 w 553"/>
                <a:gd name="T55" fmla="*/ 1 h 722"/>
                <a:gd name="T56" fmla="*/ 1 w 553"/>
                <a:gd name="T57" fmla="*/ 7 h 722"/>
                <a:gd name="T58" fmla="*/ 0 w 553"/>
                <a:gd name="T59" fmla="*/ 710 h 722"/>
                <a:gd name="T60" fmla="*/ 3 w 553"/>
                <a:gd name="T61" fmla="*/ 719 h 722"/>
                <a:gd name="T62" fmla="*/ 12 w 553"/>
                <a:gd name="T63" fmla="*/ 722 h 722"/>
                <a:gd name="T64" fmla="*/ 546 w 553"/>
                <a:gd name="T65" fmla="*/ 721 h 722"/>
                <a:gd name="T66" fmla="*/ 552 w 553"/>
                <a:gd name="T67" fmla="*/ 715 h 722"/>
                <a:gd name="T68" fmla="*/ 553 w 553"/>
                <a:gd name="T69" fmla="*/ 204 h 722"/>
                <a:gd name="T70" fmla="*/ 550 w 553"/>
                <a:gd name="T71" fmla="*/ 196 h 7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53" h="722">
                  <a:moveTo>
                    <a:pt x="349" y="204"/>
                  </a:moveTo>
                  <a:lnTo>
                    <a:pt x="349" y="11"/>
                  </a:lnTo>
                  <a:lnTo>
                    <a:pt x="541" y="204"/>
                  </a:lnTo>
                  <a:lnTo>
                    <a:pt x="349" y="204"/>
                  </a:lnTo>
                  <a:close/>
                  <a:moveTo>
                    <a:pt x="445" y="590"/>
                  </a:moveTo>
                  <a:lnTo>
                    <a:pt x="445" y="590"/>
                  </a:lnTo>
                  <a:lnTo>
                    <a:pt x="445" y="590"/>
                  </a:lnTo>
                  <a:lnTo>
                    <a:pt x="445" y="590"/>
                  </a:lnTo>
                  <a:lnTo>
                    <a:pt x="445" y="590"/>
                  </a:lnTo>
                  <a:lnTo>
                    <a:pt x="444" y="595"/>
                  </a:lnTo>
                  <a:lnTo>
                    <a:pt x="441" y="599"/>
                  </a:lnTo>
                  <a:lnTo>
                    <a:pt x="438" y="601"/>
                  </a:lnTo>
                  <a:lnTo>
                    <a:pt x="433" y="602"/>
                  </a:lnTo>
                  <a:lnTo>
                    <a:pt x="145" y="602"/>
                  </a:lnTo>
                  <a:lnTo>
                    <a:pt x="139" y="601"/>
                  </a:lnTo>
                  <a:lnTo>
                    <a:pt x="135" y="599"/>
                  </a:lnTo>
                  <a:lnTo>
                    <a:pt x="133" y="595"/>
                  </a:lnTo>
                  <a:lnTo>
                    <a:pt x="132" y="590"/>
                  </a:lnTo>
                  <a:lnTo>
                    <a:pt x="132" y="241"/>
                  </a:lnTo>
                  <a:lnTo>
                    <a:pt x="133" y="236"/>
                  </a:lnTo>
                  <a:lnTo>
                    <a:pt x="135" y="232"/>
                  </a:lnTo>
                  <a:lnTo>
                    <a:pt x="139" y="230"/>
                  </a:lnTo>
                  <a:lnTo>
                    <a:pt x="145" y="229"/>
                  </a:lnTo>
                  <a:lnTo>
                    <a:pt x="149" y="230"/>
                  </a:lnTo>
                  <a:lnTo>
                    <a:pt x="153" y="232"/>
                  </a:lnTo>
                  <a:lnTo>
                    <a:pt x="155" y="236"/>
                  </a:lnTo>
                  <a:lnTo>
                    <a:pt x="156" y="241"/>
                  </a:lnTo>
                  <a:lnTo>
                    <a:pt x="156" y="434"/>
                  </a:lnTo>
                  <a:lnTo>
                    <a:pt x="238" y="434"/>
                  </a:lnTo>
                  <a:lnTo>
                    <a:pt x="238" y="434"/>
                  </a:lnTo>
                  <a:lnTo>
                    <a:pt x="239" y="435"/>
                  </a:lnTo>
                  <a:lnTo>
                    <a:pt x="239" y="434"/>
                  </a:lnTo>
                  <a:lnTo>
                    <a:pt x="240" y="434"/>
                  </a:lnTo>
                  <a:lnTo>
                    <a:pt x="246" y="435"/>
                  </a:lnTo>
                  <a:lnTo>
                    <a:pt x="249" y="437"/>
                  </a:lnTo>
                  <a:lnTo>
                    <a:pt x="252" y="441"/>
                  </a:lnTo>
                  <a:lnTo>
                    <a:pt x="253" y="446"/>
                  </a:lnTo>
                  <a:lnTo>
                    <a:pt x="253" y="481"/>
                  </a:lnTo>
                  <a:lnTo>
                    <a:pt x="325" y="481"/>
                  </a:lnTo>
                  <a:lnTo>
                    <a:pt x="325" y="324"/>
                  </a:lnTo>
                  <a:lnTo>
                    <a:pt x="326" y="320"/>
                  </a:lnTo>
                  <a:lnTo>
                    <a:pt x="328" y="316"/>
                  </a:lnTo>
                  <a:lnTo>
                    <a:pt x="332" y="314"/>
                  </a:lnTo>
                  <a:lnTo>
                    <a:pt x="337" y="313"/>
                  </a:lnTo>
                  <a:lnTo>
                    <a:pt x="433" y="313"/>
                  </a:lnTo>
                  <a:lnTo>
                    <a:pt x="438" y="314"/>
                  </a:lnTo>
                  <a:lnTo>
                    <a:pt x="441" y="316"/>
                  </a:lnTo>
                  <a:lnTo>
                    <a:pt x="444" y="320"/>
                  </a:lnTo>
                  <a:lnTo>
                    <a:pt x="445" y="324"/>
                  </a:lnTo>
                  <a:lnTo>
                    <a:pt x="445" y="590"/>
                  </a:lnTo>
                  <a:close/>
                  <a:moveTo>
                    <a:pt x="550" y="196"/>
                  </a:moveTo>
                  <a:lnTo>
                    <a:pt x="358" y="3"/>
                  </a:lnTo>
                  <a:lnTo>
                    <a:pt x="354" y="0"/>
                  </a:lnTo>
                  <a:lnTo>
                    <a:pt x="349" y="0"/>
                  </a:lnTo>
                  <a:lnTo>
                    <a:pt x="12" y="0"/>
                  </a:lnTo>
                  <a:lnTo>
                    <a:pt x="7" y="1"/>
                  </a:lnTo>
                  <a:lnTo>
                    <a:pt x="3" y="3"/>
                  </a:lnTo>
                  <a:lnTo>
                    <a:pt x="1" y="7"/>
                  </a:lnTo>
                  <a:lnTo>
                    <a:pt x="0" y="11"/>
                  </a:lnTo>
                  <a:lnTo>
                    <a:pt x="0" y="710"/>
                  </a:lnTo>
                  <a:lnTo>
                    <a:pt x="1" y="715"/>
                  </a:lnTo>
                  <a:lnTo>
                    <a:pt x="3" y="719"/>
                  </a:lnTo>
                  <a:lnTo>
                    <a:pt x="7" y="721"/>
                  </a:lnTo>
                  <a:lnTo>
                    <a:pt x="12" y="722"/>
                  </a:lnTo>
                  <a:lnTo>
                    <a:pt x="541" y="722"/>
                  </a:lnTo>
                  <a:lnTo>
                    <a:pt x="546" y="721"/>
                  </a:lnTo>
                  <a:lnTo>
                    <a:pt x="550" y="719"/>
                  </a:lnTo>
                  <a:lnTo>
                    <a:pt x="552" y="715"/>
                  </a:lnTo>
                  <a:lnTo>
                    <a:pt x="553" y="710"/>
                  </a:lnTo>
                  <a:lnTo>
                    <a:pt x="553" y="204"/>
                  </a:lnTo>
                  <a:lnTo>
                    <a:pt x="552" y="200"/>
                  </a:lnTo>
                  <a:lnTo>
                    <a:pt x="550" y="1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1"/>
            </a:p>
          </p:txBody>
        </p:sp>
      </p:grpSp>
      <p:grpSp>
        <p:nvGrpSpPr>
          <p:cNvPr id="111" name="Group 110" descr="Icon of symbol representing email.">
            <a:extLst>
              <a:ext uri="{FF2B5EF4-FFF2-40B4-BE49-F238E27FC236}">
                <a16:creationId xmlns:a16="http://schemas.microsoft.com/office/drawing/2014/main" id="{20CE09B7-A9E8-4791-ABE4-6FEC5916661D}"/>
              </a:ext>
            </a:extLst>
          </p:cNvPr>
          <p:cNvGrpSpPr/>
          <p:nvPr/>
        </p:nvGrpSpPr>
        <p:grpSpPr>
          <a:xfrm>
            <a:off x="7698977" y="1368977"/>
            <a:ext cx="285750" cy="285750"/>
            <a:chOff x="11028363" y="771525"/>
            <a:chExt cx="285750" cy="285750"/>
          </a:xfrm>
          <a:solidFill>
            <a:schemeClr val="bg1"/>
          </a:solidFill>
        </p:grpSpPr>
        <p:sp>
          <p:nvSpPr>
            <p:cNvPr id="112" name="Freeform 3620">
              <a:extLst>
                <a:ext uri="{FF2B5EF4-FFF2-40B4-BE49-F238E27FC236}">
                  <a16:creationId xmlns:a16="http://schemas.microsoft.com/office/drawing/2014/main" id="{849DA0EF-7528-4EE0-8C56-4F1997586CE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033125" y="776288"/>
              <a:ext cx="277812" cy="276225"/>
            </a:xfrm>
            <a:custGeom>
              <a:avLst/>
              <a:gdLst>
                <a:gd name="T0" fmla="*/ 158 w 697"/>
                <a:gd name="T1" fmla="*/ 510 h 698"/>
                <a:gd name="T2" fmla="*/ 133 w 697"/>
                <a:gd name="T3" fmla="*/ 481 h 698"/>
                <a:gd name="T4" fmla="*/ 136 w 697"/>
                <a:gd name="T5" fmla="*/ 237 h 698"/>
                <a:gd name="T6" fmla="*/ 167 w 697"/>
                <a:gd name="T7" fmla="*/ 208 h 698"/>
                <a:gd name="T8" fmla="*/ 517 w 697"/>
                <a:gd name="T9" fmla="*/ 206 h 698"/>
                <a:gd name="T10" fmla="*/ 555 w 697"/>
                <a:gd name="T11" fmla="*/ 225 h 698"/>
                <a:gd name="T12" fmla="*/ 565 w 697"/>
                <a:gd name="T13" fmla="*/ 469 h 698"/>
                <a:gd name="T14" fmla="*/ 548 w 697"/>
                <a:gd name="T15" fmla="*/ 504 h 698"/>
                <a:gd name="T16" fmla="*/ 505 w 697"/>
                <a:gd name="T17" fmla="*/ 518 h 698"/>
                <a:gd name="T18" fmla="*/ 550 w 697"/>
                <a:gd name="T19" fmla="*/ 533 h 698"/>
                <a:gd name="T20" fmla="*/ 571 w 697"/>
                <a:gd name="T21" fmla="*/ 533 h 698"/>
                <a:gd name="T22" fmla="*/ 633 w 697"/>
                <a:gd name="T23" fmla="*/ 550 h 698"/>
                <a:gd name="T24" fmla="*/ 669 w 697"/>
                <a:gd name="T25" fmla="*/ 484 h 698"/>
                <a:gd name="T26" fmla="*/ 688 w 697"/>
                <a:gd name="T27" fmla="*/ 427 h 698"/>
                <a:gd name="T28" fmla="*/ 696 w 697"/>
                <a:gd name="T29" fmla="*/ 365 h 698"/>
                <a:gd name="T30" fmla="*/ 693 w 697"/>
                <a:gd name="T31" fmla="*/ 302 h 698"/>
                <a:gd name="T32" fmla="*/ 681 w 697"/>
                <a:gd name="T33" fmla="*/ 242 h 698"/>
                <a:gd name="T34" fmla="*/ 656 w 697"/>
                <a:gd name="T35" fmla="*/ 187 h 698"/>
                <a:gd name="T36" fmla="*/ 582 w 697"/>
                <a:gd name="T37" fmla="*/ 158 h 698"/>
                <a:gd name="T38" fmla="*/ 560 w 697"/>
                <a:gd name="T39" fmla="*/ 167 h 698"/>
                <a:gd name="T40" fmla="*/ 539 w 697"/>
                <a:gd name="T41" fmla="*/ 158 h 698"/>
                <a:gd name="T42" fmla="*/ 530 w 697"/>
                <a:gd name="T43" fmla="*/ 136 h 698"/>
                <a:gd name="T44" fmla="*/ 539 w 697"/>
                <a:gd name="T45" fmla="*/ 116 h 698"/>
                <a:gd name="T46" fmla="*/ 511 w 697"/>
                <a:gd name="T47" fmla="*/ 41 h 698"/>
                <a:gd name="T48" fmla="*/ 456 w 697"/>
                <a:gd name="T49" fmla="*/ 17 h 698"/>
                <a:gd name="T50" fmla="*/ 395 w 697"/>
                <a:gd name="T51" fmla="*/ 4 h 698"/>
                <a:gd name="T52" fmla="*/ 333 w 697"/>
                <a:gd name="T53" fmla="*/ 2 h 698"/>
                <a:gd name="T54" fmla="*/ 271 w 697"/>
                <a:gd name="T55" fmla="*/ 9 h 698"/>
                <a:gd name="T56" fmla="*/ 213 w 697"/>
                <a:gd name="T57" fmla="*/ 29 h 698"/>
                <a:gd name="T58" fmla="*/ 148 w 697"/>
                <a:gd name="T59" fmla="*/ 65 h 698"/>
                <a:gd name="T60" fmla="*/ 164 w 697"/>
                <a:gd name="T61" fmla="*/ 126 h 698"/>
                <a:gd name="T62" fmla="*/ 164 w 697"/>
                <a:gd name="T63" fmla="*/ 148 h 698"/>
                <a:gd name="T64" fmla="*/ 148 w 697"/>
                <a:gd name="T65" fmla="*/ 165 h 698"/>
                <a:gd name="T66" fmla="*/ 124 w 697"/>
                <a:gd name="T67" fmla="*/ 165 h 698"/>
                <a:gd name="T68" fmla="*/ 63 w 697"/>
                <a:gd name="T69" fmla="*/ 148 h 698"/>
                <a:gd name="T70" fmla="*/ 27 w 697"/>
                <a:gd name="T71" fmla="*/ 214 h 698"/>
                <a:gd name="T72" fmla="*/ 9 w 697"/>
                <a:gd name="T73" fmla="*/ 271 h 698"/>
                <a:gd name="T74" fmla="*/ 0 w 697"/>
                <a:gd name="T75" fmla="*/ 333 h 698"/>
                <a:gd name="T76" fmla="*/ 2 w 697"/>
                <a:gd name="T77" fmla="*/ 396 h 698"/>
                <a:gd name="T78" fmla="*/ 17 w 697"/>
                <a:gd name="T79" fmla="*/ 456 h 698"/>
                <a:gd name="T80" fmla="*/ 40 w 697"/>
                <a:gd name="T81" fmla="*/ 511 h 698"/>
                <a:gd name="T82" fmla="*/ 115 w 697"/>
                <a:gd name="T83" fmla="*/ 540 h 698"/>
                <a:gd name="T84" fmla="*/ 136 w 697"/>
                <a:gd name="T85" fmla="*/ 532 h 698"/>
                <a:gd name="T86" fmla="*/ 158 w 697"/>
                <a:gd name="T87" fmla="*/ 540 h 698"/>
                <a:gd name="T88" fmla="*/ 167 w 697"/>
                <a:gd name="T89" fmla="*/ 562 h 698"/>
                <a:gd name="T90" fmla="*/ 158 w 697"/>
                <a:gd name="T91" fmla="*/ 582 h 698"/>
                <a:gd name="T92" fmla="*/ 186 w 697"/>
                <a:gd name="T93" fmla="*/ 658 h 698"/>
                <a:gd name="T94" fmla="*/ 241 w 697"/>
                <a:gd name="T95" fmla="*/ 681 h 698"/>
                <a:gd name="T96" fmla="*/ 302 w 697"/>
                <a:gd name="T97" fmla="*/ 695 h 698"/>
                <a:gd name="T98" fmla="*/ 365 w 697"/>
                <a:gd name="T99" fmla="*/ 698 h 698"/>
                <a:gd name="T100" fmla="*/ 426 w 697"/>
                <a:gd name="T101" fmla="*/ 689 h 698"/>
                <a:gd name="T102" fmla="*/ 484 w 697"/>
                <a:gd name="T103" fmla="*/ 671 h 698"/>
                <a:gd name="T104" fmla="*/ 550 w 697"/>
                <a:gd name="T105" fmla="*/ 635 h 698"/>
                <a:gd name="T106" fmla="*/ 533 w 697"/>
                <a:gd name="T107" fmla="*/ 573 h 698"/>
                <a:gd name="T108" fmla="*/ 533 w 697"/>
                <a:gd name="T109" fmla="*/ 550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97" h="698">
                  <a:moveTo>
                    <a:pt x="193" y="518"/>
                  </a:moveTo>
                  <a:lnTo>
                    <a:pt x="180" y="517"/>
                  </a:lnTo>
                  <a:lnTo>
                    <a:pt x="168" y="514"/>
                  </a:lnTo>
                  <a:lnTo>
                    <a:pt x="158" y="510"/>
                  </a:lnTo>
                  <a:lnTo>
                    <a:pt x="149" y="504"/>
                  </a:lnTo>
                  <a:lnTo>
                    <a:pt x="141" y="497"/>
                  </a:lnTo>
                  <a:lnTo>
                    <a:pt x="136" y="490"/>
                  </a:lnTo>
                  <a:lnTo>
                    <a:pt x="133" y="481"/>
                  </a:lnTo>
                  <a:lnTo>
                    <a:pt x="132" y="470"/>
                  </a:lnTo>
                  <a:lnTo>
                    <a:pt x="132" y="258"/>
                  </a:lnTo>
                  <a:lnTo>
                    <a:pt x="133" y="247"/>
                  </a:lnTo>
                  <a:lnTo>
                    <a:pt x="136" y="237"/>
                  </a:lnTo>
                  <a:lnTo>
                    <a:pt x="141" y="228"/>
                  </a:lnTo>
                  <a:lnTo>
                    <a:pt x="149" y="220"/>
                  </a:lnTo>
                  <a:lnTo>
                    <a:pt x="157" y="214"/>
                  </a:lnTo>
                  <a:lnTo>
                    <a:pt x="167" y="208"/>
                  </a:lnTo>
                  <a:lnTo>
                    <a:pt x="178" y="206"/>
                  </a:lnTo>
                  <a:lnTo>
                    <a:pt x="193" y="205"/>
                  </a:lnTo>
                  <a:lnTo>
                    <a:pt x="505" y="205"/>
                  </a:lnTo>
                  <a:lnTo>
                    <a:pt x="517" y="206"/>
                  </a:lnTo>
                  <a:lnTo>
                    <a:pt x="529" y="208"/>
                  </a:lnTo>
                  <a:lnTo>
                    <a:pt x="539" y="212"/>
                  </a:lnTo>
                  <a:lnTo>
                    <a:pt x="548" y="219"/>
                  </a:lnTo>
                  <a:lnTo>
                    <a:pt x="555" y="225"/>
                  </a:lnTo>
                  <a:lnTo>
                    <a:pt x="560" y="234"/>
                  </a:lnTo>
                  <a:lnTo>
                    <a:pt x="564" y="243"/>
                  </a:lnTo>
                  <a:lnTo>
                    <a:pt x="565" y="253"/>
                  </a:lnTo>
                  <a:lnTo>
                    <a:pt x="565" y="469"/>
                  </a:lnTo>
                  <a:lnTo>
                    <a:pt x="564" y="479"/>
                  </a:lnTo>
                  <a:lnTo>
                    <a:pt x="560" y="490"/>
                  </a:lnTo>
                  <a:lnTo>
                    <a:pt x="555" y="497"/>
                  </a:lnTo>
                  <a:lnTo>
                    <a:pt x="548" y="504"/>
                  </a:lnTo>
                  <a:lnTo>
                    <a:pt x="539" y="510"/>
                  </a:lnTo>
                  <a:lnTo>
                    <a:pt x="529" y="514"/>
                  </a:lnTo>
                  <a:lnTo>
                    <a:pt x="517" y="517"/>
                  </a:lnTo>
                  <a:lnTo>
                    <a:pt x="505" y="518"/>
                  </a:lnTo>
                  <a:lnTo>
                    <a:pt x="193" y="518"/>
                  </a:lnTo>
                  <a:close/>
                  <a:moveTo>
                    <a:pt x="539" y="540"/>
                  </a:moveTo>
                  <a:lnTo>
                    <a:pt x="544" y="536"/>
                  </a:lnTo>
                  <a:lnTo>
                    <a:pt x="550" y="533"/>
                  </a:lnTo>
                  <a:lnTo>
                    <a:pt x="555" y="532"/>
                  </a:lnTo>
                  <a:lnTo>
                    <a:pt x="560" y="532"/>
                  </a:lnTo>
                  <a:lnTo>
                    <a:pt x="566" y="532"/>
                  </a:lnTo>
                  <a:lnTo>
                    <a:pt x="571" y="533"/>
                  </a:lnTo>
                  <a:lnTo>
                    <a:pt x="577" y="536"/>
                  </a:lnTo>
                  <a:lnTo>
                    <a:pt x="582" y="540"/>
                  </a:lnTo>
                  <a:lnTo>
                    <a:pt x="615" y="573"/>
                  </a:lnTo>
                  <a:lnTo>
                    <a:pt x="633" y="550"/>
                  </a:lnTo>
                  <a:lnTo>
                    <a:pt x="650" y="524"/>
                  </a:lnTo>
                  <a:lnTo>
                    <a:pt x="656" y="511"/>
                  </a:lnTo>
                  <a:lnTo>
                    <a:pt x="664" y="499"/>
                  </a:lnTo>
                  <a:lnTo>
                    <a:pt x="669" y="484"/>
                  </a:lnTo>
                  <a:lnTo>
                    <a:pt x="675" y="470"/>
                  </a:lnTo>
                  <a:lnTo>
                    <a:pt x="681" y="456"/>
                  </a:lnTo>
                  <a:lnTo>
                    <a:pt x="684" y="442"/>
                  </a:lnTo>
                  <a:lnTo>
                    <a:pt x="688" y="427"/>
                  </a:lnTo>
                  <a:lnTo>
                    <a:pt x="691" y="411"/>
                  </a:lnTo>
                  <a:lnTo>
                    <a:pt x="693" y="396"/>
                  </a:lnTo>
                  <a:lnTo>
                    <a:pt x="696" y="380"/>
                  </a:lnTo>
                  <a:lnTo>
                    <a:pt x="696" y="365"/>
                  </a:lnTo>
                  <a:lnTo>
                    <a:pt x="697" y="350"/>
                  </a:lnTo>
                  <a:lnTo>
                    <a:pt x="696" y="333"/>
                  </a:lnTo>
                  <a:lnTo>
                    <a:pt x="696" y="318"/>
                  </a:lnTo>
                  <a:lnTo>
                    <a:pt x="693" y="302"/>
                  </a:lnTo>
                  <a:lnTo>
                    <a:pt x="691" y="287"/>
                  </a:lnTo>
                  <a:lnTo>
                    <a:pt x="688" y="271"/>
                  </a:lnTo>
                  <a:lnTo>
                    <a:pt x="684" y="257"/>
                  </a:lnTo>
                  <a:lnTo>
                    <a:pt x="681" y="242"/>
                  </a:lnTo>
                  <a:lnTo>
                    <a:pt x="675" y="228"/>
                  </a:lnTo>
                  <a:lnTo>
                    <a:pt x="669" y="214"/>
                  </a:lnTo>
                  <a:lnTo>
                    <a:pt x="664" y="201"/>
                  </a:lnTo>
                  <a:lnTo>
                    <a:pt x="656" y="187"/>
                  </a:lnTo>
                  <a:lnTo>
                    <a:pt x="650" y="174"/>
                  </a:lnTo>
                  <a:lnTo>
                    <a:pt x="633" y="148"/>
                  </a:lnTo>
                  <a:lnTo>
                    <a:pt x="615" y="125"/>
                  </a:lnTo>
                  <a:lnTo>
                    <a:pt x="582" y="158"/>
                  </a:lnTo>
                  <a:lnTo>
                    <a:pt x="577" y="162"/>
                  </a:lnTo>
                  <a:lnTo>
                    <a:pt x="571" y="165"/>
                  </a:lnTo>
                  <a:lnTo>
                    <a:pt x="566" y="167"/>
                  </a:lnTo>
                  <a:lnTo>
                    <a:pt x="560" y="167"/>
                  </a:lnTo>
                  <a:lnTo>
                    <a:pt x="555" y="166"/>
                  </a:lnTo>
                  <a:lnTo>
                    <a:pt x="550" y="165"/>
                  </a:lnTo>
                  <a:lnTo>
                    <a:pt x="544" y="162"/>
                  </a:lnTo>
                  <a:lnTo>
                    <a:pt x="539" y="158"/>
                  </a:lnTo>
                  <a:lnTo>
                    <a:pt x="535" y="153"/>
                  </a:lnTo>
                  <a:lnTo>
                    <a:pt x="533" y="148"/>
                  </a:lnTo>
                  <a:lnTo>
                    <a:pt x="532" y="143"/>
                  </a:lnTo>
                  <a:lnTo>
                    <a:pt x="530" y="136"/>
                  </a:lnTo>
                  <a:lnTo>
                    <a:pt x="532" y="131"/>
                  </a:lnTo>
                  <a:lnTo>
                    <a:pt x="533" y="126"/>
                  </a:lnTo>
                  <a:lnTo>
                    <a:pt x="535" y="121"/>
                  </a:lnTo>
                  <a:lnTo>
                    <a:pt x="539" y="116"/>
                  </a:lnTo>
                  <a:lnTo>
                    <a:pt x="573" y="83"/>
                  </a:lnTo>
                  <a:lnTo>
                    <a:pt x="550" y="65"/>
                  </a:lnTo>
                  <a:lnTo>
                    <a:pt x="524" y="48"/>
                  </a:lnTo>
                  <a:lnTo>
                    <a:pt x="511" y="41"/>
                  </a:lnTo>
                  <a:lnTo>
                    <a:pt x="497" y="34"/>
                  </a:lnTo>
                  <a:lnTo>
                    <a:pt x="484" y="29"/>
                  </a:lnTo>
                  <a:lnTo>
                    <a:pt x="470" y="22"/>
                  </a:lnTo>
                  <a:lnTo>
                    <a:pt x="456" y="17"/>
                  </a:lnTo>
                  <a:lnTo>
                    <a:pt x="440" y="13"/>
                  </a:lnTo>
                  <a:lnTo>
                    <a:pt x="426" y="9"/>
                  </a:lnTo>
                  <a:lnTo>
                    <a:pt x="411" y="7"/>
                  </a:lnTo>
                  <a:lnTo>
                    <a:pt x="395" y="4"/>
                  </a:lnTo>
                  <a:lnTo>
                    <a:pt x="380" y="2"/>
                  </a:lnTo>
                  <a:lnTo>
                    <a:pt x="365" y="2"/>
                  </a:lnTo>
                  <a:lnTo>
                    <a:pt x="348" y="0"/>
                  </a:lnTo>
                  <a:lnTo>
                    <a:pt x="333" y="2"/>
                  </a:lnTo>
                  <a:lnTo>
                    <a:pt x="317" y="2"/>
                  </a:lnTo>
                  <a:lnTo>
                    <a:pt x="302" y="4"/>
                  </a:lnTo>
                  <a:lnTo>
                    <a:pt x="286" y="7"/>
                  </a:lnTo>
                  <a:lnTo>
                    <a:pt x="271" y="9"/>
                  </a:lnTo>
                  <a:lnTo>
                    <a:pt x="255" y="13"/>
                  </a:lnTo>
                  <a:lnTo>
                    <a:pt x="241" y="17"/>
                  </a:lnTo>
                  <a:lnTo>
                    <a:pt x="227" y="22"/>
                  </a:lnTo>
                  <a:lnTo>
                    <a:pt x="213" y="29"/>
                  </a:lnTo>
                  <a:lnTo>
                    <a:pt x="199" y="34"/>
                  </a:lnTo>
                  <a:lnTo>
                    <a:pt x="186" y="41"/>
                  </a:lnTo>
                  <a:lnTo>
                    <a:pt x="173" y="48"/>
                  </a:lnTo>
                  <a:lnTo>
                    <a:pt x="148" y="65"/>
                  </a:lnTo>
                  <a:lnTo>
                    <a:pt x="124" y="83"/>
                  </a:lnTo>
                  <a:lnTo>
                    <a:pt x="158" y="116"/>
                  </a:lnTo>
                  <a:lnTo>
                    <a:pt x="162" y="121"/>
                  </a:lnTo>
                  <a:lnTo>
                    <a:pt x="164" y="126"/>
                  </a:lnTo>
                  <a:lnTo>
                    <a:pt x="166" y="131"/>
                  </a:lnTo>
                  <a:lnTo>
                    <a:pt x="167" y="136"/>
                  </a:lnTo>
                  <a:lnTo>
                    <a:pt x="166" y="143"/>
                  </a:lnTo>
                  <a:lnTo>
                    <a:pt x="164" y="148"/>
                  </a:lnTo>
                  <a:lnTo>
                    <a:pt x="162" y="153"/>
                  </a:lnTo>
                  <a:lnTo>
                    <a:pt x="158" y="158"/>
                  </a:lnTo>
                  <a:lnTo>
                    <a:pt x="153" y="162"/>
                  </a:lnTo>
                  <a:lnTo>
                    <a:pt x="148" y="165"/>
                  </a:lnTo>
                  <a:lnTo>
                    <a:pt x="142" y="167"/>
                  </a:lnTo>
                  <a:lnTo>
                    <a:pt x="136" y="167"/>
                  </a:lnTo>
                  <a:lnTo>
                    <a:pt x="131" y="166"/>
                  </a:lnTo>
                  <a:lnTo>
                    <a:pt x="124" y="165"/>
                  </a:lnTo>
                  <a:lnTo>
                    <a:pt x="119" y="162"/>
                  </a:lnTo>
                  <a:lnTo>
                    <a:pt x="115" y="158"/>
                  </a:lnTo>
                  <a:lnTo>
                    <a:pt x="82" y="125"/>
                  </a:lnTo>
                  <a:lnTo>
                    <a:pt x="63" y="148"/>
                  </a:lnTo>
                  <a:lnTo>
                    <a:pt x="47" y="174"/>
                  </a:lnTo>
                  <a:lnTo>
                    <a:pt x="40" y="187"/>
                  </a:lnTo>
                  <a:lnTo>
                    <a:pt x="33" y="201"/>
                  </a:lnTo>
                  <a:lnTo>
                    <a:pt x="27" y="214"/>
                  </a:lnTo>
                  <a:lnTo>
                    <a:pt x="22" y="228"/>
                  </a:lnTo>
                  <a:lnTo>
                    <a:pt x="17" y="242"/>
                  </a:lnTo>
                  <a:lnTo>
                    <a:pt x="13" y="257"/>
                  </a:lnTo>
                  <a:lnTo>
                    <a:pt x="9" y="271"/>
                  </a:lnTo>
                  <a:lnTo>
                    <a:pt x="5" y="287"/>
                  </a:lnTo>
                  <a:lnTo>
                    <a:pt x="2" y="302"/>
                  </a:lnTo>
                  <a:lnTo>
                    <a:pt x="1" y="318"/>
                  </a:lnTo>
                  <a:lnTo>
                    <a:pt x="0" y="333"/>
                  </a:lnTo>
                  <a:lnTo>
                    <a:pt x="0" y="350"/>
                  </a:lnTo>
                  <a:lnTo>
                    <a:pt x="0" y="365"/>
                  </a:lnTo>
                  <a:lnTo>
                    <a:pt x="1" y="380"/>
                  </a:lnTo>
                  <a:lnTo>
                    <a:pt x="2" y="396"/>
                  </a:lnTo>
                  <a:lnTo>
                    <a:pt x="5" y="411"/>
                  </a:lnTo>
                  <a:lnTo>
                    <a:pt x="9" y="427"/>
                  </a:lnTo>
                  <a:lnTo>
                    <a:pt x="13" y="442"/>
                  </a:lnTo>
                  <a:lnTo>
                    <a:pt x="17" y="456"/>
                  </a:lnTo>
                  <a:lnTo>
                    <a:pt x="22" y="470"/>
                  </a:lnTo>
                  <a:lnTo>
                    <a:pt x="27" y="484"/>
                  </a:lnTo>
                  <a:lnTo>
                    <a:pt x="33" y="499"/>
                  </a:lnTo>
                  <a:lnTo>
                    <a:pt x="40" y="511"/>
                  </a:lnTo>
                  <a:lnTo>
                    <a:pt x="47" y="524"/>
                  </a:lnTo>
                  <a:lnTo>
                    <a:pt x="63" y="550"/>
                  </a:lnTo>
                  <a:lnTo>
                    <a:pt x="82" y="573"/>
                  </a:lnTo>
                  <a:lnTo>
                    <a:pt x="115" y="540"/>
                  </a:lnTo>
                  <a:lnTo>
                    <a:pt x="119" y="536"/>
                  </a:lnTo>
                  <a:lnTo>
                    <a:pt x="124" y="533"/>
                  </a:lnTo>
                  <a:lnTo>
                    <a:pt x="131" y="532"/>
                  </a:lnTo>
                  <a:lnTo>
                    <a:pt x="136" y="532"/>
                  </a:lnTo>
                  <a:lnTo>
                    <a:pt x="142" y="532"/>
                  </a:lnTo>
                  <a:lnTo>
                    <a:pt x="148" y="533"/>
                  </a:lnTo>
                  <a:lnTo>
                    <a:pt x="153" y="536"/>
                  </a:lnTo>
                  <a:lnTo>
                    <a:pt x="158" y="540"/>
                  </a:lnTo>
                  <a:lnTo>
                    <a:pt x="162" y="545"/>
                  </a:lnTo>
                  <a:lnTo>
                    <a:pt x="164" y="550"/>
                  </a:lnTo>
                  <a:lnTo>
                    <a:pt x="166" y="555"/>
                  </a:lnTo>
                  <a:lnTo>
                    <a:pt x="167" y="562"/>
                  </a:lnTo>
                  <a:lnTo>
                    <a:pt x="166" y="567"/>
                  </a:lnTo>
                  <a:lnTo>
                    <a:pt x="164" y="573"/>
                  </a:lnTo>
                  <a:lnTo>
                    <a:pt x="162" y="578"/>
                  </a:lnTo>
                  <a:lnTo>
                    <a:pt x="158" y="582"/>
                  </a:lnTo>
                  <a:lnTo>
                    <a:pt x="124" y="615"/>
                  </a:lnTo>
                  <a:lnTo>
                    <a:pt x="148" y="635"/>
                  </a:lnTo>
                  <a:lnTo>
                    <a:pt x="173" y="650"/>
                  </a:lnTo>
                  <a:lnTo>
                    <a:pt x="186" y="658"/>
                  </a:lnTo>
                  <a:lnTo>
                    <a:pt x="199" y="664"/>
                  </a:lnTo>
                  <a:lnTo>
                    <a:pt x="213" y="671"/>
                  </a:lnTo>
                  <a:lnTo>
                    <a:pt x="227" y="676"/>
                  </a:lnTo>
                  <a:lnTo>
                    <a:pt x="241" y="681"/>
                  </a:lnTo>
                  <a:lnTo>
                    <a:pt x="255" y="685"/>
                  </a:lnTo>
                  <a:lnTo>
                    <a:pt x="271" y="689"/>
                  </a:lnTo>
                  <a:lnTo>
                    <a:pt x="286" y="693"/>
                  </a:lnTo>
                  <a:lnTo>
                    <a:pt x="302" y="695"/>
                  </a:lnTo>
                  <a:lnTo>
                    <a:pt x="317" y="696"/>
                  </a:lnTo>
                  <a:lnTo>
                    <a:pt x="333" y="698"/>
                  </a:lnTo>
                  <a:lnTo>
                    <a:pt x="348" y="698"/>
                  </a:lnTo>
                  <a:lnTo>
                    <a:pt x="365" y="698"/>
                  </a:lnTo>
                  <a:lnTo>
                    <a:pt x="380" y="696"/>
                  </a:lnTo>
                  <a:lnTo>
                    <a:pt x="395" y="695"/>
                  </a:lnTo>
                  <a:lnTo>
                    <a:pt x="411" y="693"/>
                  </a:lnTo>
                  <a:lnTo>
                    <a:pt x="426" y="689"/>
                  </a:lnTo>
                  <a:lnTo>
                    <a:pt x="440" y="685"/>
                  </a:lnTo>
                  <a:lnTo>
                    <a:pt x="456" y="681"/>
                  </a:lnTo>
                  <a:lnTo>
                    <a:pt x="470" y="676"/>
                  </a:lnTo>
                  <a:lnTo>
                    <a:pt x="484" y="671"/>
                  </a:lnTo>
                  <a:lnTo>
                    <a:pt x="497" y="664"/>
                  </a:lnTo>
                  <a:lnTo>
                    <a:pt x="511" y="658"/>
                  </a:lnTo>
                  <a:lnTo>
                    <a:pt x="524" y="650"/>
                  </a:lnTo>
                  <a:lnTo>
                    <a:pt x="550" y="635"/>
                  </a:lnTo>
                  <a:lnTo>
                    <a:pt x="573" y="615"/>
                  </a:lnTo>
                  <a:lnTo>
                    <a:pt x="539" y="582"/>
                  </a:lnTo>
                  <a:lnTo>
                    <a:pt x="535" y="578"/>
                  </a:lnTo>
                  <a:lnTo>
                    <a:pt x="533" y="573"/>
                  </a:lnTo>
                  <a:lnTo>
                    <a:pt x="532" y="567"/>
                  </a:lnTo>
                  <a:lnTo>
                    <a:pt x="530" y="562"/>
                  </a:lnTo>
                  <a:lnTo>
                    <a:pt x="532" y="555"/>
                  </a:lnTo>
                  <a:lnTo>
                    <a:pt x="533" y="550"/>
                  </a:lnTo>
                  <a:lnTo>
                    <a:pt x="535" y="545"/>
                  </a:lnTo>
                  <a:lnTo>
                    <a:pt x="539" y="5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1"/>
            </a:p>
          </p:txBody>
        </p:sp>
        <p:sp>
          <p:nvSpPr>
            <p:cNvPr id="113" name="Freeform 3621">
              <a:extLst>
                <a:ext uri="{FF2B5EF4-FFF2-40B4-BE49-F238E27FC236}">
                  <a16:creationId xmlns:a16="http://schemas.microsoft.com/office/drawing/2014/main" id="{AD76D8F2-24A8-45C7-93D1-4E507EA27F8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09325" y="885825"/>
              <a:ext cx="123825" cy="71438"/>
            </a:xfrm>
            <a:custGeom>
              <a:avLst/>
              <a:gdLst>
                <a:gd name="T0" fmla="*/ 220 w 312"/>
                <a:gd name="T1" fmla="*/ 82 h 180"/>
                <a:gd name="T2" fmla="*/ 295 w 312"/>
                <a:gd name="T3" fmla="*/ 20 h 180"/>
                <a:gd name="T4" fmla="*/ 299 w 312"/>
                <a:gd name="T5" fmla="*/ 16 h 180"/>
                <a:gd name="T6" fmla="*/ 300 w 312"/>
                <a:gd name="T7" fmla="*/ 13 h 180"/>
                <a:gd name="T8" fmla="*/ 299 w 312"/>
                <a:gd name="T9" fmla="*/ 7 h 180"/>
                <a:gd name="T10" fmla="*/ 296 w 312"/>
                <a:gd name="T11" fmla="*/ 4 h 180"/>
                <a:gd name="T12" fmla="*/ 294 w 312"/>
                <a:gd name="T13" fmla="*/ 1 h 180"/>
                <a:gd name="T14" fmla="*/ 288 w 312"/>
                <a:gd name="T15" fmla="*/ 0 h 180"/>
                <a:gd name="T16" fmla="*/ 285 w 312"/>
                <a:gd name="T17" fmla="*/ 0 h 180"/>
                <a:gd name="T18" fmla="*/ 279 w 312"/>
                <a:gd name="T19" fmla="*/ 2 h 180"/>
                <a:gd name="T20" fmla="*/ 155 w 312"/>
                <a:gd name="T21" fmla="*/ 104 h 180"/>
                <a:gd name="T22" fmla="*/ 30 w 312"/>
                <a:gd name="T23" fmla="*/ 2 h 180"/>
                <a:gd name="T24" fmla="*/ 26 w 312"/>
                <a:gd name="T25" fmla="*/ 0 h 180"/>
                <a:gd name="T26" fmla="*/ 21 w 312"/>
                <a:gd name="T27" fmla="*/ 0 h 180"/>
                <a:gd name="T28" fmla="*/ 18 w 312"/>
                <a:gd name="T29" fmla="*/ 1 h 180"/>
                <a:gd name="T30" fmla="*/ 14 w 312"/>
                <a:gd name="T31" fmla="*/ 4 h 180"/>
                <a:gd name="T32" fmla="*/ 11 w 312"/>
                <a:gd name="T33" fmla="*/ 7 h 180"/>
                <a:gd name="T34" fmla="*/ 11 w 312"/>
                <a:gd name="T35" fmla="*/ 13 h 180"/>
                <a:gd name="T36" fmla="*/ 12 w 312"/>
                <a:gd name="T37" fmla="*/ 16 h 180"/>
                <a:gd name="T38" fmla="*/ 15 w 312"/>
                <a:gd name="T39" fmla="*/ 20 h 180"/>
                <a:gd name="T40" fmla="*/ 91 w 312"/>
                <a:gd name="T41" fmla="*/ 82 h 180"/>
                <a:gd name="T42" fmla="*/ 3 w 312"/>
                <a:gd name="T43" fmla="*/ 159 h 180"/>
                <a:gd name="T44" fmla="*/ 1 w 312"/>
                <a:gd name="T45" fmla="*/ 162 h 180"/>
                <a:gd name="T46" fmla="*/ 0 w 312"/>
                <a:gd name="T47" fmla="*/ 167 h 180"/>
                <a:gd name="T48" fmla="*/ 0 w 312"/>
                <a:gd name="T49" fmla="*/ 172 h 180"/>
                <a:gd name="T50" fmla="*/ 2 w 312"/>
                <a:gd name="T51" fmla="*/ 176 h 180"/>
                <a:gd name="T52" fmla="*/ 6 w 312"/>
                <a:gd name="T53" fmla="*/ 178 h 180"/>
                <a:gd name="T54" fmla="*/ 11 w 312"/>
                <a:gd name="T55" fmla="*/ 180 h 180"/>
                <a:gd name="T56" fmla="*/ 15 w 312"/>
                <a:gd name="T57" fmla="*/ 178 h 180"/>
                <a:gd name="T58" fmla="*/ 19 w 312"/>
                <a:gd name="T59" fmla="*/ 177 h 180"/>
                <a:gd name="T60" fmla="*/ 110 w 312"/>
                <a:gd name="T61" fmla="*/ 97 h 180"/>
                <a:gd name="T62" fmla="*/ 147 w 312"/>
                <a:gd name="T63" fmla="*/ 128 h 180"/>
                <a:gd name="T64" fmla="*/ 151 w 312"/>
                <a:gd name="T65" fmla="*/ 131 h 180"/>
                <a:gd name="T66" fmla="*/ 155 w 312"/>
                <a:gd name="T67" fmla="*/ 132 h 180"/>
                <a:gd name="T68" fmla="*/ 159 w 312"/>
                <a:gd name="T69" fmla="*/ 131 h 180"/>
                <a:gd name="T70" fmla="*/ 163 w 312"/>
                <a:gd name="T71" fmla="*/ 128 h 180"/>
                <a:gd name="T72" fmla="*/ 201 w 312"/>
                <a:gd name="T73" fmla="*/ 97 h 180"/>
                <a:gd name="T74" fmla="*/ 291 w 312"/>
                <a:gd name="T75" fmla="*/ 177 h 180"/>
                <a:gd name="T76" fmla="*/ 295 w 312"/>
                <a:gd name="T77" fmla="*/ 178 h 180"/>
                <a:gd name="T78" fmla="*/ 300 w 312"/>
                <a:gd name="T79" fmla="*/ 180 h 180"/>
                <a:gd name="T80" fmla="*/ 304 w 312"/>
                <a:gd name="T81" fmla="*/ 178 h 180"/>
                <a:gd name="T82" fmla="*/ 309 w 312"/>
                <a:gd name="T83" fmla="*/ 176 h 180"/>
                <a:gd name="T84" fmla="*/ 310 w 312"/>
                <a:gd name="T85" fmla="*/ 172 h 180"/>
                <a:gd name="T86" fmla="*/ 312 w 312"/>
                <a:gd name="T87" fmla="*/ 167 h 180"/>
                <a:gd name="T88" fmla="*/ 310 w 312"/>
                <a:gd name="T89" fmla="*/ 162 h 180"/>
                <a:gd name="T90" fmla="*/ 308 w 312"/>
                <a:gd name="T91" fmla="*/ 159 h 180"/>
                <a:gd name="T92" fmla="*/ 220 w 312"/>
                <a:gd name="T93" fmla="*/ 82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12" h="180">
                  <a:moveTo>
                    <a:pt x="220" y="82"/>
                  </a:moveTo>
                  <a:lnTo>
                    <a:pt x="295" y="20"/>
                  </a:lnTo>
                  <a:lnTo>
                    <a:pt x="299" y="16"/>
                  </a:lnTo>
                  <a:lnTo>
                    <a:pt x="300" y="13"/>
                  </a:lnTo>
                  <a:lnTo>
                    <a:pt x="299" y="7"/>
                  </a:lnTo>
                  <a:lnTo>
                    <a:pt x="296" y="4"/>
                  </a:lnTo>
                  <a:lnTo>
                    <a:pt x="294" y="1"/>
                  </a:lnTo>
                  <a:lnTo>
                    <a:pt x="288" y="0"/>
                  </a:lnTo>
                  <a:lnTo>
                    <a:pt x="285" y="0"/>
                  </a:lnTo>
                  <a:lnTo>
                    <a:pt x="279" y="2"/>
                  </a:lnTo>
                  <a:lnTo>
                    <a:pt x="155" y="104"/>
                  </a:lnTo>
                  <a:lnTo>
                    <a:pt x="30" y="2"/>
                  </a:lnTo>
                  <a:lnTo>
                    <a:pt x="26" y="0"/>
                  </a:lnTo>
                  <a:lnTo>
                    <a:pt x="21" y="0"/>
                  </a:lnTo>
                  <a:lnTo>
                    <a:pt x="18" y="1"/>
                  </a:lnTo>
                  <a:lnTo>
                    <a:pt x="14" y="4"/>
                  </a:lnTo>
                  <a:lnTo>
                    <a:pt x="11" y="7"/>
                  </a:lnTo>
                  <a:lnTo>
                    <a:pt x="11" y="13"/>
                  </a:lnTo>
                  <a:lnTo>
                    <a:pt x="12" y="16"/>
                  </a:lnTo>
                  <a:lnTo>
                    <a:pt x="15" y="20"/>
                  </a:lnTo>
                  <a:lnTo>
                    <a:pt x="91" y="82"/>
                  </a:lnTo>
                  <a:lnTo>
                    <a:pt x="3" y="159"/>
                  </a:lnTo>
                  <a:lnTo>
                    <a:pt x="1" y="162"/>
                  </a:lnTo>
                  <a:lnTo>
                    <a:pt x="0" y="167"/>
                  </a:lnTo>
                  <a:lnTo>
                    <a:pt x="0" y="172"/>
                  </a:lnTo>
                  <a:lnTo>
                    <a:pt x="2" y="176"/>
                  </a:lnTo>
                  <a:lnTo>
                    <a:pt x="6" y="178"/>
                  </a:lnTo>
                  <a:lnTo>
                    <a:pt x="11" y="180"/>
                  </a:lnTo>
                  <a:lnTo>
                    <a:pt x="15" y="178"/>
                  </a:lnTo>
                  <a:lnTo>
                    <a:pt x="19" y="177"/>
                  </a:lnTo>
                  <a:lnTo>
                    <a:pt x="110" y="97"/>
                  </a:lnTo>
                  <a:lnTo>
                    <a:pt x="147" y="128"/>
                  </a:lnTo>
                  <a:lnTo>
                    <a:pt x="151" y="131"/>
                  </a:lnTo>
                  <a:lnTo>
                    <a:pt x="155" y="132"/>
                  </a:lnTo>
                  <a:lnTo>
                    <a:pt x="159" y="131"/>
                  </a:lnTo>
                  <a:lnTo>
                    <a:pt x="163" y="128"/>
                  </a:lnTo>
                  <a:lnTo>
                    <a:pt x="201" y="97"/>
                  </a:lnTo>
                  <a:lnTo>
                    <a:pt x="291" y="177"/>
                  </a:lnTo>
                  <a:lnTo>
                    <a:pt x="295" y="178"/>
                  </a:lnTo>
                  <a:lnTo>
                    <a:pt x="300" y="180"/>
                  </a:lnTo>
                  <a:lnTo>
                    <a:pt x="304" y="178"/>
                  </a:lnTo>
                  <a:lnTo>
                    <a:pt x="309" y="176"/>
                  </a:lnTo>
                  <a:lnTo>
                    <a:pt x="310" y="172"/>
                  </a:lnTo>
                  <a:lnTo>
                    <a:pt x="312" y="167"/>
                  </a:lnTo>
                  <a:lnTo>
                    <a:pt x="310" y="162"/>
                  </a:lnTo>
                  <a:lnTo>
                    <a:pt x="308" y="159"/>
                  </a:lnTo>
                  <a:lnTo>
                    <a:pt x="220" y="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1"/>
            </a:p>
          </p:txBody>
        </p:sp>
        <p:sp>
          <p:nvSpPr>
            <p:cNvPr id="114" name="Freeform 3622">
              <a:extLst>
                <a:ext uri="{FF2B5EF4-FFF2-40B4-BE49-F238E27FC236}">
                  <a16:creationId xmlns:a16="http://schemas.microsoft.com/office/drawing/2014/main" id="{BFC5AFB5-B934-4878-815B-12196286A2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50613" y="993775"/>
              <a:ext cx="63500" cy="63500"/>
            </a:xfrm>
            <a:custGeom>
              <a:avLst/>
              <a:gdLst>
                <a:gd name="T0" fmla="*/ 21 w 161"/>
                <a:gd name="T1" fmla="*/ 3 h 159"/>
                <a:gd name="T2" fmla="*/ 17 w 161"/>
                <a:gd name="T3" fmla="*/ 0 h 159"/>
                <a:gd name="T4" fmla="*/ 13 w 161"/>
                <a:gd name="T5" fmla="*/ 0 h 159"/>
                <a:gd name="T6" fmla="*/ 8 w 161"/>
                <a:gd name="T7" fmla="*/ 0 h 159"/>
                <a:gd name="T8" fmla="*/ 4 w 161"/>
                <a:gd name="T9" fmla="*/ 3 h 159"/>
                <a:gd name="T10" fmla="*/ 2 w 161"/>
                <a:gd name="T11" fmla="*/ 6 h 159"/>
                <a:gd name="T12" fmla="*/ 0 w 161"/>
                <a:gd name="T13" fmla="*/ 12 h 159"/>
                <a:gd name="T14" fmla="*/ 2 w 161"/>
                <a:gd name="T15" fmla="*/ 15 h 159"/>
                <a:gd name="T16" fmla="*/ 4 w 161"/>
                <a:gd name="T17" fmla="*/ 21 h 159"/>
                <a:gd name="T18" fmla="*/ 140 w 161"/>
                <a:gd name="T19" fmla="*/ 157 h 159"/>
                <a:gd name="T20" fmla="*/ 144 w 161"/>
                <a:gd name="T21" fmla="*/ 159 h 159"/>
                <a:gd name="T22" fmla="*/ 149 w 161"/>
                <a:gd name="T23" fmla="*/ 159 h 159"/>
                <a:gd name="T24" fmla="*/ 153 w 161"/>
                <a:gd name="T25" fmla="*/ 159 h 159"/>
                <a:gd name="T26" fmla="*/ 157 w 161"/>
                <a:gd name="T27" fmla="*/ 157 h 159"/>
                <a:gd name="T28" fmla="*/ 160 w 161"/>
                <a:gd name="T29" fmla="*/ 153 h 159"/>
                <a:gd name="T30" fmla="*/ 161 w 161"/>
                <a:gd name="T31" fmla="*/ 148 h 159"/>
                <a:gd name="T32" fmla="*/ 160 w 161"/>
                <a:gd name="T33" fmla="*/ 144 h 159"/>
                <a:gd name="T34" fmla="*/ 157 w 161"/>
                <a:gd name="T35" fmla="*/ 139 h 159"/>
                <a:gd name="T36" fmla="*/ 21 w 161"/>
                <a:gd name="T37" fmla="*/ 3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1" h="159">
                  <a:moveTo>
                    <a:pt x="21" y="3"/>
                  </a:moveTo>
                  <a:lnTo>
                    <a:pt x="17" y="0"/>
                  </a:lnTo>
                  <a:lnTo>
                    <a:pt x="13" y="0"/>
                  </a:lnTo>
                  <a:lnTo>
                    <a:pt x="8" y="0"/>
                  </a:lnTo>
                  <a:lnTo>
                    <a:pt x="4" y="3"/>
                  </a:lnTo>
                  <a:lnTo>
                    <a:pt x="2" y="6"/>
                  </a:lnTo>
                  <a:lnTo>
                    <a:pt x="0" y="12"/>
                  </a:lnTo>
                  <a:lnTo>
                    <a:pt x="2" y="15"/>
                  </a:lnTo>
                  <a:lnTo>
                    <a:pt x="4" y="21"/>
                  </a:lnTo>
                  <a:lnTo>
                    <a:pt x="140" y="157"/>
                  </a:lnTo>
                  <a:lnTo>
                    <a:pt x="144" y="159"/>
                  </a:lnTo>
                  <a:lnTo>
                    <a:pt x="149" y="159"/>
                  </a:lnTo>
                  <a:lnTo>
                    <a:pt x="153" y="159"/>
                  </a:lnTo>
                  <a:lnTo>
                    <a:pt x="157" y="157"/>
                  </a:lnTo>
                  <a:lnTo>
                    <a:pt x="160" y="153"/>
                  </a:lnTo>
                  <a:lnTo>
                    <a:pt x="161" y="148"/>
                  </a:lnTo>
                  <a:lnTo>
                    <a:pt x="160" y="144"/>
                  </a:lnTo>
                  <a:lnTo>
                    <a:pt x="157" y="139"/>
                  </a:lnTo>
                  <a:lnTo>
                    <a:pt x="21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1"/>
            </a:p>
          </p:txBody>
        </p:sp>
        <p:sp>
          <p:nvSpPr>
            <p:cNvPr id="115" name="Freeform 3623">
              <a:extLst>
                <a:ext uri="{FF2B5EF4-FFF2-40B4-BE49-F238E27FC236}">
                  <a16:creationId xmlns:a16="http://schemas.microsoft.com/office/drawing/2014/main" id="{6FEA2310-F55A-42DA-913D-4342D4C4A8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28363" y="993775"/>
              <a:ext cx="63500" cy="63500"/>
            </a:xfrm>
            <a:custGeom>
              <a:avLst/>
              <a:gdLst>
                <a:gd name="T0" fmla="*/ 157 w 160"/>
                <a:gd name="T1" fmla="*/ 3 h 159"/>
                <a:gd name="T2" fmla="*/ 153 w 160"/>
                <a:gd name="T3" fmla="*/ 0 h 159"/>
                <a:gd name="T4" fmla="*/ 148 w 160"/>
                <a:gd name="T5" fmla="*/ 0 h 159"/>
                <a:gd name="T6" fmla="*/ 144 w 160"/>
                <a:gd name="T7" fmla="*/ 0 h 159"/>
                <a:gd name="T8" fmla="*/ 139 w 160"/>
                <a:gd name="T9" fmla="*/ 3 h 159"/>
                <a:gd name="T10" fmla="*/ 3 w 160"/>
                <a:gd name="T11" fmla="*/ 139 h 159"/>
                <a:gd name="T12" fmla="*/ 0 w 160"/>
                <a:gd name="T13" fmla="*/ 144 h 159"/>
                <a:gd name="T14" fmla="*/ 0 w 160"/>
                <a:gd name="T15" fmla="*/ 148 h 159"/>
                <a:gd name="T16" fmla="*/ 0 w 160"/>
                <a:gd name="T17" fmla="*/ 153 h 159"/>
                <a:gd name="T18" fmla="*/ 3 w 160"/>
                <a:gd name="T19" fmla="*/ 157 h 159"/>
                <a:gd name="T20" fmla="*/ 7 w 160"/>
                <a:gd name="T21" fmla="*/ 159 h 159"/>
                <a:gd name="T22" fmla="*/ 12 w 160"/>
                <a:gd name="T23" fmla="*/ 159 h 159"/>
                <a:gd name="T24" fmla="*/ 16 w 160"/>
                <a:gd name="T25" fmla="*/ 159 h 159"/>
                <a:gd name="T26" fmla="*/ 21 w 160"/>
                <a:gd name="T27" fmla="*/ 157 h 159"/>
                <a:gd name="T28" fmla="*/ 157 w 160"/>
                <a:gd name="T29" fmla="*/ 21 h 159"/>
                <a:gd name="T30" fmla="*/ 160 w 160"/>
                <a:gd name="T31" fmla="*/ 15 h 159"/>
                <a:gd name="T32" fmla="*/ 160 w 160"/>
                <a:gd name="T33" fmla="*/ 12 h 159"/>
                <a:gd name="T34" fmla="*/ 160 w 160"/>
                <a:gd name="T35" fmla="*/ 6 h 159"/>
                <a:gd name="T36" fmla="*/ 157 w 160"/>
                <a:gd name="T37" fmla="*/ 3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0" h="159">
                  <a:moveTo>
                    <a:pt x="157" y="3"/>
                  </a:moveTo>
                  <a:lnTo>
                    <a:pt x="153" y="0"/>
                  </a:lnTo>
                  <a:lnTo>
                    <a:pt x="148" y="0"/>
                  </a:lnTo>
                  <a:lnTo>
                    <a:pt x="144" y="0"/>
                  </a:lnTo>
                  <a:lnTo>
                    <a:pt x="139" y="3"/>
                  </a:lnTo>
                  <a:lnTo>
                    <a:pt x="3" y="139"/>
                  </a:lnTo>
                  <a:lnTo>
                    <a:pt x="0" y="144"/>
                  </a:lnTo>
                  <a:lnTo>
                    <a:pt x="0" y="148"/>
                  </a:lnTo>
                  <a:lnTo>
                    <a:pt x="0" y="153"/>
                  </a:lnTo>
                  <a:lnTo>
                    <a:pt x="3" y="157"/>
                  </a:lnTo>
                  <a:lnTo>
                    <a:pt x="7" y="159"/>
                  </a:lnTo>
                  <a:lnTo>
                    <a:pt x="12" y="159"/>
                  </a:lnTo>
                  <a:lnTo>
                    <a:pt x="16" y="159"/>
                  </a:lnTo>
                  <a:lnTo>
                    <a:pt x="21" y="157"/>
                  </a:lnTo>
                  <a:lnTo>
                    <a:pt x="157" y="21"/>
                  </a:lnTo>
                  <a:lnTo>
                    <a:pt x="160" y="15"/>
                  </a:lnTo>
                  <a:lnTo>
                    <a:pt x="160" y="12"/>
                  </a:lnTo>
                  <a:lnTo>
                    <a:pt x="160" y="6"/>
                  </a:lnTo>
                  <a:lnTo>
                    <a:pt x="157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1"/>
            </a:p>
          </p:txBody>
        </p:sp>
        <p:sp>
          <p:nvSpPr>
            <p:cNvPr id="116" name="Freeform 3624">
              <a:extLst>
                <a:ext uri="{FF2B5EF4-FFF2-40B4-BE49-F238E27FC236}">
                  <a16:creationId xmlns:a16="http://schemas.microsoft.com/office/drawing/2014/main" id="{A80953AC-975D-4E59-BEC4-4B21BEA83C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50613" y="771525"/>
              <a:ext cx="63500" cy="63500"/>
            </a:xfrm>
            <a:custGeom>
              <a:avLst/>
              <a:gdLst>
                <a:gd name="T0" fmla="*/ 4 w 161"/>
                <a:gd name="T1" fmla="*/ 156 h 160"/>
                <a:gd name="T2" fmla="*/ 8 w 161"/>
                <a:gd name="T3" fmla="*/ 159 h 160"/>
                <a:gd name="T4" fmla="*/ 12 w 161"/>
                <a:gd name="T5" fmla="*/ 160 h 160"/>
                <a:gd name="T6" fmla="*/ 17 w 161"/>
                <a:gd name="T7" fmla="*/ 159 h 160"/>
                <a:gd name="T8" fmla="*/ 21 w 161"/>
                <a:gd name="T9" fmla="*/ 156 h 160"/>
                <a:gd name="T10" fmla="*/ 157 w 161"/>
                <a:gd name="T11" fmla="*/ 20 h 160"/>
                <a:gd name="T12" fmla="*/ 160 w 161"/>
                <a:gd name="T13" fmla="*/ 16 h 160"/>
                <a:gd name="T14" fmla="*/ 161 w 161"/>
                <a:gd name="T15" fmla="*/ 11 h 160"/>
                <a:gd name="T16" fmla="*/ 160 w 161"/>
                <a:gd name="T17" fmla="*/ 7 h 160"/>
                <a:gd name="T18" fmla="*/ 157 w 161"/>
                <a:gd name="T19" fmla="*/ 4 h 160"/>
                <a:gd name="T20" fmla="*/ 153 w 161"/>
                <a:gd name="T21" fmla="*/ 1 h 160"/>
                <a:gd name="T22" fmla="*/ 149 w 161"/>
                <a:gd name="T23" fmla="*/ 0 h 160"/>
                <a:gd name="T24" fmla="*/ 144 w 161"/>
                <a:gd name="T25" fmla="*/ 1 h 160"/>
                <a:gd name="T26" fmla="*/ 140 w 161"/>
                <a:gd name="T27" fmla="*/ 4 h 160"/>
                <a:gd name="T28" fmla="*/ 4 w 161"/>
                <a:gd name="T29" fmla="*/ 140 h 160"/>
                <a:gd name="T30" fmla="*/ 2 w 161"/>
                <a:gd name="T31" fmla="*/ 144 h 160"/>
                <a:gd name="T32" fmla="*/ 0 w 161"/>
                <a:gd name="T33" fmla="*/ 147 h 160"/>
                <a:gd name="T34" fmla="*/ 2 w 161"/>
                <a:gd name="T35" fmla="*/ 153 h 160"/>
                <a:gd name="T36" fmla="*/ 4 w 161"/>
                <a:gd name="T37" fmla="*/ 156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1" h="160">
                  <a:moveTo>
                    <a:pt x="4" y="156"/>
                  </a:moveTo>
                  <a:lnTo>
                    <a:pt x="8" y="159"/>
                  </a:lnTo>
                  <a:lnTo>
                    <a:pt x="12" y="160"/>
                  </a:lnTo>
                  <a:lnTo>
                    <a:pt x="17" y="159"/>
                  </a:lnTo>
                  <a:lnTo>
                    <a:pt x="21" y="156"/>
                  </a:lnTo>
                  <a:lnTo>
                    <a:pt x="157" y="20"/>
                  </a:lnTo>
                  <a:lnTo>
                    <a:pt x="160" y="16"/>
                  </a:lnTo>
                  <a:lnTo>
                    <a:pt x="161" y="11"/>
                  </a:lnTo>
                  <a:lnTo>
                    <a:pt x="160" y="7"/>
                  </a:lnTo>
                  <a:lnTo>
                    <a:pt x="157" y="4"/>
                  </a:lnTo>
                  <a:lnTo>
                    <a:pt x="153" y="1"/>
                  </a:lnTo>
                  <a:lnTo>
                    <a:pt x="149" y="0"/>
                  </a:lnTo>
                  <a:lnTo>
                    <a:pt x="144" y="1"/>
                  </a:lnTo>
                  <a:lnTo>
                    <a:pt x="140" y="4"/>
                  </a:lnTo>
                  <a:lnTo>
                    <a:pt x="4" y="140"/>
                  </a:lnTo>
                  <a:lnTo>
                    <a:pt x="2" y="144"/>
                  </a:lnTo>
                  <a:lnTo>
                    <a:pt x="0" y="147"/>
                  </a:lnTo>
                  <a:lnTo>
                    <a:pt x="2" y="153"/>
                  </a:lnTo>
                  <a:lnTo>
                    <a:pt x="4" y="1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1"/>
            </a:p>
          </p:txBody>
        </p:sp>
        <p:sp>
          <p:nvSpPr>
            <p:cNvPr id="117" name="Freeform 3625">
              <a:extLst>
                <a:ext uri="{FF2B5EF4-FFF2-40B4-BE49-F238E27FC236}">
                  <a16:creationId xmlns:a16="http://schemas.microsoft.com/office/drawing/2014/main" id="{DCEEE9E8-A5B3-4D81-814B-3132C0A5CC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28363" y="771525"/>
              <a:ext cx="63500" cy="63500"/>
            </a:xfrm>
            <a:custGeom>
              <a:avLst/>
              <a:gdLst>
                <a:gd name="T0" fmla="*/ 139 w 160"/>
                <a:gd name="T1" fmla="*/ 156 h 160"/>
                <a:gd name="T2" fmla="*/ 144 w 160"/>
                <a:gd name="T3" fmla="*/ 159 h 160"/>
                <a:gd name="T4" fmla="*/ 148 w 160"/>
                <a:gd name="T5" fmla="*/ 160 h 160"/>
                <a:gd name="T6" fmla="*/ 153 w 160"/>
                <a:gd name="T7" fmla="*/ 159 h 160"/>
                <a:gd name="T8" fmla="*/ 157 w 160"/>
                <a:gd name="T9" fmla="*/ 156 h 160"/>
                <a:gd name="T10" fmla="*/ 160 w 160"/>
                <a:gd name="T11" fmla="*/ 153 h 160"/>
                <a:gd name="T12" fmla="*/ 160 w 160"/>
                <a:gd name="T13" fmla="*/ 149 h 160"/>
                <a:gd name="T14" fmla="*/ 160 w 160"/>
                <a:gd name="T15" fmla="*/ 144 h 160"/>
                <a:gd name="T16" fmla="*/ 157 w 160"/>
                <a:gd name="T17" fmla="*/ 140 h 160"/>
                <a:gd name="T18" fmla="*/ 21 w 160"/>
                <a:gd name="T19" fmla="*/ 4 h 160"/>
                <a:gd name="T20" fmla="*/ 16 w 160"/>
                <a:gd name="T21" fmla="*/ 1 h 160"/>
                <a:gd name="T22" fmla="*/ 12 w 160"/>
                <a:gd name="T23" fmla="*/ 0 h 160"/>
                <a:gd name="T24" fmla="*/ 7 w 160"/>
                <a:gd name="T25" fmla="*/ 1 h 160"/>
                <a:gd name="T26" fmla="*/ 3 w 160"/>
                <a:gd name="T27" fmla="*/ 4 h 160"/>
                <a:gd name="T28" fmla="*/ 0 w 160"/>
                <a:gd name="T29" fmla="*/ 7 h 160"/>
                <a:gd name="T30" fmla="*/ 0 w 160"/>
                <a:gd name="T31" fmla="*/ 11 h 160"/>
                <a:gd name="T32" fmla="*/ 0 w 160"/>
                <a:gd name="T33" fmla="*/ 16 h 160"/>
                <a:gd name="T34" fmla="*/ 3 w 160"/>
                <a:gd name="T35" fmla="*/ 20 h 160"/>
                <a:gd name="T36" fmla="*/ 139 w 160"/>
                <a:gd name="T37" fmla="*/ 156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0" h="160">
                  <a:moveTo>
                    <a:pt x="139" y="156"/>
                  </a:moveTo>
                  <a:lnTo>
                    <a:pt x="144" y="159"/>
                  </a:lnTo>
                  <a:lnTo>
                    <a:pt x="148" y="160"/>
                  </a:lnTo>
                  <a:lnTo>
                    <a:pt x="153" y="159"/>
                  </a:lnTo>
                  <a:lnTo>
                    <a:pt x="157" y="156"/>
                  </a:lnTo>
                  <a:lnTo>
                    <a:pt x="160" y="153"/>
                  </a:lnTo>
                  <a:lnTo>
                    <a:pt x="160" y="149"/>
                  </a:lnTo>
                  <a:lnTo>
                    <a:pt x="160" y="144"/>
                  </a:lnTo>
                  <a:lnTo>
                    <a:pt x="157" y="140"/>
                  </a:lnTo>
                  <a:lnTo>
                    <a:pt x="21" y="4"/>
                  </a:lnTo>
                  <a:lnTo>
                    <a:pt x="16" y="1"/>
                  </a:lnTo>
                  <a:lnTo>
                    <a:pt x="12" y="0"/>
                  </a:lnTo>
                  <a:lnTo>
                    <a:pt x="7" y="1"/>
                  </a:lnTo>
                  <a:lnTo>
                    <a:pt x="3" y="4"/>
                  </a:lnTo>
                  <a:lnTo>
                    <a:pt x="0" y="7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3" y="20"/>
                  </a:lnTo>
                  <a:lnTo>
                    <a:pt x="139" y="1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1"/>
            </a:p>
          </p:txBody>
        </p:sp>
      </p:grpSp>
      <p:grpSp>
        <p:nvGrpSpPr>
          <p:cNvPr id="118" name="Group 117" descr="Icon of boxes. ">
            <a:extLst>
              <a:ext uri="{FF2B5EF4-FFF2-40B4-BE49-F238E27FC236}">
                <a16:creationId xmlns:a16="http://schemas.microsoft.com/office/drawing/2014/main" id="{75BF619E-615D-4C1A-A3A1-04DFC90E2F3F}"/>
              </a:ext>
            </a:extLst>
          </p:cNvPr>
          <p:cNvGrpSpPr/>
          <p:nvPr/>
        </p:nvGrpSpPr>
        <p:grpSpPr>
          <a:xfrm>
            <a:off x="11058919" y="1368977"/>
            <a:ext cx="287337" cy="285750"/>
            <a:chOff x="5465763" y="3068638"/>
            <a:chExt cx="287337" cy="285750"/>
          </a:xfrm>
          <a:solidFill>
            <a:schemeClr val="bg1"/>
          </a:solidFill>
        </p:grpSpPr>
        <p:sp>
          <p:nvSpPr>
            <p:cNvPr id="119" name="Freeform 617">
              <a:extLst>
                <a:ext uri="{FF2B5EF4-FFF2-40B4-BE49-F238E27FC236}">
                  <a16:creationId xmlns:a16="http://schemas.microsoft.com/office/drawing/2014/main" id="{01C5157B-D811-44C7-8E5F-D3F25F98966E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4188" y="3068638"/>
              <a:ext cx="119063" cy="38100"/>
            </a:xfrm>
            <a:custGeom>
              <a:avLst/>
              <a:gdLst>
                <a:gd name="T0" fmla="*/ 375 w 375"/>
                <a:gd name="T1" fmla="*/ 62 h 120"/>
                <a:gd name="T2" fmla="*/ 374 w 375"/>
                <a:gd name="T3" fmla="*/ 62 h 120"/>
                <a:gd name="T4" fmla="*/ 373 w 375"/>
                <a:gd name="T5" fmla="*/ 61 h 120"/>
                <a:gd name="T6" fmla="*/ 193 w 375"/>
                <a:gd name="T7" fmla="*/ 1 h 120"/>
                <a:gd name="T8" fmla="*/ 188 w 375"/>
                <a:gd name="T9" fmla="*/ 0 h 120"/>
                <a:gd name="T10" fmla="*/ 183 w 375"/>
                <a:gd name="T11" fmla="*/ 1 h 120"/>
                <a:gd name="T12" fmla="*/ 2 w 375"/>
                <a:gd name="T13" fmla="*/ 61 h 120"/>
                <a:gd name="T14" fmla="*/ 1 w 375"/>
                <a:gd name="T15" fmla="*/ 62 h 120"/>
                <a:gd name="T16" fmla="*/ 0 w 375"/>
                <a:gd name="T17" fmla="*/ 62 h 120"/>
                <a:gd name="T18" fmla="*/ 188 w 375"/>
                <a:gd name="T19" fmla="*/ 120 h 120"/>
                <a:gd name="T20" fmla="*/ 375 w 375"/>
                <a:gd name="T21" fmla="*/ 6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75" h="120">
                  <a:moveTo>
                    <a:pt x="375" y="62"/>
                  </a:moveTo>
                  <a:lnTo>
                    <a:pt x="374" y="62"/>
                  </a:lnTo>
                  <a:lnTo>
                    <a:pt x="373" y="61"/>
                  </a:lnTo>
                  <a:lnTo>
                    <a:pt x="193" y="1"/>
                  </a:lnTo>
                  <a:lnTo>
                    <a:pt x="188" y="0"/>
                  </a:lnTo>
                  <a:lnTo>
                    <a:pt x="183" y="1"/>
                  </a:lnTo>
                  <a:lnTo>
                    <a:pt x="2" y="61"/>
                  </a:lnTo>
                  <a:lnTo>
                    <a:pt x="1" y="62"/>
                  </a:lnTo>
                  <a:lnTo>
                    <a:pt x="0" y="62"/>
                  </a:lnTo>
                  <a:lnTo>
                    <a:pt x="188" y="120"/>
                  </a:lnTo>
                  <a:lnTo>
                    <a:pt x="375" y="6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1"/>
            </a:p>
          </p:txBody>
        </p:sp>
        <p:sp>
          <p:nvSpPr>
            <p:cNvPr id="120" name="Freeform 618">
              <a:extLst>
                <a:ext uri="{FF2B5EF4-FFF2-40B4-BE49-F238E27FC236}">
                  <a16:creationId xmlns:a16="http://schemas.microsoft.com/office/drawing/2014/main" id="{90385080-F77C-4175-BA14-BE696271A7E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9275" y="3097213"/>
              <a:ext cx="57150" cy="93663"/>
            </a:xfrm>
            <a:custGeom>
              <a:avLst/>
              <a:gdLst>
                <a:gd name="T0" fmla="*/ 181 w 181"/>
                <a:gd name="T1" fmla="*/ 210 h 295"/>
                <a:gd name="T2" fmla="*/ 181 w 181"/>
                <a:gd name="T3" fmla="*/ 0 h 295"/>
                <a:gd name="T4" fmla="*/ 0 w 181"/>
                <a:gd name="T5" fmla="*/ 56 h 295"/>
                <a:gd name="T6" fmla="*/ 0 w 181"/>
                <a:gd name="T7" fmla="*/ 295 h 295"/>
                <a:gd name="T8" fmla="*/ 171 w 181"/>
                <a:gd name="T9" fmla="*/ 224 h 295"/>
                <a:gd name="T10" fmla="*/ 174 w 181"/>
                <a:gd name="T11" fmla="*/ 222 h 295"/>
                <a:gd name="T12" fmla="*/ 178 w 181"/>
                <a:gd name="T13" fmla="*/ 219 h 295"/>
                <a:gd name="T14" fmla="*/ 180 w 181"/>
                <a:gd name="T15" fmla="*/ 215 h 295"/>
                <a:gd name="T16" fmla="*/ 181 w 181"/>
                <a:gd name="T17" fmla="*/ 210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1" h="295">
                  <a:moveTo>
                    <a:pt x="181" y="210"/>
                  </a:moveTo>
                  <a:lnTo>
                    <a:pt x="181" y="0"/>
                  </a:lnTo>
                  <a:lnTo>
                    <a:pt x="0" y="56"/>
                  </a:lnTo>
                  <a:lnTo>
                    <a:pt x="0" y="295"/>
                  </a:lnTo>
                  <a:lnTo>
                    <a:pt x="171" y="224"/>
                  </a:lnTo>
                  <a:lnTo>
                    <a:pt x="174" y="222"/>
                  </a:lnTo>
                  <a:lnTo>
                    <a:pt x="178" y="219"/>
                  </a:lnTo>
                  <a:lnTo>
                    <a:pt x="180" y="215"/>
                  </a:lnTo>
                  <a:lnTo>
                    <a:pt x="181" y="2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1"/>
            </a:p>
          </p:txBody>
        </p:sp>
        <p:sp>
          <p:nvSpPr>
            <p:cNvPr id="121" name="Freeform 619">
              <a:extLst>
                <a:ext uri="{FF2B5EF4-FFF2-40B4-BE49-F238E27FC236}">
                  <a16:creationId xmlns:a16="http://schemas.microsoft.com/office/drawing/2014/main" id="{B5ABC7AD-DBA6-420E-8EDC-F8D70A03499B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2600" y="3097213"/>
              <a:ext cx="57150" cy="93663"/>
            </a:xfrm>
            <a:custGeom>
              <a:avLst/>
              <a:gdLst>
                <a:gd name="T0" fmla="*/ 9 w 181"/>
                <a:gd name="T1" fmla="*/ 224 h 295"/>
                <a:gd name="T2" fmla="*/ 181 w 181"/>
                <a:gd name="T3" fmla="*/ 295 h 295"/>
                <a:gd name="T4" fmla="*/ 181 w 181"/>
                <a:gd name="T5" fmla="*/ 56 h 295"/>
                <a:gd name="T6" fmla="*/ 0 w 181"/>
                <a:gd name="T7" fmla="*/ 0 h 295"/>
                <a:gd name="T8" fmla="*/ 0 w 181"/>
                <a:gd name="T9" fmla="*/ 210 h 295"/>
                <a:gd name="T10" fmla="*/ 0 w 181"/>
                <a:gd name="T11" fmla="*/ 215 h 295"/>
                <a:gd name="T12" fmla="*/ 2 w 181"/>
                <a:gd name="T13" fmla="*/ 219 h 295"/>
                <a:gd name="T14" fmla="*/ 6 w 181"/>
                <a:gd name="T15" fmla="*/ 222 h 295"/>
                <a:gd name="T16" fmla="*/ 9 w 181"/>
                <a:gd name="T17" fmla="*/ 224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1" h="295">
                  <a:moveTo>
                    <a:pt x="9" y="224"/>
                  </a:moveTo>
                  <a:lnTo>
                    <a:pt x="181" y="295"/>
                  </a:lnTo>
                  <a:lnTo>
                    <a:pt x="181" y="56"/>
                  </a:lnTo>
                  <a:lnTo>
                    <a:pt x="0" y="0"/>
                  </a:lnTo>
                  <a:lnTo>
                    <a:pt x="0" y="210"/>
                  </a:lnTo>
                  <a:lnTo>
                    <a:pt x="0" y="215"/>
                  </a:lnTo>
                  <a:lnTo>
                    <a:pt x="2" y="219"/>
                  </a:lnTo>
                  <a:lnTo>
                    <a:pt x="6" y="222"/>
                  </a:lnTo>
                  <a:lnTo>
                    <a:pt x="9" y="2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1"/>
            </a:p>
          </p:txBody>
        </p:sp>
        <p:sp>
          <p:nvSpPr>
            <p:cNvPr id="122" name="Freeform 620">
              <a:extLst>
                <a:ext uri="{FF2B5EF4-FFF2-40B4-BE49-F238E27FC236}">
                  <a16:creationId xmlns:a16="http://schemas.microsoft.com/office/drawing/2014/main" id="{9AF2E18D-3033-4D0D-B36E-B08820967CF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05475" y="3217863"/>
              <a:ext cx="47625" cy="77788"/>
            </a:xfrm>
            <a:custGeom>
              <a:avLst/>
              <a:gdLst>
                <a:gd name="T0" fmla="*/ 0 w 150"/>
                <a:gd name="T1" fmla="*/ 67 h 249"/>
                <a:gd name="T2" fmla="*/ 0 w 150"/>
                <a:gd name="T3" fmla="*/ 249 h 249"/>
                <a:gd name="T4" fmla="*/ 141 w 150"/>
                <a:gd name="T5" fmla="*/ 177 h 249"/>
                <a:gd name="T6" fmla="*/ 146 w 150"/>
                <a:gd name="T7" fmla="*/ 175 h 249"/>
                <a:gd name="T8" fmla="*/ 148 w 150"/>
                <a:gd name="T9" fmla="*/ 171 h 249"/>
                <a:gd name="T10" fmla="*/ 149 w 150"/>
                <a:gd name="T11" fmla="*/ 168 h 249"/>
                <a:gd name="T12" fmla="*/ 150 w 150"/>
                <a:gd name="T13" fmla="*/ 164 h 249"/>
                <a:gd name="T14" fmla="*/ 150 w 150"/>
                <a:gd name="T15" fmla="*/ 0 h 249"/>
                <a:gd name="T16" fmla="*/ 0 w 150"/>
                <a:gd name="T17" fmla="*/ 67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0" h="249">
                  <a:moveTo>
                    <a:pt x="0" y="67"/>
                  </a:moveTo>
                  <a:lnTo>
                    <a:pt x="0" y="249"/>
                  </a:lnTo>
                  <a:lnTo>
                    <a:pt x="141" y="177"/>
                  </a:lnTo>
                  <a:lnTo>
                    <a:pt x="146" y="175"/>
                  </a:lnTo>
                  <a:lnTo>
                    <a:pt x="148" y="171"/>
                  </a:lnTo>
                  <a:lnTo>
                    <a:pt x="149" y="168"/>
                  </a:lnTo>
                  <a:lnTo>
                    <a:pt x="150" y="164"/>
                  </a:lnTo>
                  <a:lnTo>
                    <a:pt x="150" y="0"/>
                  </a:lnTo>
                  <a:lnTo>
                    <a:pt x="0" y="6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1"/>
            </a:p>
          </p:txBody>
        </p:sp>
        <p:sp>
          <p:nvSpPr>
            <p:cNvPr id="123" name="Freeform 621">
              <a:extLst>
                <a:ext uri="{FF2B5EF4-FFF2-40B4-BE49-F238E27FC236}">
                  <a16:creationId xmlns:a16="http://schemas.microsoft.com/office/drawing/2014/main" id="{10DED026-CA17-4314-AA7F-A291474A64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6263" y="3192463"/>
              <a:ext cx="88900" cy="38100"/>
            </a:xfrm>
            <a:custGeom>
              <a:avLst/>
              <a:gdLst>
                <a:gd name="T0" fmla="*/ 146 w 281"/>
                <a:gd name="T1" fmla="*/ 2 h 120"/>
                <a:gd name="T2" fmla="*/ 143 w 281"/>
                <a:gd name="T3" fmla="*/ 0 h 120"/>
                <a:gd name="T4" fmla="*/ 141 w 281"/>
                <a:gd name="T5" fmla="*/ 0 h 120"/>
                <a:gd name="T6" fmla="*/ 138 w 281"/>
                <a:gd name="T7" fmla="*/ 0 h 120"/>
                <a:gd name="T8" fmla="*/ 134 w 281"/>
                <a:gd name="T9" fmla="*/ 2 h 120"/>
                <a:gd name="T10" fmla="*/ 0 w 281"/>
                <a:gd name="T11" fmla="*/ 55 h 120"/>
                <a:gd name="T12" fmla="*/ 141 w 281"/>
                <a:gd name="T13" fmla="*/ 120 h 120"/>
                <a:gd name="T14" fmla="*/ 281 w 281"/>
                <a:gd name="T15" fmla="*/ 55 h 120"/>
                <a:gd name="T16" fmla="*/ 146 w 281"/>
                <a:gd name="T17" fmla="*/ 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1" h="120">
                  <a:moveTo>
                    <a:pt x="146" y="2"/>
                  </a:moveTo>
                  <a:lnTo>
                    <a:pt x="143" y="0"/>
                  </a:lnTo>
                  <a:lnTo>
                    <a:pt x="141" y="0"/>
                  </a:lnTo>
                  <a:lnTo>
                    <a:pt x="138" y="0"/>
                  </a:lnTo>
                  <a:lnTo>
                    <a:pt x="134" y="2"/>
                  </a:lnTo>
                  <a:lnTo>
                    <a:pt x="0" y="55"/>
                  </a:lnTo>
                  <a:lnTo>
                    <a:pt x="141" y="120"/>
                  </a:lnTo>
                  <a:lnTo>
                    <a:pt x="281" y="55"/>
                  </a:lnTo>
                  <a:lnTo>
                    <a:pt x="146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1"/>
            </a:p>
          </p:txBody>
        </p:sp>
        <p:sp>
          <p:nvSpPr>
            <p:cNvPr id="124" name="Freeform 622">
              <a:extLst>
                <a:ext uri="{FF2B5EF4-FFF2-40B4-BE49-F238E27FC236}">
                  <a16:creationId xmlns:a16="http://schemas.microsoft.com/office/drawing/2014/main" id="{AC238F9B-3904-4E03-9BCD-C8546D347A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48325" y="3217863"/>
              <a:ext cx="47625" cy="77788"/>
            </a:xfrm>
            <a:custGeom>
              <a:avLst/>
              <a:gdLst>
                <a:gd name="T0" fmla="*/ 0 w 151"/>
                <a:gd name="T1" fmla="*/ 164 h 249"/>
                <a:gd name="T2" fmla="*/ 1 w 151"/>
                <a:gd name="T3" fmla="*/ 167 h 249"/>
                <a:gd name="T4" fmla="*/ 2 w 151"/>
                <a:gd name="T5" fmla="*/ 171 h 249"/>
                <a:gd name="T6" fmla="*/ 5 w 151"/>
                <a:gd name="T7" fmla="*/ 175 h 249"/>
                <a:gd name="T8" fmla="*/ 8 w 151"/>
                <a:gd name="T9" fmla="*/ 177 h 249"/>
                <a:gd name="T10" fmla="*/ 151 w 151"/>
                <a:gd name="T11" fmla="*/ 249 h 249"/>
                <a:gd name="T12" fmla="*/ 151 w 151"/>
                <a:gd name="T13" fmla="*/ 67 h 249"/>
                <a:gd name="T14" fmla="*/ 0 w 151"/>
                <a:gd name="T15" fmla="*/ 0 h 249"/>
                <a:gd name="T16" fmla="*/ 0 w 151"/>
                <a:gd name="T17" fmla="*/ 164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1" h="249">
                  <a:moveTo>
                    <a:pt x="0" y="164"/>
                  </a:moveTo>
                  <a:lnTo>
                    <a:pt x="1" y="167"/>
                  </a:lnTo>
                  <a:lnTo>
                    <a:pt x="2" y="171"/>
                  </a:lnTo>
                  <a:lnTo>
                    <a:pt x="5" y="175"/>
                  </a:lnTo>
                  <a:lnTo>
                    <a:pt x="8" y="177"/>
                  </a:lnTo>
                  <a:lnTo>
                    <a:pt x="151" y="249"/>
                  </a:lnTo>
                  <a:lnTo>
                    <a:pt x="151" y="67"/>
                  </a:lnTo>
                  <a:lnTo>
                    <a:pt x="0" y="0"/>
                  </a:lnTo>
                  <a:lnTo>
                    <a:pt x="0" y="1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1"/>
            </a:p>
          </p:txBody>
        </p:sp>
        <p:sp>
          <p:nvSpPr>
            <p:cNvPr id="125" name="Freeform 623">
              <a:extLst>
                <a:ext uri="{FF2B5EF4-FFF2-40B4-BE49-F238E27FC236}">
                  <a16:creationId xmlns:a16="http://schemas.microsoft.com/office/drawing/2014/main" id="{19E2AFFE-6F2F-4A41-BE44-30D95498E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5288" y="3201988"/>
              <a:ext cx="144463" cy="47625"/>
            </a:xfrm>
            <a:custGeom>
              <a:avLst/>
              <a:gdLst>
                <a:gd name="T0" fmla="*/ 231 w 452"/>
                <a:gd name="T1" fmla="*/ 2 h 151"/>
                <a:gd name="T2" fmla="*/ 225 w 452"/>
                <a:gd name="T3" fmla="*/ 0 h 151"/>
                <a:gd name="T4" fmla="*/ 221 w 452"/>
                <a:gd name="T5" fmla="*/ 2 h 151"/>
                <a:gd name="T6" fmla="*/ 0 w 452"/>
                <a:gd name="T7" fmla="*/ 70 h 151"/>
                <a:gd name="T8" fmla="*/ 225 w 452"/>
                <a:gd name="T9" fmla="*/ 151 h 151"/>
                <a:gd name="T10" fmla="*/ 452 w 452"/>
                <a:gd name="T11" fmla="*/ 70 h 151"/>
                <a:gd name="T12" fmla="*/ 231 w 452"/>
                <a:gd name="T13" fmla="*/ 2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2" h="151">
                  <a:moveTo>
                    <a:pt x="231" y="2"/>
                  </a:moveTo>
                  <a:lnTo>
                    <a:pt x="225" y="0"/>
                  </a:lnTo>
                  <a:lnTo>
                    <a:pt x="221" y="2"/>
                  </a:lnTo>
                  <a:lnTo>
                    <a:pt x="0" y="70"/>
                  </a:lnTo>
                  <a:lnTo>
                    <a:pt x="225" y="151"/>
                  </a:lnTo>
                  <a:lnTo>
                    <a:pt x="452" y="70"/>
                  </a:lnTo>
                  <a:lnTo>
                    <a:pt x="231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1"/>
            </a:p>
          </p:txBody>
        </p:sp>
        <p:sp>
          <p:nvSpPr>
            <p:cNvPr id="126" name="Freeform 624">
              <a:extLst>
                <a:ext uri="{FF2B5EF4-FFF2-40B4-BE49-F238E27FC236}">
                  <a16:creationId xmlns:a16="http://schemas.microsoft.com/office/drawing/2014/main" id="{5BB7C855-93D5-43D5-9ED8-FD815B08E3D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5763" y="3230563"/>
              <a:ext cx="76200" cy="123825"/>
            </a:xfrm>
            <a:custGeom>
              <a:avLst/>
              <a:gdLst>
                <a:gd name="T0" fmla="*/ 0 w 240"/>
                <a:gd name="T1" fmla="*/ 285 h 386"/>
                <a:gd name="T2" fmla="*/ 1 w 240"/>
                <a:gd name="T3" fmla="*/ 289 h 386"/>
                <a:gd name="T4" fmla="*/ 2 w 240"/>
                <a:gd name="T5" fmla="*/ 294 h 386"/>
                <a:gd name="T6" fmla="*/ 5 w 240"/>
                <a:gd name="T7" fmla="*/ 297 h 386"/>
                <a:gd name="T8" fmla="*/ 10 w 240"/>
                <a:gd name="T9" fmla="*/ 299 h 386"/>
                <a:gd name="T10" fmla="*/ 240 w 240"/>
                <a:gd name="T11" fmla="*/ 386 h 386"/>
                <a:gd name="T12" fmla="*/ 240 w 240"/>
                <a:gd name="T13" fmla="*/ 84 h 386"/>
                <a:gd name="T14" fmla="*/ 0 w 240"/>
                <a:gd name="T15" fmla="*/ 0 h 386"/>
                <a:gd name="T16" fmla="*/ 0 w 240"/>
                <a:gd name="T17" fmla="*/ 285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0" h="386">
                  <a:moveTo>
                    <a:pt x="0" y="285"/>
                  </a:moveTo>
                  <a:lnTo>
                    <a:pt x="1" y="289"/>
                  </a:lnTo>
                  <a:lnTo>
                    <a:pt x="2" y="294"/>
                  </a:lnTo>
                  <a:lnTo>
                    <a:pt x="5" y="297"/>
                  </a:lnTo>
                  <a:lnTo>
                    <a:pt x="10" y="299"/>
                  </a:lnTo>
                  <a:lnTo>
                    <a:pt x="240" y="386"/>
                  </a:lnTo>
                  <a:lnTo>
                    <a:pt x="240" y="84"/>
                  </a:lnTo>
                  <a:lnTo>
                    <a:pt x="0" y="0"/>
                  </a:lnTo>
                  <a:lnTo>
                    <a:pt x="0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1"/>
            </a:p>
          </p:txBody>
        </p:sp>
        <p:sp>
          <p:nvSpPr>
            <p:cNvPr id="127" name="Freeform 625">
              <a:extLst>
                <a:ext uri="{FF2B5EF4-FFF2-40B4-BE49-F238E27FC236}">
                  <a16:creationId xmlns:a16="http://schemas.microsoft.com/office/drawing/2014/main" id="{AE6F08CF-736A-40B8-AEB8-D64B67F378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3075" y="3230563"/>
              <a:ext cx="76200" cy="123825"/>
            </a:xfrm>
            <a:custGeom>
              <a:avLst/>
              <a:gdLst>
                <a:gd name="T0" fmla="*/ 0 w 241"/>
                <a:gd name="T1" fmla="*/ 386 h 386"/>
                <a:gd name="T2" fmla="*/ 231 w 241"/>
                <a:gd name="T3" fmla="*/ 299 h 386"/>
                <a:gd name="T4" fmla="*/ 235 w 241"/>
                <a:gd name="T5" fmla="*/ 297 h 386"/>
                <a:gd name="T6" fmla="*/ 238 w 241"/>
                <a:gd name="T7" fmla="*/ 294 h 386"/>
                <a:gd name="T8" fmla="*/ 239 w 241"/>
                <a:gd name="T9" fmla="*/ 289 h 386"/>
                <a:gd name="T10" fmla="*/ 241 w 241"/>
                <a:gd name="T11" fmla="*/ 285 h 386"/>
                <a:gd name="T12" fmla="*/ 241 w 241"/>
                <a:gd name="T13" fmla="*/ 0 h 386"/>
                <a:gd name="T14" fmla="*/ 0 w 241"/>
                <a:gd name="T15" fmla="*/ 84 h 386"/>
                <a:gd name="T16" fmla="*/ 0 w 241"/>
                <a:gd name="T17" fmla="*/ 386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1" h="386">
                  <a:moveTo>
                    <a:pt x="0" y="386"/>
                  </a:moveTo>
                  <a:lnTo>
                    <a:pt x="231" y="299"/>
                  </a:lnTo>
                  <a:lnTo>
                    <a:pt x="235" y="297"/>
                  </a:lnTo>
                  <a:lnTo>
                    <a:pt x="238" y="294"/>
                  </a:lnTo>
                  <a:lnTo>
                    <a:pt x="239" y="289"/>
                  </a:lnTo>
                  <a:lnTo>
                    <a:pt x="241" y="285"/>
                  </a:lnTo>
                  <a:lnTo>
                    <a:pt x="241" y="0"/>
                  </a:lnTo>
                  <a:lnTo>
                    <a:pt x="0" y="84"/>
                  </a:lnTo>
                  <a:lnTo>
                    <a:pt x="0" y="3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1"/>
            </a:p>
          </p:txBody>
        </p:sp>
      </p:grpSp>
      <p:grpSp>
        <p:nvGrpSpPr>
          <p:cNvPr id="128" name="Group 127" descr="Icon of human being and speech bubble. ">
            <a:extLst>
              <a:ext uri="{FF2B5EF4-FFF2-40B4-BE49-F238E27FC236}">
                <a16:creationId xmlns:a16="http://schemas.microsoft.com/office/drawing/2014/main" id="{E7EE81F4-E278-4BA7-8923-0D6DD1FEBDFA}"/>
              </a:ext>
            </a:extLst>
          </p:cNvPr>
          <p:cNvGrpSpPr/>
          <p:nvPr/>
        </p:nvGrpSpPr>
        <p:grpSpPr>
          <a:xfrm>
            <a:off x="9918300" y="1368977"/>
            <a:ext cx="284163" cy="285751"/>
            <a:chOff x="3171788" y="779462"/>
            <a:chExt cx="284163" cy="285751"/>
          </a:xfrm>
          <a:solidFill>
            <a:schemeClr val="bg1"/>
          </a:solidFill>
        </p:grpSpPr>
        <p:sp>
          <p:nvSpPr>
            <p:cNvPr id="129" name="Freeform 2993">
              <a:extLst>
                <a:ext uri="{FF2B5EF4-FFF2-40B4-BE49-F238E27FC236}">
                  <a16:creationId xmlns:a16="http://schemas.microsoft.com/office/drawing/2014/main" id="{DA50A160-1A41-427D-BA06-CB32B8C49A8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90851" y="779462"/>
              <a:ext cx="165100" cy="196850"/>
            </a:xfrm>
            <a:custGeom>
              <a:avLst/>
              <a:gdLst>
                <a:gd name="T0" fmla="*/ 291 w 416"/>
                <a:gd name="T1" fmla="*/ 221 h 493"/>
                <a:gd name="T2" fmla="*/ 339 w 416"/>
                <a:gd name="T3" fmla="*/ 173 h 493"/>
                <a:gd name="T4" fmla="*/ 242 w 416"/>
                <a:gd name="T5" fmla="*/ 221 h 493"/>
                <a:gd name="T6" fmla="*/ 195 w 416"/>
                <a:gd name="T7" fmla="*/ 173 h 493"/>
                <a:gd name="T8" fmla="*/ 242 w 416"/>
                <a:gd name="T9" fmla="*/ 221 h 493"/>
                <a:gd name="T10" fmla="*/ 99 w 416"/>
                <a:gd name="T11" fmla="*/ 221 h 493"/>
                <a:gd name="T12" fmla="*/ 147 w 416"/>
                <a:gd name="T13" fmla="*/ 173 h 493"/>
                <a:gd name="T14" fmla="*/ 208 w 416"/>
                <a:gd name="T15" fmla="*/ 0 h 493"/>
                <a:gd name="T16" fmla="*/ 166 w 416"/>
                <a:gd name="T17" fmla="*/ 3 h 493"/>
                <a:gd name="T18" fmla="*/ 127 w 416"/>
                <a:gd name="T19" fmla="*/ 15 h 493"/>
                <a:gd name="T20" fmla="*/ 92 w 416"/>
                <a:gd name="T21" fmla="*/ 33 h 493"/>
                <a:gd name="T22" fmla="*/ 61 w 416"/>
                <a:gd name="T23" fmla="*/ 57 h 493"/>
                <a:gd name="T24" fmla="*/ 35 w 416"/>
                <a:gd name="T25" fmla="*/ 85 h 493"/>
                <a:gd name="T26" fmla="*/ 16 w 416"/>
                <a:gd name="T27" fmla="*/ 117 h 493"/>
                <a:gd name="T28" fmla="*/ 4 w 416"/>
                <a:gd name="T29" fmla="*/ 153 h 493"/>
                <a:gd name="T30" fmla="*/ 0 w 416"/>
                <a:gd name="T31" fmla="*/ 192 h 493"/>
                <a:gd name="T32" fmla="*/ 0 w 416"/>
                <a:gd name="T33" fmla="*/ 194 h 493"/>
                <a:gd name="T34" fmla="*/ 26 w 416"/>
                <a:gd name="T35" fmla="*/ 204 h 493"/>
                <a:gd name="T36" fmla="*/ 47 w 416"/>
                <a:gd name="T37" fmla="*/ 220 h 493"/>
                <a:gd name="T38" fmla="*/ 64 w 416"/>
                <a:gd name="T39" fmla="*/ 238 h 493"/>
                <a:gd name="T40" fmla="*/ 72 w 416"/>
                <a:gd name="T41" fmla="*/ 260 h 493"/>
                <a:gd name="T42" fmla="*/ 76 w 416"/>
                <a:gd name="T43" fmla="*/ 277 h 493"/>
                <a:gd name="T44" fmla="*/ 76 w 416"/>
                <a:gd name="T45" fmla="*/ 293 h 493"/>
                <a:gd name="T46" fmla="*/ 73 w 416"/>
                <a:gd name="T47" fmla="*/ 311 h 493"/>
                <a:gd name="T48" fmla="*/ 67 w 416"/>
                <a:gd name="T49" fmla="*/ 330 h 493"/>
                <a:gd name="T50" fmla="*/ 70 w 416"/>
                <a:gd name="T51" fmla="*/ 333 h 493"/>
                <a:gd name="T52" fmla="*/ 77 w 416"/>
                <a:gd name="T53" fmla="*/ 349 h 493"/>
                <a:gd name="T54" fmla="*/ 94 w 416"/>
                <a:gd name="T55" fmla="*/ 361 h 493"/>
                <a:gd name="T56" fmla="*/ 114 w 416"/>
                <a:gd name="T57" fmla="*/ 371 h 493"/>
                <a:gd name="T58" fmla="*/ 132 w 416"/>
                <a:gd name="T59" fmla="*/ 378 h 493"/>
                <a:gd name="T60" fmla="*/ 153 w 416"/>
                <a:gd name="T61" fmla="*/ 383 h 493"/>
                <a:gd name="T62" fmla="*/ 153 w 416"/>
                <a:gd name="T63" fmla="*/ 428 h 493"/>
                <a:gd name="T64" fmla="*/ 153 w 416"/>
                <a:gd name="T65" fmla="*/ 465 h 493"/>
                <a:gd name="T66" fmla="*/ 173 w 416"/>
                <a:gd name="T67" fmla="*/ 473 h 493"/>
                <a:gd name="T68" fmla="*/ 203 w 416"/>
                <a:gd name="T69" fmla="*/ 446 h 493"/>
                <a:gd name="T70" fmla="*/ 249 w 416"/>
                <a:gd name="T71" fmla="*/ 406 h 493"/>
                <a:gd name="T72" fmla="*/ 274 w 416"/>
                <a:gd name="T73" fmla="*/ 385 h 493"/>
                <a:gd name="T74" fmla="*/ 290 w 416"/>
                <a:gd name="T75" fmla="*/ 371 h 493"/>
                <a:gd name="T76" fmla="*/ 317 w 416"/>
                <a:gd name="T77" fmla="*/ 358 h 493"/>
                <a:gd name="T78" fmla="*/ 342 w 416"/>
                <a:gd name="T79" fmla="*/ 341 h 493"/>
                <a:gd name="T80" fmla="*/ 364 w 416"/>
                <a:gd name="T81" fmla="*/ 321 h 493"/>
                <a:gd name="T82" fmla="*/ 383 w 416"/>
                <a:gd name="T83" fmla="*/ 299 h 493"/>
                <a:gd name="T84" fmla="*/ 397 w 416"/>
                <a:gd name="T85" fmla="*/ 276 h 493"/>
                <a:gd name="T86" fmla="*/ 408 w 416"/>
                <a:gd name="T87" fmla="*/ 249 h 493"/>
                <a:gd name="T88" fmla="*/ 415 w 416"/>
                <a:gd name="T89" fmla="*/ 222 h 493"/>
                <a:gd name="T90" fmla="*/ 416 w 416"/>
                <a:gd name="T91" fmla="*/ 192 h 493"/>
                <a:gd name="T92" fmla="*/ 412 w 416"/>
                <a:gd name="T93" fmla="*/ 154 h 493"/>
                <a:gd name="T94" fmla="*/ 400 w 416"/>
                <a:gd name="T95" fmla="*/ 117 h 493"/>
                <a:gd name="T96" fmla="*/ 381 w 416"/>
                <a:gd name="T97" fmla="*/ 85 h 493"/>
                <a:gd name="T98" fmla="*/ 355 w 416"/>
                <a:gd name="T99" fmla="*/ 57 h 493"/>
                <a:gd name="T100" fmla="*/ 324 w 416"/>
                <a:gd name="T101" fmla="*/ 33 h 493"/>
                <a:gd name="T102" fmla="*/ 289 w 416"/>
                <a:gd name="T103" fmla="*/ 15 h 493"/>
                <a:gd name="T104" fmla="*/ 251 w 416"/>
                <a:gd name="T105" fmla="*/ 3 h 493"/>
                <a:gd name="T106" fmla="*/ 208 w 416"/>
                <a:gd name="T107" fmla="*/ 0 h 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16" h="493">
                  <a:moveTo>
                    <a:pt x="339" y="221"/>
                  </a:moveTo>
                  <a:lnTo>
                    <a:pt x="291" y="221"/>
                  </a:lnTo>
                  <a:lnTo>
                    <a:pt x="291" y="173"/>
                  </a:lnTo>
                  <a:lnTo>
                    <a:pt x="339" y="173"/>
                  </a:lnTo>
                  <a:lnTo>
                    <a:pt x="339" y="221"/>
                  </a:lnTo>
                  <a:close/>
                  <a:moveTo>
                    <a:pt x="242" y="221"/>
                  </a:moveTo>
                  <a:lnTo>
                    <a:pt x="195" y="221"/>
                  </a:lnTo>
                  <a:lnTo>
                    <a:pt x="195" y="173"/>
                  </a:lnTo>
                  <a:lnTo>
                    <a:pt x="242" y="173"/>
                  </a:lnTo>
                  <a:lnTo>
                    <a:pt x="242" y="221"/>
                  </a:lnTo>
                  <a:close/>
                  <a:moveTo>
                    <a:pt x="147" y="221"/>
                  </a:moveTo>
                  <a:lnTo>
                    <a:pt x="99" y="221"/>
                  </a:lnTo>
                  <a:lnTo>
                    <a:pt x="99" y="173"/>
                  </a:lnTo>
                  <a:lnTo>
                    <a:pt x="147" y="173"/>
                  </a:lnTo>
                  <a:lnTo>
                    <a:pt x="147" y="221"/>
                  </a:lnTo>
                  <a:close/>
                  <a:moveTo>
                    <a:pt x="208" y="0"/>
                  </a:moveTo>
                  <a:lnTo>
                    <a:pt x="186" y="1"/>
                  </a:lnTo>
                  <a:lnTo>
                    <a:pt x="166" y="3"/>
                  </a:lnTo>
                  <a:lnTo>
                    <a:pt x="146" y="8"/>
                  </a:lnTo>
                  <a:lnTo>
                    <a:pt x="127" y="15"/>
                  </a:lnTo>
                  <a:lnTo>
                    <a:pt x="109" y="23"/>
                  </a:lnTo>
                  <a:lnTo>
                    <a:pt x="92" y="33"/>
                  </a:lnTo>
                  <a:lnTo>
                    <a:pt x="76" y="44"/>
                  </a:lnTo>
                  <a:lnTo>
                    <a:pt x="61" y="57"/>
                  </a:lnTo>
                  <a:lnTo>
                    <a:pt x="47" y="70"/>
                  </a:lnTo>
                  <a:lnTo>
                    <a:pt x="35" y="85"/>
                  </a:lnTo>
                  <a:lnTo>
                    <a:pt x="25" y="101"/>
                  </a:lnTo>
                  <a:lnTo>
                    <a:pt x="16" y="117"/>
                  </a:lnTo>
                  <a:lnTo>
                    <a:pt x="9" y="135"/>
                  </a:lnTo>
                  <a:lnTo>
                    <a:pt x="4" y="153"/>
                  </a:lnTo>
                  <a:lnTo>
                    <a:pt x="1" y="173"/>
                  </a:lnTo>
                  <a:lnTo>
                    <a:pt x="0" y="192"/>
                  </a:lnTo>
                  <a:lnTo>
                    <a:pt x="0" y="192"/>
                  </a:lnTo>
                  <a:lnTo>
                    <a:pt x="0" y="194"/>
                  </a:lnTo>
                  <a:lnTo>
                    <a:pt x="14" y="198"/>
                  </a:lnTo>
                  <a:lnTo>
                    <a:pt x="26" y="204"/>
                  </a:lnTo>
                  <a:lnTo>
                    <a:pt x="38" y="211"/>
                  </a:lnTo>
                  <a:lnTo>
                    <a:pt x="47" y="220"/>
                  </a:lnTo>
                  <a:lnTo>
                    <a:pt x="57" y="228"/>
                  </a:lnTo>
                  <a:lnTo>
                    <a:pt x="64" y="238"/>
                  </a:lnTo>
                  <a:lnTo>
                    <a:pt x="69" y="248"/>
                  </a:lnTo>
                  <a:lnTo>
                    <a:pt x="72" y="260"/>
                  </a:lnTo>
                  <a:lnTo>
                    <a:pt x="74" y="268"/>
                  </a:lnTo>
                  <a:lnTo>
                    <a:pt x="76" y="277"/>
                  </a:lnTo>
                  <a:lnTo>
                    <a:pt x="76" y="285"/>
                  </a:lnTo>
                  <a:lnTo>
                    <a:pt x="76" y="293"/>
                  </a:lnTo>
                  <a:lnTo>
                    <a:pt x="74" y="303"/>
                  </a:lnTo>
                  <a:lnTo>
                    <a:pt x="73" y="311"/>
                  </a:lnTo>
                  <a:lnTo>
                    <a:pt x="71" y="321"/>
                  </a:lnTo>
                  <a:lnTo>
                    <a:pt x="67" y="330"/>
                  </a:lnTo>
                  <a:lnTo>
                    <a:pt x="69" y="332"/>
                  </a:lnTo>
                  <a:lnTo>
                    <a:pt x="70" y="333"/>
                  </a:lnTo>
                  <a:lnTo>
                    <a:pt x="73" y="341"/>
                  </a:lnTo>
                  <a:lnTo>
                    <a:pt x="77" y="349"/>
                  </a:lnTo>
                  <a:lnTo>
                    <a:pt x="85" y="355"/>
                  </a:lnTo>
                  <a:lnTo>
                    <a:pt x="94" y="361"/>
                  </a:lnTo>
                  <a:lnTo>
                    <a:pt x="104" y="366"/>
                  </a:lnTo>
                  <a:lnTo>
                    <a:pt x="114" y="371"/>
                  </a:lnTo>
                  <a:lnTo>
                    <a:pt x="123" y="374"/>
                  </a:lnTo>
                  <a:lnTo>
                    <a:pt x="132" y="378"/>
                  </a:lnTo>
                  <a:lnTo>
                    <a:pt x="142" y="380"/>
                  </a:lnTo>
                  <a:lnTo>
                    <a:pt x="153" y="383"/>
                  </a:lnTo>
                  <a:lnTo>
                    <a:pt x="153" y="403"/>
                  </a:lnTo>
                  <a:lnTo>
                    <a:pt x="153" y="428"/>
                  </a:lnTo>
                  <a:lnTo>
                    <a:pt x="153" y="449"/>
                  </a:lnTo>
                  <a:lnTo>
                    <a:pt x="153" y="465"/>
                  </a:lnTo>
                  <a:lnTo>
                    <a:pt x="153" y="493"/>
                  </a:lnTo>
                  <a:lnTo>
                    <a:pt x="173" y="473"/>
                  </a:lnTo>
                  <a:lnTo>
                    <a:pt x="185" y="462"/>
                  </a:lnTo>
                  <a:lnTo>
                    <a:pt x="203" y="446"/>
                  </a:lnTo>
                  <a:lnTo>
                    <a:pt x="227" y="427"/>
                  </a:lnTo>
                  <a:lnTo>
                    <a:pt x="249" y="406"/>
                  </a:lnTo>
                  <a:lnTo>
                    <a:pt x="262" y="395"/>
                  </a:lnTo>
                  <a:lnTo>
                    <a:pt x="274" y="385"/>
                  </a:lnTo>
                  <a:lnTo>
                    <a:pt x="284" y="377"/>
                  </a:lnTo>
                  <a:lnTo>
                    <a:pt x="290" y="371"/>
                  </a:lnTo>
                  <a:lnTo>
                    <a:pt x="304" y="365"/>
                  </a:lnTo>
                  <a:lnTo>
                    <a:pt x="317" y="358"/>
                  </a:lnTo>
                  <a:lnTo>
                    <a:pt x="330" y="349"/>
                  </a:lnTo>
                  <a:lnTo>
                    <a:pt x="342" y="341"/>
                  </a:lnTo>
                  <a:lnTo>
                    <a:pt x="353" y="332"/>
                  </a:lnTo>
                  <a:lnTo>
                    <a:pt x="364" y="321"/>
                  </a:lnTo>
                  <a:lnTo>
                    <a:pt x="373" y="310"/>
                  </a:lnTo>
                  <a:lnTo>
                    <a:pt x="383" y="299"/>
                  </a:lnTo>
                  <a:lnTo>
                    <a:pt x="390" y="288"/>
                  </a:lnTo>
                  <a:lnTo>
                    <a:pt x="397" y="276"/>
                  </a:lnTo>
                  <a:lnTo>
                    <a:pt x="403" y="263"/>
                  </a:lnTo>
                  <a:lnTo>
                    <a:pt x="408" y="249"/>
                  </a:lnTo>
                  <a:lnTo>
                    <a:pt x="411" y="235"/>
                  </a:lnTo>
                  <a:lnTo>
                    <a:pt x="415" y="222"/>
                  </a:lnTo>
                  <a:lnTo>
                    <a:pt x="416" y="208"/>
                  </a:lnTo>
                  <a:lnTo>
                    <a:pt x="416" y="192"/>
                  </a:lnTo>
                  <a:lnTo>
                    <a:pt x="416" y="173"/>
                  </a:lnTo>
                  <a:lnTo>
                    <a:pt x="412" y="154"/>
                  </a:lnTo>
                  <a:lnTo>
                    <a:pt x="408" y="135"/>
                  </a:lnTo>
                  <a:lnTo>
                    <a:pt x="400" y="117"/>
                  </a:lnTo>
                  <a:lnTo>
                    <a:pt x="391" y="101"/>
                  </a:lnTo>
                  <a:lnTo>
                    <a:pt x="381" y="85"/>
                  </a:lnTo>
                  <a:lnTo>
                    <a:pt x="368" y="70"/>
                  </a:lnTo>
                  <a:lnTo>
                    <a:pt x="355" y="57"/>
                  </a:lnTo>
                  <a:lnTo>
                    <a:pt x="341" y="44"/>
                  </a:lnTo>
                  <a:lnTo>
                    <a:pt x="324" y="33"/>
                  </a:lnTo>
                  <a:lnTo>
                    <a:pt x="308" y="23"/>
                  </a:lnTo>
                  <a:lnTo>
                    <a:pt x="289" y="15"/>
                  </a:lnTo>
                  <a:lnTo>
                    <a:pt x="270" y="8"/>
                  </a:lnTo>
                  <a:lnTo>
                    <a:pt x="251" y="3"/>
                  </a:lnTo>
                  <a:lnTo>
                    <a:pt x="229" y="1"/>
                  </a:lnTo>
                  <a:lnTo>
                    <a:pt x="20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1"/>
            </a:p>
          </p:txBody>
        </p:sp>
        <p:sp>
          <p:nvSpPr>
            <p:cNvPr id="130" name="Freeform 2994">
              <a:extLst>
                <a:ext uri="{FF2B5EF4-FFF2-40B4-BE49-F238E27FC236}">
                  <a16:creationId xmlns:a16="http://schemas.microsoft.com/office/drawing/2014/main" id="{983071EF-DBDF-4331-848B-74957C821E39}"/>
                </a:ext>
              </a:extLst>
            </p:cNvPr>
            <p:cNvSpPr>
              <a:spLocks/>
            </p:cNvSpPr>
            <p:nvPr/>
          </p:nvSpPr>
          <p:spPr bwMode="auto">
            <a:xfrm>
              <a:off x="3171788" y="863600"/>
              <a:ext cx="190500" cy="201613"/>
            </a:xfrm>
            <a:custGeom>
              <a:avLst/>
              <a:gdLst>
                <a:gd name="T0" fmla="*/ 393 w 480"/>
                <a:gd name="T1" fmla="*/ 357 h 507"/>
                <a:gd name="T2" fmla="*/ 312 w 480"/>
                <a:gd name="T3" fmla="*/ 312 h 507"/>
                <a:gd name="T4" fmla="*/ 320 w 480"/>
                <a:gd name="T5" fmla="*/ 267 h 507"/>
                <a:gd name="T6" fmla="*/ 324 w 480"/>
                <a:gd name="T7" fmla="*/ 261 h 507"/>
                <a:gd name="T8" fmla="*/ 329 w 480"/>
                <a:gd name="T9" fmla="*/ 254 h 507"/>
                <a:gd name="T10" fmla="*/ 332 w 480"/>
                <a:gd name="T11" fmla="*/ 244 h 507"/>
                <a:gd name="T12" fmla="*/ 336 w 480"/>
                <a:gd name="T13" fmla="*/ 231 h 507"/>
                <a:gd name="T14" fmla="*/ 338 w 480"/>
                <a:gd name="T15" fmla="*/ 219 h 507"/>
                <a:gd name="T16" fmla="*/ 339 w 480"/>
                <a:gd name="T17" fmla="*/ 203 h 507"/>
                <a:gd name="T18" fmla="*/ 350 w 480"/>
                <a:gd name="T19" fmla="*/ 190 h 507"/>
                <a:gd name="T20" fmla="*/ 354 w 480"/>
                <a:gd name="T21" fmla="*/ 185 h 507"/>
                <a:gd name="T22" fmla="*/ 356 w 480"/>
                <a:gd name="T23" fmla="*/ 179 h 507"/>
                <a:gd name="T24" fmla="*/ 357 w 480"/>
                <a:gd name="T25" fmla="*/ 173 h 507"/>
                <a:gd name="T26" fmla="*/ 358 w 480"/>
                <a:gd name="T27" fmla="*/ 166 h 507"/>
                <a:gd name="T28" fmla="*/ 357 w 480"/>
                <a:gd name="T29" fmla="*/ 149 h 507"/>
                <a:gd name="T30" fmla="*/ 354 w 480"/>
                <a:gd name="T31" fmla="*/ 140 h 507"/>
                <a:gd name="T32" fmla="*/ 350 w 480"/>
                <a:gd name="T33" fmla="*/ 131 h 507"/>
                <a:gd name="T34" fmla="*/ 343 w 480"/>
                <a:gd name="T35" fmla="*/ 125 h 507"/>
                <a:gd name="T36" fmla="*/ 355 w 480"/>
                <a:gd name="T37" fmla="*/ 84 h 507"/>
                <a:gd name="T38" fmla="*/ 353 w 480"/>
                <a:gd name="T39" fmla="*/ 54 h 507"/>
                <a:gd name="T40" fmla="*/ 336 w 480"/>
                <a:gd name="T41" fmla="*/ 28 h 507"/>
                <a:gd name="T42" fmla="*/ 305 w 480"/>
                <a:gd name="T43" fmla="*/ 9 h 507"/>
                <a:gd name="T44" fmla="*/ 286 w 480"/>
                <a:gd name="T45" fmla="*/ 4 h 507"/>
                <a:gd name="T46" fmla="*/ 267 w 480"/>
                <a:gd name="T47" fmla="*/ 0 h 507"/>
                <a:gd name="T48" fmla="*/ 251 w 480"/>
                <a:gd name="T49" fmla="*/ 0 h 507"/>
                <a:gd name="T50" fmla="*/ 232 w 480"/>
                <a:gd name="T51" fmla="*/ 2 h 507"/>
                <a:gd name="T52" fmla="*/ 217 w 480"/>
                <a:gd name="T53" fmla="*/ 4 h 507"/>
                <a:gd name="T54" fmla="*/ 203 w 480"/>
                <a:gd name="T55" fmla="*/ 8 h 507"/>
                <a:gd name="T56" fmla="*/ 192 w 480"/>
                <a:gd name="T57" fmla="*/ 11 h 507"/>
                <a:gd name="T58" fmla="*/ 157 w 480"/>
                <a:gd name="T59" fmla="*/ 38 h 507"/>
                <a:gd name="T60" fmla="*/ 154 w 480"/>
                <a:gd name="T61" fmla="*/ 44 h 507"/>
                <a:gd name="T62" fmla="*/ 140 w 480"/>
                <a:gd name="T63" fmla="*/ 46 h 507"/>
                <a:gd name="T64" fmla="*/ 131 w 480"/>
                <a:gd name="T65" fmla="*/ 48 h 507"/>
                <a:gd name="T66" fmla="*/ 126 w 480"/>
                <a:gd name="T67" fmla="*/ 53 h 507"/>
                <a:gd name="T68" fmla="*/ 123 w 480"/>
                <a:gd name="T69" fmla="*/ 56 h 507"/>
                <a:gd name="T70" fmla="*/ 118 w 480"/>
                <a:gd name="T71" fmla="*/ 66 h 507"/>
                <a:gd name="T72" fmla="*/ 118 w 480"/>
                <a:gd name="T73" fmla="*/ 75 h 507"/>
                <a:gd name="T74" fmla="*/ 118 w 480"/>
                <a:gd name="T75" fmla="*/ 84 h 507"/>
                <a:gd name="T76" fmla="*/ 121 w 480"/>
                <a:gd name="T77" fmla="*/ 92 h 507"/>
                <a:gd name="T78" fmla="*/ 123 w 480"/>
                <a:gd name="T79" fmla="*/ 100 h 507"/>
                <a:gd name="T80" fmla="*/ 125 w 480"/>
                <a:gd name="T81" fmla="*/ 109 h 507"/>
                <a:gd name="T82" fmla="*/ 132 w 480"/>
                <a:gd name="T83" fmla="*/ 125 h 507"/>
                <a:gd name="T84" fmla="*/ 116 w 480"/>
                <a:gd name="T85" fmla="*/ 148 h 507"/>
                <a:gd name="T86" fmla="*/ 115 w 480"/>
                <a:gd name="T87" fmla="*/ 174 h 507"/>
                <a:gd name="T88" fmla="*/ 118 w 480"/>
                <a:gd name="T89" fmla="*/ 185 h 507"/>
                <a:gd name="T90" fmla="*/ 124 w 480"/>
                <a:gd name="T91" fmla="*/ 193 h 507"/>
                <a:gd name="T92" fmla="*/ 130 w 480"/>
                <a:gd name="T93" fmla="*/ 199 h 507"/>
                <a:gd name="T94" fmla="*/ 138 w 480"/>
                <a:gd name="T95" fmla="*/ 216 h 507"/>
                <a:gd name="T96" fmla="*/ 144 w 480"/>
                <a:gd name="T97" fmla="*/ 242 h 507"/>
                <a:gd name="T98" fmla="*/ 161 w 480"/>
                <a:gd name="T99" fmla="*/ 268 h 507"/>
                <a:gd name="T100" fmla="*/ 168 w 480"/>
                <a:gd name="T101" fmla="*/ 312 h 507"/>
                <a:gd name="T102" fmla="*/ 87 w 480"/>
                <a:gd name="T103" fmla="*/ 357 h 507"/>
                <a:gd name="T104" fmla="*/ 19 w 480"/>
                <a:gd name="T105" fmla="*/ 399 h 507"/>
                <a:gd name="T106" fmla="*/ 2 w 480"/>
                <a:gd name="T107" fmla="*/ 420 h 507"/>
                <a:gd name="T108" fmla="*/ 4 w 480"/>
                <a:gd name="T109" fmla="*/ 504 h 507"/>
                <a:gd name="T110" fmla="*/ 473 w 480"/>
                <a:gd name="T111" fmla="*/ 506 h 507"/>
                <a:gd name="T112" fmla="*/ 480 w 480"/>
                <a:gd name="T113" fmla="*/ 424 h 507"/>
                <a:gd name="T114" fmla="*/ 471 w 480"/>
                <a:gd name="T115" fmla="*/ 408 h 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80" h="507">
                  <a:moveTo>
                    <a:pt x="446" y="388"/>
                  </a:moveTo>
                  <a:lnTo>
                    <a:pt x="435" y="380"/>
                  </a:lnTo>
                  <a:lnTo>
                    <a:pt x="418" y="370"/>
                  </a:lnTo>
                  <a:lnTo>
                    <a:pt x="393" y="357"/>
                  </a:lnTo>
                  <a:lnTo>
                    <a:pt x="367" y="344"/>
                  </a:lnTo>
                  <a:lnTo>
                    <a:pt x="339" y="331"/>
                  </a:lnTo>
                  <a:lnTo>
                    <a:pt x="312" y="319"/>
                  </a:lnTo>
                  <a:lnTo>
                    <a:pt x="312" y="312"/>
                  </a:lnTo>
                  <a:lnTo>
                    <a:pt x="312" y="280"/>
                  </a:lnTo>
                  <a:lnTo>
                    <a:pt x="312" y="274"/>
                  </a:lnTo>
                  <a:lnTo>
                    <a:pt x="316" y="272"/>
                  </a:lnTo>
                  <a:lnTo>
                    <a:pt x="320" y="267"/>
                  </a:lnTo>
                  <a:lnTo>
                    <a:pt x="320" y="266"/>
                  </a:lnTo>
                  <a:lnTo>
                    <a:pt x="320" y="266"/>
                  </a:lnTo>
                  <a:lnTo>
                    <a:pt x="323" y="263"/>
                  </a:lnTo>
                  <a:lnTo>
                    <a:pt x="324" y="261"/>
                  </a:lnTo>
                  <a:lnTo>
                    <a:pt x="325" y="260"/>
                  </a:lnTo>
                  <a:lnTo>
                    <a:pt x="325" y="260"/>
                  </a:lnTo>
                  <a:lnTo>
                    <a:pt x="326" y="256"/>
                  </a:lnTo>
                  <a:lnTo>
                    <a:pt x="329" y="254"/>
                  </a:lnTo>
                  <a:lnTo>
                    <a:pt x="329" y="253"/>
                  </a:lnTo>
                  <a:lnTo>
                    <a:pt x="329" y="251"/>
                  </a:lnTo>
                  <a:lnTo>
                    <a:pt x="331" y="248"/>
                  </a:lnTo>
                  <a:lnTo>
                    <a:pt x="332" y="244"/>
                  </a:lnTo>
                  <a:lnTo>
                    <a:pt x="332" y="243"/>
                  </a:lnTo>
                  <a:lnTo>
                    <a:pt x="332" y="243"/>
                  </a:lnTo>
                  <a:lnTo>
                    <a:pt x="335" y="237"/>
                  </a:lnTo>
                  <a:lnTo>
                    <a:pt x="336" y="231"/>
                  </a:lnTo>
                  <a:lnTo>
                    <a:pt x="336" y="231"/>
                  </a:lnTo>
                  <a:lnTo>
                    <a:pt x="336" y="231"/>
                  </a:lnTo>
                  <a:lnTo>
                    <a:pt x="337" y="225"/>
                  </a:lnTo>
                  <a:lnTo>
                    <a:pt x="338" y="219"/>
                  </a:lnTo>
                  <a:lnTo>
                    <a:pt x="338" y="217"/>
                  </a:lnTo>
                  <a:lnTo>
                    <a:pt x="338" y="215"/>
                  </a:lnTo>
                  <a:lnTo>
                    <a:pt x="339" y="209"/>
                  </a:lnTo>
                  <a:lnTo>
                    <a:pt x="339" y="203"/>
                  </a:lnTo>
                  <a:lnTo>
                    <a:pt x="345" y="197"/>
                  </a:lnTo>
                  <a:lnTo>
                    <a:pt x="350" y="191"/>
                  </a:lnTo>
                  <a:lnTo>
                    <a:pt x="350" y="190"/>
                  </a:lnTo>
                  <a:lnTo>
                    <a:pt x="350" y="190"/>
                  </a:lnTo>
                  <a:lnTo>
                    <a:pt x="353" y="187"/>
                  </a:lnTo>
                  <a:lnTo>
                    <a:pt x="354" y="185"/>
                  </a:lnTo>
                  <a:lnTo>
                    <a:pt x="354" y="185"/>
                  </a:lnTo>
                  <a:lnTo>
                    <a:pt x="354" y="185"/>
                  </a:lnTo>
                  <a:lnTo>
                    <a:pt x="355" y="182"/>
                  </a:lnTo>
                  <a:lnTo>
                    <a:pt x="355" y="180"/>
                  </a:lnTo>
                  <a:lnTo>
                    <a:pt x="355" y="179"/>
                  </a:lnTo>
                  <a:lnTo>
                    <a:pt x="356" y="179"/>
                  </a:lnTo>
                  <a:lnTo>
                    <a:pt x="356" y="176"/>
                  </a:lnTo>
                  <a:lnTo>
                    <a:pt x="357" y="174"/>
                  </a:lnTo>
                  <a:lnTo>
                    <a:pt x="357" y="173"/>
                  </a:lnTo>
                  <a:lnTo>
                    <a:pt x="357" y="173"/>
                  </a:lnTo>
                  <a:lnTo>
                    <a:pt x="357" y="169"/>
                  </a:lnTo>
                  <a:lnTo>
                    <a:pt x="357" y="167"/>
                  </a:lnTo>
                  <a:lnTo>
                    <a:pt x="358" y="167"/>
                  </a:lnTo>
                  <a:lnTo>
                    <a:pt x="358" y="166"/>
                  </a:lnTo>
                  <a:lnTo>
                    <a:pt x="358" y="163"/>
                  </a:lnTo>
                  <a:lnTo>
                    <a:pt x="358" y="160"/>
                  </a:lnTo>
                  <a:lnTo>
                    <a:pt x="358" y="155"/>
                  </a:lnTo>
                  <a:lnTo>
                    <a:pt x="357" y="149"/>
                  </a:lnTo>
                  <a:lnTo>
                    <a:pt x="357" y="149"/>
                  </a:lnTo>
                  <a:lnTo>
                    <a:pt x="357" y="148"/>
                  </a:lnTo>
                  <a:lnTo>
                    <a:pt x="356" y="143"/>
                  </a:lnTo>
                  <a:lnTo>
                    <a:pt x="354" y="140"/>
                  </a:lnTo>
                  <a:lnTo>
                    <a:pt x="354" y="138"/>
                  </a:lnTo>
                  <a:lnTo>
                    <a:pt x="354" y="138"/>
                  </a:lnTo>
                  <a:lnTo>
                    <a:pt x="353" y="135"/>
                  </a:lnTo>
                  <a:lnTo>
                    <a:pt x="350" y="131"/>
                  </a:lnTo>
                  <a:lnTo>
                    <a:pt x="349" y="131"/>
                  </a:lnTo>
                  <a:lnTo>
                    <a:pt x="349" y="131"/>
                  </a:lnTo>
                  <a:lnTo>
                    <a:pt x="347" y="128"/>
                  </a:lnTo>
                  <a:lnTo>
                    <a:pt x="343" y="125"/>
                  </a:lnTo>
                  <a:lnTo>
                    <a:pt x="344" y="122"/>
                  </a:lnTo>
                  <a:lnTo>
                    <a:pt x="347" y="117"/>
                  </a:lnTo>
                  <a:lnTo>
                    <a:pt x="351" y="100"/>
                  </a:lnTo>
                  <a:lnTo>
                    <a:pt x="355" y="84"/>
                  </a:lnTo>
                  <a:lnTo>
                    <a:pt x="355" y="77"/>
                  </a:lnTo>
                  <a:lnTo>
                    <a:pt x="355" y="69"/>
                  </a:lnTo>
                  <a:lnTo>
                    <a:pt x="354" y="61"/>
                  </a:lnTo>
                  <a:lnTo>
                    <a:pt x="353" y="54"/>
                  </a:lnTo>
                  <a:lnTo>
                    <a:pt x="350" y="47"/>
                  </a:lnTo>
                  <a:lnTo>
                    <a:pt x="347" y="40"/>
                  </a:lnTo>
                  <a:lnTo>
                    <a:pt x="342" y="34"/>
                  </a:lnTo>
                  <a:lnTo>
                    <a:pt x="336" y="28"/>
                  </a:lnTo>
                  <a:lnTo>
                    <a:pt x="330" y="22"/>
                  </a:lnTo>
                  <a:lnTo>
                    <a:pt x="323" y="17"/>
                  </a:lnTo>
                  <a:lnTo>
                    <a:pt x="314" y="12"/>
                  </a:lnTo>
                  <a:lnTo>
                    <a:pt x="305" y="9"/>
                  </a:lnTo>
                  <a:lnTo>
                    <a:pt x="305" y="9"/>
                  </a:lnTo>
                  <a:lnTo>
                    <a:pt x="305" y="9"/>
                  </a:lnTo>
                  <a:lnTo>
                    <a:pt x="295" y="6"/>
                  </a:lnTo>
                  <a:lnTo>
                    <a:pt x="286" y="4"/>
                  </a:lnTo>
                  <a:lnTo>
                    <a:pt x="276" y="2"/>
                  </a:lnTo>
                  <a:lnTo>
                    <a:pt x="267" y="0"/>
                  </a:lnTo>
                  <a:lnTo>
                    <a:pt x="267" y="0"/>
                  </a:lnTo>
                  <a:lnTo>
                    <a:pt x="267" y="0"/>
                  </a:lnTo>
                  <a:lnTo>
                    <a:pt x="263" y="0"/>
                  </a:lnTo>
                  <a:lnTo>
                    <a:pt x="260" y="0"/>
                  </a:lnTo>
                  <a:lnTo>
                    <a:pt x="255" y="0"/>
                  </a:lnTo>
                  <a:lnTo>
                    <a:pt x="251" y="0"/>
                  </a:lnTo>
                  <a:lnTo>
                    <a:pt x="244" y="0"/>
                  </a:lnTo>
                  <a:lnTo>
                    <a:pt x="237" y="0"/>
                  </a:lnTo>
                  <a:lnTo>
                    <a:pt x="235" y="0"/>
                  </a:lnTo>
                  <a:lnTo>
                    <a:pt x="232" y="2"/>
                  </a:lnTo>
                  <a:lnTo>
                    <a:pt x="229" y="2"/>
                  </a:lnTo>
                  <a:lnTo>
                    <a:pt x="224" y="3"/>
                  </a:lnTo>
                  <a:lnTo>
                    <a:pt x="220" y="3"/>
                  </a:lnTo>
                  <a:lnTo>
                    <a:pt x="217" y="4"/>
                  </a:lnTo>
                  <a:lnTo>
                    <a:pt x="215" y="4"/>
                  </a:lnTo>
                  <a:lnTo>
                    <a:pt x="212" y="5"/>
                  </a:lnTo>
                  <a:lnTo>
                    <a:pt x="207" y="6"/>
                  </a:lnTo>
                  <a:lnTo>
                    <a:pt x="203" y="8"/>
                  </a:lnTo>
                  <a:lnTo>
                    <a:pt x="199" y="9"/>
                  </a:lnTo>
                  <a:lnTo>
                    <a:pt x="195" y="10"/>
                  </a:lnTo>
                  <a:lnTo>
                    <a:pt x="193" y="10"/>
                  </a:lnTo>
                  <a:lnTo>
                    <a:pt x="192" y="11"/>
                  </a:lnTo>
                  <a:lnTo>
                    <a:pt x="181" y="16"/>
                  </a:lnTo>
                  <a:lnTo>
                    <a:pt x="172" y="23"/>
                  </a:lnTo>
                  <a:lnTo>
                    <a:pt x="163" y="30"/>
                  </a:lnTo>
                  <a:lnTo>
                    <a:pt x="157" y="38"/>
                  </a:lnTo>
                  <a:lnTo>
                    <a:pt x="157" y="38"/>
                  </a:lnTo>
                  <a:lnTo>
                    <a:pt x="156" y="38"/>
                  </a:lnTo>
                  <a:lnTo>
                    <a:pt x="155" y="42"/>
                  </a:lnTo>
                  <a:lnTo>
                    <a:pt x="154" y="44"/>
                  </a:lnTo>
                  <a:lnTo>
                    <a:pt x="150" y="44"/>
                  </a:lnTo>
                  <a:lnTo>
                    <a:pt x="148" y="44"/>
                  </a:lnTo>
                  <a:lnTo>
                    <a:pt x="143" y="44"/>
                  </a:lnTo>
                  <a:lnTo>
                    <a:pt x="140" y="46"/>
                  </a:lnTo>
                  <a:lnTo>
                    <a:pt x="138" y="46"/>
                  </a:lnTo>
                  <a:lnTo>
                    <a:pt x="137" y="46"/>
                  </a:lnTo>
                  <a:lnTo>
                    <a:pt x="135" y="47"/>
                  </a:lnTo>
                  <a:lnTo>
                    <a:pt x="131" y="48"/>
                  </a:lnTo>
                  <a:lnTo>
                    <a:pt x="131" y="48"/>
                  </a:lnTo>
                  <a:lnTo>
                    <a:pt x="130" y="49"/>
                  </a:lnTo>
                  <a:lnTo>
                    <a:pt x="128" y="50"/>
                  </a:lnTo>
                  <a:lnTo>
                    <a:pt x="126" y="53"/>
                  </a:lnTo>
                  <a:lnTo>
                    <a:pt x="125" y="53"/>
                  </a:lnTo>
                  <a:lnTo>
                    <a:pt x="125" y="53"/>
                  </a:lnTo>
                  <a:lnTo>
                    <a:pt x="124" y="55"/>
                  </a:lnTo>
                  <a:lnTo>
                    <a:pt x="123" y="56"/>
                  </a:lnTo>
                  <a:lnTo>
                    <a:pt x="121" y="60"/>
                  </a:lnTo>
                  <a:lnTo>
                    <a:pt x="119" y="63"/>
                  </a:lnTo>
                  <a:lnTo>
                    <a:pt x="119" y="65"/>
                  </a:lnTo>
                  <a:lnTo>
                    <a:pt x="118" y="66"/>
                  </a:lnTo>
                  <a:lnTo>
                    <a:pt x="118" y="68"/>
                  </a:lnTo>
                  <a:lnTo>
                    <a:pt x="118" y="71"/>
                  </a:lnTo>
                  <a:lnTo>
                    <a:pt x="118" y="73"/>
                  </a:lnTo>
                  <a:lnTo>
                    <a:pt x="118" y="75"/>
                  </a:lnTo>
                  <a:lnTo>
                    <a:pt x="118" y="77"/>
                  </a:lnTo>
                  <a:lnTo>
                    <a:pt x="118" y="79"/>
                  </a:lnTo>
                  <a:lnTo>
                    <a:pt x="118" y="81"/>
                  </a:lnTo>
                  <a:lnTo>
                    <a:pt x="118" y="84"/>
                  </a:lnTo>
                  <a:lnTo>
                    <a:pt x="119" y="85"/>
                  </a:lnTo>
                  <a:lnTo>
                    <a:pt x="119" y="87"/>
                  </a:lnTo>
                  <a:lnTo>
                    <a:pt x="119" y="90"/>
                  </a:lnTo>
                  <a:lnTo>
                    <a:pt x="121" y="92"/>
                  </a:lnTo>
                  <a:lnTo>
                    <a:pt x="121" y="94"/>
                  </a:lnTo>
                  <a:lnTo>
                    <a:pt x="122" y="96"/>
                  </a:lnTo>
                  <a:lnTo>
                    <a:pt x="122" y="98"/>
                  </a:lnTo>
                  <a:lnTo>
                    <a:pt x="123" y="100"/>
                  </a:lnTo>
                  <a:lnTo>
                    <a:pt x="124" y="103"/>
                  </a:lnTo>
                  <a:lnTo>
                    <a:pt x="125" y="106"/>
                  </a:lnTo>
                  <a:lnTo>
                    <a:pt x="125" y="107"/>
                  </a:lnTo>
                  <a:lnTo>
                    <a:pt x="125" y="109"/>
                  </a:lnTo>
                  <a:lnTo>
                    <a:pt x="129" y="117"/>
                  </a:lnTo>
                  <a:lnTo>
                    <a:pt x="132" y="125"/>
                  </a:lnTo>
                  <a:lnTo>
                    <a:pt x="132" y="125"/>
                  </a:lnTo>
                  <a:lnTo>
                    <a:pt x="132" y="125"/>
                  </a:lnTo>
                  <a:lnTo>
                    <a:pt x="126" y="130"/>
                  </a:lnTo>
                  <a:lnTo>
                    <a:pt x="122" y="136"/>
                  </a:lnTo>
                  <a:lnTo>
                    <a:pt x="118" y="142"/>
                  </a:lnTo>
                  <a:lnTo>
                    <a:pt x="116" y="148"/>
                  </a:lnTo>
                  <a:lnTo>
                    <a:pt x="115" y="155"/>
                  </a:lnTo>
                  <a:lnTo>
                    <a:pt x="115" y="163"/>
                  </a:lnTo>
                  <a:lnTo>
                    <a:pt x="115" y="168"/>
                  </a:lnTo>
                  <a:lnTo>
                    <a:pt x="115" y="174"/>
                  </a:lnTo>
                  <a:lnTo>
                    <a:pt x="116" y="175"/>
                  </a:lnTo>
                  <a:lnTo>
                    <a:pt x="116" y="175"/>
                  </a:lnTo>
                  <a:lnTo>
                    <a:pt x="117" y="180"/>
                  </a:lnTo>
                  <a:lnTo>
                    <a:pt x="118" y="185"/>
                  </a:lnTo>
                  <a:lnTo>
                    <a:pt x="119" y="186"/>
                  </a:lnTo>
                  <a:lnTo>
                    <a:pt x="119" y="187"/>
                  </a:lnTo>
                  <a:lnTo>
                    <a:pt x="122" y="190"/>
                  </a:lnTo>
                  <a:lnTo>
                    <a:pt x="124" y="193"/>
                  </a:lnTo>
                  <a:lnTo>
                    <a:pt x="125" y="194"/>
                  </a:lnTo>
                  <a:lnTo>
                    <a:pt x="125" y="195"/>
                  </a:lnTo>
                  <a:lnTo>
                    <a:pt x="128" y="198"/>
                  </a:lnTo>
                  <a:lnTo>
                    <a:pt x="130" y="199"/>
                  </a:lnTo>
                  <a:lnTo>
                    <a:pt x="134" y="201"/>
                  </a:lnTo>
                  <a:lnTo>
                    <a:pt x="137" y="203"/>
                  </a:lnTo>
                  <a:lnTo>
                    <a:pt x="137" y="210"/>
                  </a:lnTo>
                  <a:lnTo>
                    <a:pt x="138" y="216"/>
                  </a:lnTo>
                  <a:lnTo>
                    <a:pt x="138" y="218"/>
                  </a:lnTo>
                  <a:lnTo>
                    <a:pt x="138" y="220"/>
                  </a:lnTo>
                  <a:lnTo>
                    <a:pt x="141" y="231"/>
                  </a:lnTo>
                  <a:lnTo>
                    <a:pt x="144" y="242"/>
                  </a:lnTo>
                  <a:lnTo>
                    <a:pt x="148" y="250"/>
                  </a:lnTo>
                  <a:lnTo>
                    <a:pt x="151" y="257"/>
                  </a:lnTo>
                  <a:lnTo>
                    <a:pt x="156" y="263"/>
                  </a:lnTo>
                  <a:lnTo>
                    <a:pt x="161" y="268"/>
                  </a:lnTo>
                  <a:lnTo>
                    <a:pt x="165" y="272"/>
                  </a:lnTo>
                  <a:lnTo>
                    <a:pt x="168" y="275"/>
                  </a:lnTo>
                  <a:lnTo>
                    <a:pt x="168" y="281"/>
                  </a:lnTo>
                  <a:lnTo>
                    <a:pt x="168" y="312"/>
                  </a:lnTo>
                  <a:lnTo>
                    <a:pt x="168" y="319"/>
                  </a:lnTo>
                  <a:lnTo>
                    <a:pt x="142" y="331"/>
                  </a:lnTo>
                  <a:lnTo>
                    <a:pt x="115" y="344"/>
                  </a:lnTo>
                  <a:lnTo>
                    <a:pt x="87" y="357"/>
                  </a:lnTo>
                  <a:lnTo>
                    <a:pt x="62" y="370"/>
                  </a:lnTo>
                  <a:lnTo>
                    <a:pt x="47" y="380"/>
                  </a:lnTo>
                  <a:lnTo>
                    <a:pt x="34" y="388"/>
                  </a:lnTo>
                  <a:lnTo>
                    <a:pt x="19" y="399"/>
                  </a:lnTo>
                  <a:lnTo>
                    <a:pt x="9" y="408"/>
                  </a:lnTo>
                  <a:lnTo>
                    <a:pt x="5" y="413"/>
                  </a:lnTo>
                  <a:lnTo>
                    <a:pt x="3" y="417"/>
                  </a:lnTo>
                  <a:lnTo>
                    <a:pt x="2" y="420"/>
                  </a:lnTo>
                  <a:lnTo>
                    <a:pt x="0" y="424"/>
                  </a:lnTo>
                  <a:lnTo>
                    <a:pt x="0" y="495"/>
                  </a:lnTo>
                  <a:lnTo>
                    <a:pt x="2" y="500"/>
                  </a:lnTo>
                  <a:lnTo>
                    <a:pt x="4" y="504"/>
                  </a:lnTo>
                  <a:lnTo>
                    <a:pt x="8" y="506"/>
                  </a:lnTo>
                  <a:lnTo>
                    <a:pt x="12" y="507"/>
                  </a:lnTo>
                  <a:lnTo>
                    <a:pt x="468" y="507"/>
                  </a:lnTo>
                  <a:lnTo>
                    <a:pt x="473" y="506"/>
                  </a:lnTo>
                  <a:lnTo>
                    <a:pt x="476" y="504"/>
                  </a:lnTo>
                  <a:lnTo>
                    <a:pt x="479" y="500"/>
                  </a:lnTo>
                  <a:lnTo>
                    <a:pt x="480" y="495"/>
                  </a:lnTo>
                  <a:lnTo>
                    <a:pt x="480" y="424"/>
                  </a:lnTo>
                  <a:lnTo>
                    <a:pt x="480" y="420"/>
                  </a:lnTo>
                  <a:lnTo>
                    <a:pt x="477" y="417"/>
                  </a:lnTo>
                  <a:lnTo>
                    <a:pt x="475" y="413"/>
                  </a:lnTo>
                  <a:lnTo>
                    <a:pt x="471" y="408"/>
                  </a:lnTo>
                  <a:lnTo>
                    <a:pt x="462" y="399"/>
                  </a:lnTo>
                  <a:lnTo>
                    <a:pt x="446" y="38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1"/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9C19D80B-E40C-AFF4-FDBC-5A26296A6E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817" y="1131646"/>
            <a:ext cx="11502366" cy="85089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BE8646F-2557-4C18-A4E2-673966B783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817" y="2608748"/>
            <a:ext cx="11425651" cy="96815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FA612C6-679B-246D-F235-DA4BE21404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4817" y="4138077"/>
            <a:ext cx="11720035" cy="2187541"/>
          </a:xfrm>
          <a:prstGeom prst="rect">
            <a:avLst/>
          </a:prstGeom>
        </p:spPr>
      </p:pic>
      <p:pic>
        <p:nvPicPr>
          <p:cNvPr id="2" name="Google Shape;106;p1">
            <a:extLst>
              <a:ext uri="{FF2B5EF4-FFF2-40B4-BE49-F238E27FC236}">
                <a16:creationId xmlns:a16="http://schemas.microsoft.com/office/drawing/2014/main" id="{FA6B1193-B094-5230-2733-1B4F61725B8F}"/>
              </a:ext>
            </a:extLst>
          </p:cNvPr>
          <p:cNvPicPr preferRelativeResize="0"/>
          <p:nvPr/>
        </p:nvPicPr>
        <p:blipFill>
          <a:blip r:embed="rId6">
            <a:alphaModFix/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0" y="6467317"/>
            <a:ext cx="12192000" cy="517579"/>
          </a:xfrm>
          <a:prstGeom prst="rect">
            <a:avLst/>
          </a:prstGeom>
          <a:noFill/>
          <a:ln>
            <a:noFill/>
          </a:ln>
          <a:effectLst>
            <a:glow rad="127000">
              <a:schemeClr val="accent3">
                <a:lumMod val="75000"/>
              </a:schemeClr>
            </a:glow>
            <a:outerShdw blurRad="50800" dist="50800" dir="5400000" algn="ctr" rotWithShape="0">
              <a:schemeClr val="accent3">
                <a:lumMod val="60000"/>
                <a:lumOff val="4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8754452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740598_TF78455520" id="{81DBC73A-3976-428E-9F67-5F5F93F9B0DD}" vid="{422EBF69-DAED-4F70-A20B-FED4D6CC86D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Project analysis, from 24Slides</Template>
  <TotalTime>3734</TotalTime>
  <Words>1523</Words>
  <Application>Microsoft Office PowerPoint</Application>
  <PresentationFormat>Widescreen</PresentationFormat>
  <Paragraphs>234</Paragraphs>
  <Slides>18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Calibri</vt:lpstr>
      <vt:lpstr>Century Gothic</vt:lpstr>
      <vt:lpstr>Roboto Mono</vt:lpstr>
      <vt:lpstr>Segoe UI Light</vt:lpstr>
      <vt:lpstr>Times New Roman</vt:lpstr>
      <vt:lpstr>Wingdings</vt:lpstr>
      <vt:lpstr>Office Theme</vt:lpstr>
      <vt:lpstr>Analysis on Life Expectancy using SQL and Other Analytical Tools             Adewumi Eluwole</vt:lpstr>
      <vt:lpstr>Project analysis slide 2</vt:lpstr>
      <vt:lpstr>Project analysis slide 3</vt:lpstr>
      <vt:lpstr>Project analysis slide 4</vt:lpstr>
      <vt:lpstr>Project analysis slide 5</vt:lpstr>
      <vt:lpstr>Project analysis slide 6</vt:lpstr>
      <vt:lpstr>PowerPoint Presentation</vt:lpstr>
      <vt:lpstr>Project analysis slide 8</vt:lpstr>
      <vt:lpstr>Project analysis slide 7</vt:lpstr>
      <vt:lpstr>Project analysis slide 10</vt:lpstr>
      <vt:lpstr>PowerPoint Presentation</vt:lpstr>
      <vt:lpstr>PowerPoint Presentation</vt:lpstr>
      <vt:lpstr>PowerPoint Presentation</vt:lpstr>
      <vt:lpstr>PowerPoint Presentation</vt:lpstr>
      <vt:lpstr>Thank you  Any Question?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on Life Expectancy using SQL and Other Analytical tools             Adewumi Eluwole</dc:title>
  <dc:creator>eluwole.adewumi@gmail.com</dc:creator>
  <cp:lastModifiedBy>eluwole.adewumi@gmail.com</cp:lastModifiedBy>
  <cp:revision>1</cp:revision>
  <dcterms:created xsi:type="dcterms:W3CDTF">2023-03-28T12:32:57Z</dcterms:created>
  <dcterms:modified xsi:type="dcterms:W3CDTF">2023-03-31T09:24:18Z</dcterms:modified>
</cp:coreProperties>
</file>