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2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90106-BED7-4F08-900D-8B99E91A6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44FCA-72EB-46A5-B531-A7A49B841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5C506-7A37-4323-87C6-1094F7181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4D1F-0568-4F4D-B147-65749E2B7F5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EE7BA-4898-413C-B9D4-CF0F5244C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09F68-AFCB-490E-9B4F-90FDE2768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FFB6-9CDE-4930-B964-BCBC5EC59D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365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5DC7F-E7C1-46A1-A51A-B47BCCA55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E38D5-EB78-4D43-9FF4-524D66508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89B6B-CDE8-4D07-992D-EB6C3E9E7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4D1F-0568-4F4D-B147-65749E2B7F5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3EB42-AA4E-491F-B6C6-B61998958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694A7-EFBA-44E2-8375-6AC96A718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FFB6-9CDE-4930-B964-BCBC5EC59D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904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F46FF4-4A9B-4312-8108-C6E78F4FD3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2FE0EA-C36E-49A1-9EF1-585051942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81E6E-0494-4303-916D-1EAB0F7BC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4D1F-0568-4F4D-B147-65749E2B7F5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9BA46-FAA0-4A59-B019-A7CCB0280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099BE-13DD-4F53-8998-8FB26A5E8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FFB6-9CDE-4930-B964-BCBC5EC59D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646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6DAAC-40E3-470B-A8DF-CF3809A3E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842BD-D61B-44DC-926E-60EEA3848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AB362-DD57-4F81-A251-33F13A216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4D1F-0568-4F4D-B147-65749E2B7F5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CD74D-4411-44F7-952D-08396CECE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77208-197D-4A08-85F3-F25A86D4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FFB6-9CDE-4930-B964-BCBC5EC59D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866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AECA6-38C7-4A77-84C2-8211841CD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B54D5-B6F7-43C9-ACC4-ACABAED2B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9D22F-4251-4E38-B3C0-EBC073806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4D1F-0568-4F4D-B147-65749E2B7F5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16E85-CB26-457D-9B6A-F72247E19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CC5FB-FA89-4784-8944-8EDEB6BCD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FFB6-9CDE-4930-B964-BCBC5EC59D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419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75D7C-366F-4A3E-ACE0-2FF75B81C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1A275-7E85-44AB-8D20-9988F0B02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458B00-C97E-430A-9ECD-A89144B6A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997E1-2C3E-4BDF-ACC4-DE8C20786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4D1F-0568-4F4D-B147-65749E2B7F5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BA299-CC71-45EF-9E5B-45E3E42CE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7AD1C-4372-4429-9D6C-8B3A9FAF4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FFB6-9CDE-4930-B964-BCBC5EC59D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916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7978B-AB3D-4883-9D30-F7C689AB5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3D832-AAF9-412F-80F4-5C9481211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8CE85-0EFE-4BF8-9F1E-1E222989B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F03EB3-9AE6-46B6-B1D6-C8D4B0393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E5C582-B99C-420D-9FB4-C103D5B2B2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884B65-25BD-4C92-95A8-4BED29173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4D1F-0568-4F4D-B147-65749E2B7F5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075F2D-F0EA-4FED-BF37-7FD17B3ED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4DBABB-0A82-459C-8CE1-2F8AB71DD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FFB6-9CDE-4930-B964-BCBC5EC59D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117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40158-7282-4BC0-8B22-D70AD1DA8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3A9966-98A1-4CE9-86D6-B29D4309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4D1F-0568-4F4D-B147-65749E2B7F5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54B16C-E70B-4D63-AB22-4D8F4979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736C71-6581-42B9-8C2C-969871795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FFB6-9CDE-4930-B964-BCBC5EC59D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329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438823-749D-4A8C-B0CF-8412803CA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4D1F-0568-4F4D-B147-65749E2B7F5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73BFC3-073F-4BBC-A1FB-FCC2A8516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E5D98D-3BD0-4B7C-969D-76CB1A20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FFB6-9CDE-4930-B964-BCBC5EC59D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348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CE4B0-EAA0-477B-AB99-B6DB57D1E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DD085-DD3A-4913-AEEC-3F008633B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4E91A-9B14-432E-AFC3-7A6877CAA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2C8E3-53C7-48A1-B812-22DA7DA99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4D1F-0568-4F4D-B147-65749E2B7F5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6D895-3FDD-4D6B-9E13-AA6F3B990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BBDDF-9FF1-45E9-B743-BADF719A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FFB6-9CDE-4930-B964-BCBC5EC59D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83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CF1C6-7730-41A3-AC1A-0E74BB6BF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12424F-8C34-4A47-A633-D3A259033E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F3411B-256E-484F-8514-3291418E7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A157C-0A22-431E-8B99-45AA009E9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4D1F-0568-4F4D-B147-65749E2B7F5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EA2D6-747C-44F4-A9ED-BECDA389A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B38E8-2007-45F7-9116-5F1320608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FFB6-9CDE-4930-B964-BCBC5EC59D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07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3C1C68-489F-4F52-8E08-88D41FC6E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E7537-BC7E-4CC1-9365-A83C3E6D1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9D563-8747-40F2-BF1B-E00B2ADB9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74D1F-0568-4F4D-B147-65749E2B7F5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7004F-A4D0-4B00-974B-320FFB2FD4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FE2C8-A4AB-4872-80F8-3D7615E249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AFFB6-9CDE-4930-B964-BCBC5EC59D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690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33EF583-3D22-4AAC-8704-C9A89D03D566}"/>
              </a:ext>
            </a:extLst>
          </p:cNvPr>
          <p:cNvGrpSpPr/>
          <p:nvPr/>
        </p:nvGrpSpPr>
        <p:grpSpPr>
          <a:xfrm>
            <a:off x="4667765" y="2198076"/>
            <a:ext cx="3549697" cy="1230924"/>
            <a:chOff x="3841047" y="3229790"/>
            <a:chExt cx="3549697" cy="123092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CDE985E-88E4-4F49-9CB5-E5FC0C172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1047" y="3229790"/>
              <a:ext cx="1151338" cy="123092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ECC7C24-D5AA-44A0-8747-8781AA91714C}"/>
                </a:ext>
              </a:extLst>
            </p:cNvPr>
            <p:cNvSpPr txBox="1"/>
            <p:nvPr/>
          </p:nvSpPr>
          <p:spPr>
            <a:xfrm>
              <a:off x="3991448" y="3745044"/>
              <a:ext cx="3399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chemeClr val="accent1">
                      <a:lumMod val="75000"/>
                    </a:schemeClr>
                  </a:solidFill>
                  <a:latin typeface="Bauhaus 93" panose="04030905020B02020C02" pitchFamily="82" charset="0"/>
                </a:rPr>
                <a:t>GMC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5835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Bauhaus 93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oluwatobi.adeyemi@shieldfinance.org</dc:creator>
  <cp:lastModifiedBy>oluwatobi.adeyemi@shieldfinance.org</cp:lastModifiedBy>
  <cp:revision>3</cp:revision>
  <dcterms:created xsi:type="dcterms:W3CDTF">2019-01-28T12:16:05Z</dcterms:created>
  <dcterms:modified xsi:type="dcterms:W3CDTF">2019-01-28T12:39:05Z</dcterms:modified>
</cp:coreProperties>
</file>