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1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ADBF-C162-49EB-A27A-38732B6F9E2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38EA-68D9-4F18-9E94-683A47E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82100" cy="3411538"/>
          </a:xfrm>
        </p:spPr>
        <p:txBody>
          <a:bodyPr/>
          <a:lstStyle/>
          <a:p>
            <a:r>
              <a:rPr lang="en-US" dirty="0" smtClean="0"/>
              <a:t>Phrase prediction algorithm for Auto-completion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7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5 Ways Technology Can Boost your Productivity | Techno FAQ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1" y="4296569"/>
            <a:ext cx="3743324" cy="1570831"/>
          </a:xfrm>
        </p:spPr>
      </p:pic>
      <p:sp>
        <p:nvSpPr>
          <p:cNvPr id="4" name="Rounded Rectangle 3"/>
          <p:cNvSpPr/>
          <p:nvPr/>
        </p:nvSpPr>
        <p:spPr>
          <a:xfrm>
            <a:off x="1308100" y="1816100"/>
            <a:ext cx="1270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30950" y="1816100"/>
            <a:ext cx="1270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81425" y="1816100"/>
            <a:ext cx="1270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86850" y="1828800"/>
            <a:ext cx="1270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717800" y="2806700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221287" y="2819400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908925" y="2790031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89171" y="6182003"/>
            <a:ext cx="19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15" name="Picture 14" descr="Book Review: The Future of the Professions (including teaching) | Tony Bat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2" y="4059115"/>
            <a:ext cx="2366155" cy="18717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77816" y="6182003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model</a:t>
            </a:r>
            <a:endParaRPr lang="en-US" dirty="0"/>
          </a:p>
        </p:txBody>
      </p:sp>
      <p:pic>
        <p:nvPicPr>
          <p:cNvPr id="19" name="Picture 18" descr="Minions 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398" y="4327524"/>
            <a:ext cx="2224903" cy="150891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58668" y="6182003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0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Preprocessing phase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Reading all .xml files. </a:t>
            </a:r>
          </a:p>
          <a:p>
            <a:r>
              <a:rPr lang="en-US" dirty="0" smtClean="0"/>
              <a:t>Collecting catchphrase and sentences in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Combining text from catchphrase and sentences</a:t>
            </a:r>
          </a:p>
          <a:p>
            <a:r>
              <a:rPr lang="en-US" dirty="0" smtClean="0"/>
              <a:t>Save data to an intermediate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Preprocessing phase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Reading output of part 1 into variable </a:t>
            </a:r>
          </a:p>
          <a:p>
            <a:r>
              <a:rPr lang="en-US" dirty="0" smtClean="0"/>
              <a:t>Removing unnecessary characters from the lines.</a:t>
            </a:r>
          </a:p>
          <a:p>
            <a:r>
              <a:rPr lang="en-US" dirty="0" smtClean="0"/>
              <a:t>Tokenizing data</a:t>
            </a:r>
          </a:p>
          <a:p>
            <a:r>
              <a:rPr lang="en-US" dirty="0" smtClean="0"/>
              <a:t>Create each line of 5 words by </a:t>
            </a:r>
            <a:r>
              <a:rPr lang="en-US" dirty="0"/>
              <a:t>l</a:t>
            </a:r>
            <a:r>
              <a:rPr lang="en-US" dirty="0" smtClean="0"/>
              <a:t>eft shifting of words</a:t>
            </a:r>
          </a:p>
          <a:p>
            <a:r>
              <a:rPr lang="en-US" dirty="0" smtClean="0"/>
              <a:t>Writing all the generated lines to a text file as output from part 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Model creation and training</a:t>
            </a:r>
            <a:endParaRPr lang="en-US" dirty="0"/>
          </a:p>
          <a:p>
            <a:r>
              <a:rPr lang="en-US" dirty="0" smtClean="0"/>
              <a:t>Load text file generated from part 2</a:t>
            </a:r>
          </a:p>
          <a:p>
            <a:r>
              <a:rPr lang="en-US" dirty="0" smtClean="0"/>
              <a:t>Tokenization of all the words which assign an id to words. </a:t>
            </a:r>
          </a:p>
          <a:p>
            <a:r>
              <a:rPr lang="en-US" dirty="0" smtClean="0"/>
              <a:t>Creation of training and testing data from dataset </a:t>
            </a:r>
          </a:p>
          <a:p>
            <a:r>
              <a:rPr lang="en-US" dirty="0" smtClean="0"/>
              <a:t>RNN using sequential model is created with LSTM and dense layers. </a:t>
            </a:r>
          </a:p>
          <a:p>
            <a:r>
              <a:rPr lang="en-US" dirty="0" smtClean="0"/>
              <a:t>Training model using our training data</a:t>
            </a:r>
          </a:p>
          <a:p>
            <a:r>
              <a:rPr lang="en-US" dirty="0" smtClean="0"/>
              <a:t>Plotting graph for accuracy and errors </a:t>
            </a:r>
            <a:r>
              <a:rPr lang="en-US" dirty="0" err="1" smtClean="0"/>
              <a:t>wrt</a:t>
            </a:r>
            <a:r>
              <a:rPr lang="en-US" dirty="0" smtClean="0"/>
              <a:t> epochs</a:t>
            </a:r>
          </a:p>
          <a:p>
            <a:r>
              <a:rPr lang="en-US" dirty="0" smtClean="0"/>
              <a:t>Save the trained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1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 generation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Loading of model generated from part 3. </a:t>
            </a:r>
          </a:p>
          <a:p>
            <a:r>
              <a:rPr lang="en-US" dirty="0" smtClean="0"/>
              <a:t>Data creation for testing purpose </a:t>
            </a:r>
          </a:p>
          <a:p>
            <a:r>
              <a:rPr lang="en-US" dirty="0" smtClean="0"/>
              <a:t>Passing of data to model and generation of output.</a:t>
            </a:r>
          </a:p>
          <a:p>
            <a:r>
              <a:rPr lang="en-US" dirty="0" smtClean="0"/>
              <a:t>Reconverting tokenizes output into original text format </a:t>
            </a:r>
          </a:p>
          <a:p>
            <a:r>
              <a:rPr lang="en-US" dirty="0" smtClean="0"/>
              <a:t>Display output.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0381" y="3244334"/>
            <a:ext cx="475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Phrase prediction algorithm for Auto-completion</a:t>
            </a:r>
          </a:p>
        </p:txBody>
      </p:sp>
    </p:spTree>
    <p:extLst>
      <p:ext uri="{BB962C8B-B14F-4D97-AF65-F5344CB8AC3E}">
        <p14:creationId xmlns:p14="http://schemas.microsoft.com/office/powerpoint/2010/main" val="405170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063999"/>
          </a:xfrm>
        </p:spPr>
        <p:txBody>
          <a:bodyPr/>
          <a:lstStyle/>
          <a:p>
            <a:r>
              <a:rPr lang="en-US" dirty="0" smtClean="0"/>
              <a:t>Execute part1 with input ‘.xml’ and output of ‘inter_1.txt’ </a:t>
            </a:r>
          </a:p>
          <a:p>
            <a:r>
              <a:rPr lang="en-US" dirty="0" smtClean="0"/>
              <a:t>Execute part2, will take input as ‘inter_1.txt’ automatically and generate ‘inter_2.txt’</a:t>
            </a:r>
          </a:p>
          <a:p>
            <a:r>
              <a:rPr lang="en-US" dirty="0" smtClean="0"/>
              <a:t>Execute part3, will take input as </a:t>
            </a:r>
            <a:r>
              <a:rPr lang="en-US" dirty="0" smtClean="0"/>
              <a:t>‘inter_2’ as training data and </a:t>
            </a:r>
            <a:r>
              <a:rPr lang="en-US" dirty="0" smtClean="0"/>
              <a:t>create model for word auto-generation and save it.</a:t>
            </a:r>
          </a:p>
          <a:p>
            <a:r>
              <a:rPr lang="en-US" dirty="0" smtClean="0"/>
              <a:t>Execute part4, will take model as input along with ‘inter_2’ for extracting random data as test data. Generates test_file.txt and predicted_file.txt as output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81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284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Phrase prediction algorithm for Auto-completion</vt:lpstr>
      <vt:lpstr>PowerPoint Presentation</vt:lpstr>
      <vt:lpstr>Part 1</vt:lpstr>
      <vt:lpstr>Part 2</vt:lpstr>
      <vt:lpstr>Part 3</vt:lpstr>
      <vt:lpstr>Part 4</vt:lpstr>
      <vt:lpstr>How to Run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Phrase prediction algorithm for Auto-completion</dc:title>
  <dc:creator>Chandak Sumit</dc:creator>
  <cp:lastModifiedBy>Chandak Sumit</cp:lastModifiedBy>
  <cp:revision>17</cp:revision>
  <dcterms:created xsi:type="dcterms:W3CDTF">2018-11-30T09:38:17Z</dcterms:created>
  <dcterms:modified xsi:type="dcterms:W3CDTF">2018-12-03T07:47:15Z</dcterms:modified>
</cp:coreProperties>
</file>