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49" r:id="rId2"/>
  </p:sldMasterIdLst>
  <p:notesMasterIdLst>
    <p:notesMasterId r:id="rId6"/>
  </p:notesMasterIdLst>
  <p:sldIdLst>
    <p:sldId id="257" r:id="rId3"/>
    <p:sldId id="259" r:id="rId4"/>
    <p:sldId id="258" r:id="rId5"/>
  </p:sldIdLst>
  <p:sldSz cx="7315200" cy="10058400"/>
  <p:notesSz cx="6858000" cy="9144000"/>
  <p:embeddedFontLst>
    <p:embeddedFont>
      <p:font typeface="Montserrat" panose="020B0604020202020204"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B21F992-A452-49C6-936A-CF46D4A2E9D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band1H>
    <a:band2H>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band2H>
    <a:band1V>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band1V>
    <a:band2V>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band2V>
    <a:lastCo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lastCol>
    <a:firstCo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firstCol>
    <a:lastRow>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lastRow>
    <a:seCel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seCell>
    <a:swCel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swCell>
    <a:firstRow>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firstRow>
    <a:neCel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neCell>
    <a:nwCel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nwCell>
  </a:tblStyle>
  <a:tblStyle styleId="{D76A4F0B-D028-4677-8983-03C0EE7CD8DF}" styleName="Table_1">
    <a:wholeTbl>
      <a:tcTxStyle>
        <a:font>
          <a:latin typeface="Arial"/>
          <a:ea typeface="Arial"/>
          <a:cs typeface="Arial"/>
        </a:font>
        <a:srgbClr val="000000"/>
      </a:tcTxStyle>
      <a:tcStyle>
        <a:tcBdr>
          <a:left>
            <a:ln cap="flat" cmpd="sng">
              <a:solidFill>
                <a:srgbClr val="808080"/>
              </a:solidFill>
              <a:prstDash val="solid"/>
              <a:round/>
              <a:headEnd type="none" w="sm" len="sm"/>
              <a:tailEnd type="none" w="sm" len="sm"/>
            </a:ln>
          </a:left>
          <a:right>
            <a:ln cap="flat" cmpd="sng">
              <a:solidFill>
                <a:srgbClr val="808080"/>
              </a:solidFill>
              <a:prstDash val="solid"/>
              <a:round/>
              <a:headEnd type="none" w="sm" len="sm"/>
              <a:tailEnd type="none" w="sm" len="sm"/>
            </a:ln>
          </a:right>
          <a:top>
            <a:ln cap="flat" cmpd="sng">
              <a:solidFill>
                <a:srgbClr val="808080"/>
              </a:solidFill>
              <a:prstDash val="solid"/>
              <a:round/>
              <a:headEnd type="none" w="sm" len="sm"/>
              <a:tailEnd type="none" w="sm" len="sm"/>
            </a:ln>
          </a:top>
          <a:bottom>
            <a:ln cap="flat" cmpd="sng">
              <a:solidFill>
                <a:srgbClr val="808080"/>
              </a:solidFill>
              <a:prstDash val="solid"/>
              <a:round/>
              <a:headEnd type="none" w="sm" len="sm"/>
              <a:tailEnd type="none" w="sm" len="sm"/>
            </a:ln>
          </a:bottom>
          <a:insideH>
            <a:ln cap="flat" cmpd="sng">
              <a:solidFill>
                <a:srgbClr val="808080"/>
              </a:solidFill>
              <a:prstDash val="solid"/>
              <a:round/>
              <a:headEnd type="none" w="sm" len="sm"/>
              <a:tailEnd type="none" w="sm" len="sm"/>
            </a:ln>
          </a:insideH>
          <a:insideV>
            <a:ln cap="flat" cmpd="sng">
              <a:solidFill>
                <a:srgbClr val="808080"/>
              </a:solidFill>
              <a:prstDash val="solid"/>
              <a:round/>
              <a:headEnd type="none" w="sm" len="sm"/>
              <a:tailEnd type="none" w="sm" len="sm"/>
            </a:ln>
          </a:insideV>
        </a:tcBdr>
        <a:fill>
          <a:solidFill>
            <a:srgbClr val="FFFFFF"/>
          </a:solidFill>
        </a:fill>
      </a:tcStyle>
    </a:wholeTbl>
    <a:band1H>
      <a:tcStyle>
        <a:tcBdr>
          <a:left>
            <a:ln cap="flat" cmpd="sng">
              <a:solidFill>
                <a:srgbClr val="808080"/>
              </a:solidFill>
              <a:prstDash val="solid"/>
              <a:round/>
              <a:headEnd type="none" w="sm" len="sm"/>
              <a:tailEnd type="none" w="sm" len="sm"/>
            </a:ln>
          </a:left>
          <a:right>
            <a:ln cap="flat" cmpd="sng">
              <a:solidFill>
                <a:srgbClr val="808080"/>
              </a:solidFill>
              <a:prstDash val="solid"/>
              <a:round/>
              <a:headEnd type="none" w="sm" len="sm"/>
              <a:tailEnd type="none" w="sm" len="sm"/>
            </a:ln>
          </a:right>
          <a:top>
            <a:ln cap="flat" cmpd="sng">
              <a:solidFill>
                <a:srgbClr val="808080"/>
              </a:solidFill>
              <a:prstDash val="solid"/>
              <a:round/>
              <a:headEnd type="none" w="sm" len="sm"/>
              <a:tailEnd type="none" w="sm" len="sm"/>
            </a:ln>
          </a:top>
          <a:bottom>
            <a:ln cap="flat" cmpd="sng">
              <a:solidFill>
                <a:srgbClr val="808080"/>
              </a:solidFill>
              <a:prstDash val="solid"/>
              <a:round/>
              <a:headEnd type="none" w="sm" len="sm"/>
              <a:tailEnd type="none" w="sm" len="sm"/>
            </a:ln>
          </a:bottom>
          <a:insideH>
            <a:ln cap="flat" cmpd="sng">
              <a:solidFill>
                <a:srgbClr val="808080"/>
              </a:solidFill>
              <a:prstDash val="solid"/>
              <a:round/>
              <a:headEnd type="none" w="sm" len="sm"/>
              <a:tailEnd type="none" w="sm" len="sm"/>
            </a:ln>
          </a:insideH>
          <a:insideV>
            <a:ln cap="flat" cmpd="sng">
              <a:solidFill>
                <a:srgbClr val="808080"/>
              </a:solidFill>
              <a:prstDash val="solid"/>
              <a:round/>
              <a:headEnd type="none" w="sm" len="sm"/>
              <a:tailEnd type="none" w="sm" len="sm"/>
            </a:ln>
          </a:insideV>
        </a:tcBdr>
        <a:fill>
          <a:solidFill>
            <a:srgbClr val="FFFFFF"/>
          </a:solidFill>
        </a:fill>
      </a:tcStyle>
    </a:band1H>
    <a:band2H>
      <a:tcStyle>
        <a:tcBdr>
          <a:left>
            <a:ln cap="flat" cmpd="sng">
              <a:solidFill>
                <a:srgbClr val="808080"/>
              </a:solidFill>
              <a:prstDash val="solid"/>
              <a:round/>
              <a:headEnd type="none" w="sm" len="sm"/>
              <a:tailEnd type="none" w="sm" len="sm"/>
            </a:ln>
          </a:left>
          <a:right>
            <a:ln cap="flat" cmpd="sng">
              <a:solidFill>
                <a:srgbClr val="808080"/>
              </a:solidFill>
              <a:prstDash val="solid"/>
              <a:round/>
              <a:headEnd type="none" w="sm" len="sm"/>
              <a:tailEnd type="none" w="sm" len="sm"/>
            </a:ln>
          </a:right>
          <a:top>
            <a:ln cap="flat" cmpd="sng">
              <a:solidFill>
                <a:srgbClr val="808080"/>
              </a:solidFill>
              <a:prstDash val="solid"/>
              <a:round/>
              <a:headEnd type="none" w="sm" len="sm"/>
              <a:tailEnd type="none" w="sm" len="sm"/>
            </a:ln>
          </a:top>
          <a:bottom>
            <a:ln cap="flat" cmpd="sng">
              <a:solidFill>
                <a:srgbClr val="808080"/>
              </a:solidFill>
              <a:prstDash val="solid"/>
              <a:round/>
              <a:headEnd type="none" w="sm" len="sm"/>
              <a:tailEnd type="none" w="sm" len="sm"/>
            </a:ln>
          </a:bottom>
          <a:insideH>
            <a:ln cap="flat" cmpd="sng">
              <a:solidFill>
                <a:srgbClr val="808080"/>
              </a:solidFill>
              <a:prstDash val="solid"/>
              <a:round/>
              <a:headEnd type="none" w="sm" len="sm"/>
              <a:tailEnd type="none" w="sm" len="sm"/>
            </a:ln>
          </a:insideH>
          <a:insideV>
            <a:ln cap="flat" cmpd="sng">
              <a:solidFill>
                <a:srgbClr val="808080"/>
              </a:solidFill>
              <a:prstDash val="solid"/>
              <a:round/>
              <a:headEnd type="none" w="sm" len="sm"/>
              <a:tailEnd type="none" w="sm" len="sm"/>
            </a:ln>
          </a:insideV>
        </a:tcBdr>
        <a:fill>
          <a:solidFill>
            <a:srgbClr val="FFFFFF"/>
          </a:solidFill>
        </a:fill>
      </a:tcStyle>
    </a:band2H>
    <a:band1V>
      <a:tcStyle>
        <a:tcBdr>
          <a:left>
            <a:ln cap="flat" cmpd="sng">
              <a:solidFill>
                <a:srgbClr val="808080"/>
              </a:solidFill>
              <a:prstDash val="solid"/>
              <a:round/>
              <a:headEnd type="none" w="sm" len="sm"/>
              <a:tailEnd type="none" w="sm" len="sm"/>
            </a:ln>
          </a:left>
          <a:right>
            <a:ln cap="flat" cmpd="sng">
              <a:solidFill>
                <a:srgbClr val="808080"/>
              </a:solidFill>
              <a:prstDash val="solid"/>
              <a:round/>
              <a:headEnd type="none" w="sm" len="sm"/>
              <a:tailEnd type="none" w="sm" len="sm"/>
            </a:ln>
          </a:right>
          <a:top>
            <a:ln cap="flat" cmpd="sng">
              <a:solidFill>
                <a:srgbClr val="808080"/>
              </a:solidFill>
              <a:prstDash val="solid"/>
              <a:round/>
              <a:headEnd type="none" w="sm" len="sm"/>
              <a:tailEnd type="none" w="sm" len="sm"/>
            </a:ln>
          </a:top>
          <a:bottom>
            <a:ln cap="flat" cmpd="sng">
              <a:solidFill>
                <a:srgbClr val="808080"/>
              </a:solidFill>
              <a:prstDash val="solid"/>
              <a:round/>
              <a:headEnd type="none" w="sm" len="sm"/>
              <a:tailEnd type="none" w="sm" len="sm"/>
            </a:ln>
          </a:bottom>
          <a:insideH>
            <a:ln cap="flat" cmpd="sng">
              <a:solidFill>
                <a:srgbClr val="808080"/>
              </a:solidFill>
              <a:prstDash val="solid"/>
              <a:round/>
              <a:headEnd type="none" w="sm" len="sm"/>
              <a:tailEnd type="none" w="sm" len="sm"/>
            </a:ln>
          </a:insideH>
          <a:insideV>
            <a:ln cap="flat" cmpd="sng">
              <a:solidFill>
                <a:srgbClr val="808080"/>
              </a:solidFill>
              <a:prstDash val="solid"/>
              <a:round/>
              <a:headEnd type="none" w="sm" len="sm"/>
              <a:tailEnd type="none" w="sm" len="sm"/>
            </a:ln>
          </a:insideV>
        </a:tcBdr>
        <a:fill>
          <a:solidFill>
            <a:srgbClr val="FFFFFF"/>
          </a:solidFill>
        </a:fill>
      </a:tcStyle>
    </a:band1V>
    <a:band2V>
      <a:tcStyle>
        <a:tcBdr>
          <a:left>
            <a:ln cap="flat" cmpd="sng">
              <a:solidFill>
                <a:srgbClr val="808080"/>
              </a:solidFill>
              <a:prstDash val="solid"/>
              <a:round/>
              <a:headEnd type="none" w="sm" len="sm"/>
              <a:tailEnd type="none" w="sm" len="sm"/>
            </a:ln>
          </a:left>
          <a:right>
            <a:ln cap="flat" cmpd="sng">
              <a:solidFill>
                <a:srgbClr val="808080"/>
              </a:solidFill>
              <a:prstDash val="solid"/>
              <a:round/>
              <a:headEnd type="none" w="sm" len="sm"/>
              <a:tailEnd type="none" w="sm" len="sm"/>
            </a:ln>
          </a:right>
          <a:top>
            <a:ln cap="flat" cmpd="sng">
              <a:solidFill>
                <a:srgbClr val="808080"/>
              </a:solidFill>
              <a:prstDash val="solid"/>
              <a:round/>
              <a:headEnd type="none" w="sm" len="sm"/>
              <a:tailEnd type="none" w="sm" len="sm"/>
            </a:ln>
          </a:top>
          <a:bottom>
            <a:ln cap="flat" cmpd="sng">
              <a:solidFill>
                <a:srgbClr val="808080"/>
              </a:solidFill>
              <a:prstDash val="solid"/>
              <a:round/>
              <a:headEnd type="none" w="sm" len="sm"/>
              <a:tailEnd type="none" w="sm" len="sm"/>
            </a:ln>
          </a:bottom>
          <a:insideH>
            <a:ln cap="flat" cmpd="sng">
              <a:solidFill>
                <a:srgbClr val="808080"/>
              </a:solidFill>
              <a:prstDash val="solid"/>
              <a:round/>
              <a:headEnd type="none" w="sm" len="sm"/>
              <a:tailEnd type="none" w="sm" len="sm"/>
            </a:ln>
          </a:insideH>
          <a:insideV>
            <a:ln cap="flat" cmpd="sng">
              <a:solidFill>
                <a:srgbClr val="808080"/>
              </a:solidFill>
              <a:prstDash val="solid"/>
              <a:round/>
              <a:headEnd type="none" w="sm" len="sm"/>
              <a:tailEnd type="none" w="sm" len="sm"/>
            </a:ln>
          </a:insideV>
        </a:tcBdr>
        <a:fill>
          <a:solidFill>
            <a:srgbClr val="FFFFFF"/>
          </a:solidFill>
        </a:fill>
      </a:tcStyle>
    </a:band2V>
    <a:lastCol>
      <a:tcStyle>
        <a:tcBdr>
          <a:left>
            <a:ln cap="flat" cmpd="sng">
              <a:solidFill>
                <a:srgbClr val="808080"/>
              </a:solidFill>
              <a:prstDash val="solid"/>
              <a:round/>
              <a:headEnd type="none" w="sm" len="sm"/>
              <a:tailEnd type="none" w="sm" len="sm"/>
            </a:ln>
          </a:left>
          <a:right>
            <a:ln cap="flat" cmpd="sng">
              <a:solidFill>
                <a:srgbClr val="808080"/>
              </a:solidFill>
              <a:prstDash val="solid"/>
              <a:round/>
              <a:headEnd type="none" w="sm" len="sm"/>
              <a:tailEnd type="none" w="sm" len="sm"/>
            </a:ln>
          </a:right>
          <a:top>
            <a:ln cap="flat" cmpd="sng">
              <a:solidFill>
                <a:srgbClr val="808080"/>
              </a:solidFill>
              <a:prstDash val="solid"/>
              <a:round/>
              <a:headEnd type="none" w="sm" len="sm"/>
              <a:tailEnd type="none" w="sm" len="sm"/>
            </a:ln>
          </a:top>
          <a:bottom>
            <a:ln cap="flat" cmpd="sng">
              <a:solidFill>
                <a:srgbClr val="808080"/>
              </a:solidFill>
              <a:prstDash val="solid"/>
              <a:round/>
              <a:headEnd type="none" w="sm" len="sm"/>
              <a:tailEnd type="none" w="sm" len="sm"/>
            </a:ln>
          </a:bottom>
          <a:insideH>
            <a:ln cap="flat" cmpd="sng">
              <a:solidFill>
                <a:srgbClr val="808080"/>
              </a:solidFill>
              <a:prstDash val="solid"/>
              <a:round/>
              <a:headEnd type="none" w="sm" len="sm"/>
              <a:tailEnd type="none" w="sm" len="sm"/>
            </a:ln>
          </a:insideH>
          <a:insideV>
            <a:ln cap="flat" cmpd="sng">
              <a:solidFill>
                <a:srgbClr val="808080"/>
              </a:solidFill>
              <a:prstDash val="solid"/>
              <a:round/>
              <a:headEnd type="none" w="sm" len="sm"/>
              <a:tailEnd type="none" w="sm" len="sm"/>
            </a:ln>
          </a:insideV>
        </a:tcBdr>
        <a:fill>
          <a:solidFill>
            <a:srgbClr val="FFFFFF"/>
          </a:solidFill>
        </a:fill>
      </a:tcStyle>
    </a:lastCol>
    <a:firstCol>
      <a:tcStyle>
        <a:tcBdr>
          <a:left>
            <a:ln cap="flat" cmpd="sng">
              <a:solidFill>
                <a:srgbClr val="808080"/>
              </a:solidFill>
              <a:prstDash val="solid"/>
              <a:round/>
              <a:headEnd type="none" w="sm" len="sm"/>
              <a:tailEnd type="none" w="sm" len="sm"/>
            </a:ln>
          </a:left>
          <a:right>
            <a:ln cap="flat" cmpd="sng">
              <a:solidFill>
                <a:srgbClr val="808080"/>
              </a:solidFill>
              <a:prstDash val="solid"/>
              <a:round/>
              <a:headEnd type="none" w="sm" len="sm"/>
              <a:tailEnd type="none" w="sm" len="sm"/>
            </a:ln>
          </a:right>
          <a:top>
            <a:ln cap="flat" cmpd="sng">
              <a:solidFill>
                <a:srgbClr val="808080"/>
              </a:solidFill>
              <a:prstDash val="solid"/>
              <a:round/>
              <a:headEnd type="none" w="sm" len="sm"/>
              <a:tailEnd type="none" w="sm" len="sm"/>
            </a:ln>
          </a:top>
          <a:bottom>
            <a:ln cap="flat" cmpd="sng">
              <a:solidFill>
                <a:srgbClr val="808080"/>
              </a:solidFill>
              <a:prstDash val="solid"/>
              <a:round/>
              <a:headEnd type="none" w="sm" len="sm"/>
              <a:tailEnd type="none" w="sm" len="sm"/>
            </a:ln>
          </a:bottom>
          <a:insideH>
            <a:ln cap="flat" cmpd="sng">
              <a:solidFill>
                <a:srgbClr val="808080"/>
              </a:solidFill>
              <a:prstDash val="solid"/>
              <a:round/>
              <a:headEnd type="none" w="sm" len="sm"/>
              <a:tailEnd type="none" w="sm" len="sm"/>
            </a:ln>
          </a:insideH>
          <a:insideV>
            <a:ln cap="flat" cmpd="sng">
              <a:solidFill>
                <a:srgbClr val="808080"/>
              </a:solidFill>
              <a:prstDash val="solid"/>
              <a:round/>
              <a:headEnd type="none" w="sm" len="sm"/>
              <a:tailEnd type="none" w="sm" len="sm"/>
            </a:ln>
          </a:insideV>
        </a:tcBdr>
        <a:fill>
          <a:solidFill>
            <a:srgbClr val="FFFFFF"/>
          </a:solidFill>
        </a:fill>
      </a:tcStyle>
    </a:firstCol>
    <a:lastRow>
      <a:tcStyle>
        <a:tcBdr>
          <a:left>
            <a:ln cap="flat" cmpd="sng">
              <a:solidFill>
                <a:srgbClr val="808080"/>
              </a:solidFill>
              <a:prstDash val="solid"/>
              <a:round/>
              <a:headEnd type="none" w="sm" len="sm"/>
              <a:tailEnd type="none" w="sm" len="sm"/>
            </a:ln>
          </a:left>
          <a:right>
            <a:ln cap="flat" cmpd="sng">
              <a:solidFill>
                <a:srgbClr val="808080"/>
              </a:solidFill>
              <a:prstDash val="solid"/>
              <a:round/>
              <a:headEnd type="none" w="sm" len="sm"/>
              <a:tailEnd type="none" w="sm" len="sm"/>
            </a:ln>
          </a:right>
          <a:top>
            <a:ln cap="flat" cmpd="sng">
              <a:solidFill>
                <a:srgbClr val="808080"/>
              </a:solidFill>
              <a:prstDash val="solid"/>
              <a:round/>
              <a:headEnd type="none" w="sm" len="sm"/>
              <a:tailEnd type="none" w="sm" len="sm"/>
            </a:ln>
          </a:top>
          <a:bottom>
            <a:ln cap="flat" cmpd="sng">
              <a:solidFill>
                <a:srgbClr val="808080"/>
              </a:solidFill>
              <a:prstDash val="solid"/>
              <a:round/>
              <a:headEnd type="none" w="sm" len="sm"/>
              <a:tailEnd type="none" w="sm" len="sm"/>
            </a:ln>
          </a:bottom>
          <a:insideH>
            <a:ln cap="flat" cmpd="sng">
              <a:solidFill>
                <a:srgbClr val="808080"/>
              </a:solidFill>
              <a:prstDash val="solid"/>
              <a:round/>
              <a:headEnd type="none" w="sm" len="sm"/>
              <a:tailEnd type="none" w="sm" len="sm"/>
            </a:ln>
          </a:insideH>
          <a:insideV>
            <a:ln cap="flat" cmpd="sng">
              <a:solidFill>
                <a:srgbClr val="808080"/>
              </a:solidFill>
              <a:prstDash val="solid"/>
              <a:round/>
              <a:headEnd type="none" w="sm" len="sm"/>
              <a:tailEnd type="none" w="sm" len="sm"/>
            </a:ln>
          </a:insideV>
        </a:tcBdr>
        <a:fill>
          <a:solidFill>
            <a:srgbClr val="FFFFFF"/>
          </a:solidFill>
        </a:fill>
      </a:tcStyle>
    </a:lastRow>
    <a:seCell>
      <a:tcStyle>
        <a:tcBdr>
          <a:left>
            <a:ln cap="flat" cmpd="sng">
              <a:solidFill>
                <a:srgbClr val="808080"/>
              </a:solidFill>
              <a:prstDash val="solid"/>
              <a:round/>
              <a:headEnd type="none" w="sm" len="sm"/>
              <a:tailEnd type="none" w="sm" len="sm"/>
            </a:ln>
          </a:left>
          <a:right>
            <a:ln cap="flat" cmpd="sng">
              <a:solidFill>
                <a:srgbClr val="808080"/>
              </a:solidFill>
              <a:prstDash val="solid"/>
              <a:round/>
              <a:headEnd type="none" w="sm" len="sm"/>
              <a:tailEnd type="none" w="sm" len="sm"/>
            </a:ln>
          </a:right>
          <a:top>
            <a:ln cap="flat" cmpd="sng">
              <a:solidFill>
                <a:srgbClr val="808080"/>
              </a:solidFill>
              <a:prstDash val="solid"/>
              <a:round/>
              <a:headEnd type="none" w="sm" len="sm"/>
              <a:tailEnd type="none" w="sm" len="sm"/>
            </a:ln>
          </a:top>
          <a:bottom>
            <a:ln cap="flat" cmpd="sng">
              <a:solidFill>
                <a:srgbClr val="808080"/>
              </a:solidFill>
              <a:prstDash val="solid"/>
              <a:round/>
              <a:headEnd type="none" w="sm" len="sm"/>
              <a:tailEnd type="none" w="sm" len="sm"/>
            </a:ln>
          </a:bottom>
          <a:insideH>
            <a:ln cap="flat" cmpd="sng">
              <a:solidFill>
                <a:srgbClr val="808080"/>
              </a:solidFill>
              <a:prstDash val="solid"/>
              <a:round/>
              <a:headEnd type="none" w="sm" len="sm"/>
              <a:tailEnd type="none" w="sm" len="sm"/>
            </a:ln>
          </a:insideH>
          <a:insideV>
            <a:ln cap="flat" cmpd="sng">
              <a:solidFill>
                <a:srgbClr val="808080"/>
              </a:solidFill>
              <a:prstDash val="solid"/>
              <a:round/>
              <a:headEnd type="none" w="sm" len="sm"/>
              <a:tailEnd type="none" w="sm" len="sm"/>
            </a:ln>
          </a:insideV>
        </a:tcBdr>
        <a:fill>
          <a:solidFill>
            <a:srgbClr val="FFFFFF"/>
          </a:solidFill>
        </a:fill>
      </a:tcStyle>
    </a:seCell>
    <a:swCell>
      <a:tcStyle>
        <a:tcBdr>
          <a:left>
            <a:ln cap="flat" cmpd="sng">
              <a:solidFill>
                <a:srgbClr val="808080"/>
              </a:solidFill>
              <a:prstDash val="solid"/>
              <a:round/>
              <a:headEnd type="none" w="sm" len="sm"/>
              <a:tailEnd type="none" w="sm" len="sm"/>
            </a:ln>
          </a:left>
          <a:right>
            <a:ln cap="flat" cmpd="sng">
              <a:solidFill>
                <a:srgbClr val="808080"/>
              </a:solidFill>
              <a:prstDash val="solid"/>
              <a:round/>
              <a:headEnd type="none" w="sm" len="sm"/>
              <a:tailEnd type="none" w="sm" len="sm"/>
            </a:ln>
          </a:right>
          <a:top>
            <a:ln cap="flat" cmpd="sng">
              <a:solidFill>
                <a:srgbClr val="808080"/>
              </a:solidFill>
              <a:prstDash val="solid"/>
              <a:round/>
              <a:headEnd type="none" w="sm" len="sm"/>
              <a:tailEnd type="none" w="sm" len="sm"/>
            </a:ln>
          </a:top>
          <a:bottom>
            <a:ln cap="flat" cmpd="sng">
              <a:solidFill>
                <a:srgbClr val="808080"/>
              </a:solidFill>
              <a:prstDash val="solid"/>
              <a:round/>
              <a:headEnd type="none" w="sm" len="sm"/>
              <a:tailEnd type="none" w="sm" len="sm"/>
            </a:ln>
          </a:bottom>
          <a:insideH>
            <a:ln cap="flat" cmpd="sng">
              <a:solidFill>
                <a:srgbClr val="808080"/>
              </a:solidFill>
              <a:prstDash val="solid"/>
              <a:round/>
              <a:headEnd type="none" w="sm" len="sm"/>
              <a:tailEnd type="none" w="sm" len="sm"/>
            </a:ln>
          </a:insideH>
          <a:insideV>
            <a:ln cap="flat" cmpd="sng">
              <a:solidFill>
                <a:srgbClr val="808080"/>
              </a:solidFill>
              <a:prstDash val="solid"/>
              <a:round/>
              <a:headEnd type="none" w="sm" len="sm"/>
              <a:tailEnd type="none" w="sm" len="sm"/>
            </a:ln>
          </a:insideV>
        </a:tcBdr>
        <a:fill>
          <a:solidFill>
            <a:srgbClr val="FFFFFF"/>
          </a:solidFill>
        </a:fill>
      </a:tcStyle>
    </a:swCell>
    <a:firstRow>
      <a:tcStyle>
        <a:tcBdr>
          <a:left>
            <a:ln cap="flat" cmpd="sng">
              <a:solidFill>
                <a:srgbClr val="808080"/>
              </a:solidFill>
              <a:prstDash val="solid"/>
              <a:round/>
              <a:headEnd type="none" w="sm" len="sm"/>
              <a:tailEnd type="none" w="sm" len="sm"/>
            </a:ln>
          </a:left>
          <a:right>
            <a:ln cap="flat" cmpd="sng">
              <a:solidFill>
                <a:srgbClr val="808080"/>
              </a:solidFill>
              <a:prstDash val="solid"/>
              <a:round/>
              <a:headEnd type="none" w="sm" len="sm"/>
              <a:tailEnd type="none" w="sm" len="sm"/>
            </a:ln>
          </a:right>
          <a:top>
            <a:ln cap="flat" cmpd="sng">
              <a:solidFill>
                <a:srgbClr val="808080"/>
              </a:solidFill>
              <a:prstDash val="solid"/>
              <a:round/>
              <a:headEnd type="none" w="sm" len="sm"/>
              <a:tailEnd type="none" w="sm" len="sm"/>
            </a:ln>
          </a:top>
          <a:bottom>
            <a:ln cap="flat" cmpd="sng">
              <a:solidFill>
                <a:srgbClr val="808080"/>
              </a:solidFill>
              <a:prstDash val="solid"/>
              <a:round/>
              <a:headEnd type="none" w="sm" len="sm"/>
              <a:tailEnd type="none" w="sm" len="sm"/>
            </a:ln>
          </a:bottom>
          <a:insideH>
            <a:ln cap="flat" cmpd="sng">
              <a:solidFill>
                <a:srgbClr val="808080"/>
              </a:solidFill>
              <a:prstDash val="solid"/>
              <a:round/>
              <a:headEnd type="none" w="sm" len="sm"/>
              <a:tailEnd type="none" w="sm" len="sm"/>
            </a:ln>
          </a:insideH>
          <a:insideV>
            <a:ln cap="flat" cmpd="sng">
              <a:solidFill>
                <a:srgbClr val="808080"/>
              </a:solidFill>
              <a:prstDash val="solid"/>
              <a:round/>
              <a:headEnd type="none" w="sm" len="sm"/>
              <a:tailEnd type="none" w="sm" len="sm"/>
            </a:ln>
          </a:insideV>
        </a:tcBdr>
        <a:fill>
          <a:solidFill>
            <a:srgbClr val="FFFFFF"/>
          </a:solidFill>
        </a:fill>
      </a:tcStyle>
    </a:firstRow>
    <a:neCell>
      <a:tcStyle>
        <a:tcBdr>
          <a:left>
            <a:ln cap="flat" cmpd="sng">
              <a:solidFill>
                <a:srgbClr val="808080"/>
              </a:solidFill>
              <a:prstDash val="solid"/>
              <a:round/>
              <a:headEnd type="none" w="sm" len="sm"/>
              <a:tailEnd type="none" w="sm" len="sm"/>
            </a:ln>
          </a:left>
          <a:right>
            <a:ln cap="flat" cmpd="sng">
              <a:solidFill>
                <a:srgbClr val="808080"/>
              </a:solidFill>
              <a:prstDash val="solid"/>
              <a:round/>
              <a:headEnd type="none" w="sm" len="sm"/>
              <a:tailEnd type="none" w="sm" len="sm"/>
            </a:ln>
          </a:right>
          <a:top>
            <a:ln cap="flat" cmpd="sng">
              <a:solidFill>
                <a:srgbClr val="808080"/>
              </a:solidFill>
              <a:prstDash val="solid"/>
              <a:round/>
              <a:headEnd type="none" w="sm" len="sm"/>
              <a:tailEnd type="none" w="sm" len="sm"/>
            </a:ln>
          </a:top>
          <a:bottom>
            <a:ln cap="flat" cmpd="sng">
              <a:solidFill>
                <a:srgbClr val="808080"/>
              </a:solidFill>
              <a:prstDash val="solid"/>
              <a:round/>
              <a:headEnd type="none" w="sm" len="sm"/>
              <a:tailEnd type="none" w="sm" len="sm"/>
            </a:ln>
          </a:bottom>
          <a:insideH>
            <a:ln cap="flat" cmpd="sng">
              <a:solidFill>
                <a:srgbClr val="808080"/>
              </a:solidFill>
              <a:prstDash val="solid"/>
              <a:round/>
              <a:headEnd type="none" w="sm" len="sm"/>
              <a:tailEnd type="none" w="sm" len="sm"/>
            </a:ln>
          </a:insideH>
          <a:insideV>
            <a:ln cap="flat" cmpd="sng">
              <a:solidFill>
                <a:srgbClr val="808080"/>
              </a:solidFill>
              <a:prstDash val="solid"/>
              <a:round/>
              <a:headEnd type="none" w="sm" len="sm"/>
              <a:tailEnd type="none" w="sm" len="sm"/>
            </a:ln>
          </a:insideV>
        </a:tcBdr>
        <a:fill>
          <a:solidFill>
            <a:srgbClr val="FFFFFF"/>
          </a:solidFill>
        </a:fill>
      </a:tcStyle>
    </a:neCell>
    <a:nwCell>
      <a:tcStyle>
        <a:tcBdr>
          <a:left>
            <a:ln cap="flat" cmpd="sng">
              <a:solidFill>
                <a:srgbClr val="808080"/>
              </a:solidFill>
              <a:prstDash val="solid"/>
              <a:round/>
              <a:headEnd type="none" w="sm" len="sm"/>
              <a:tailEnd type="none" w="sm" len="sm"/>
            </a:ln>
          </a:left>
          <a:right>
            <a:ln cap="flat" cmpd="sng">
              <a:solidFill>
                <a:srgbClr val="808080"/>
              </a:solidFill>
              <a:prstDash val="solid"/>
              <a:round/>
              <a:headEnd type="none" w="sm" len="sm"/>
              <a:tailEnd type="none" w="sm" len="sm"/>
            </a:ln>
          </a:right>
          <a:top>
            <a:ln cap="flat" cmpd="sng">
              <a:solidFill>
                <a:srgbClr val="808080"/>
              </a:solidFill>
              <a:prstDash val="solid"/>
              <a:round/>
              <a:headEnd type="none" w="sm" len="sm"/>
              <a:tailEnd type="none" w="sm" len="sm"/>
            </a:ln>
          </a:top>
          <a:bottom>
            <a:ln cap="flat" cmpd="sng">
              <a:solidFill>
                <a:srgbClr val="808080"/>
              </a:solidFill>
              <a:prstDash val="solid"/>
              <a:round/>
              <a:headEnd type="none" w="sm" len="sm"/>
              <a:tailEnd type="none" w="sm" len="sm"/>
            </a:ln>
          </a:bottom>
          <a:insideH>
            <a:ln cap="flat" cmpd="sng">
              <a:solidFill>
                <a:srgbClr val="808080"/>
              </a:solidFill>
              <a:prstDash val="solid"/>
              <a:round/>
              <a:headEnd type="none" w="sm" len="sm"/>
              <a:tailEnd type="none" w="sm" len="sm"/>
            </a:ln>
          </a:insideH>
          <a:insideV>
            <a:ln cap="flat" cmpd="sng">
              <a:solidFill>
                <a:srgbClr val="808080"/>
              </a:solidFill>
              <a:prstDash val="solid"/>
              <a:round/>
              <a:headEnd type="none" w="sm" len="sm"/>
              <a:tailEnd type="none" w="sm" len="sm"/>
            </a:ln>
          </a:insideV>
        </a:tcBdr>
        <a:fill>
          <a:solidFill>
            <a:srgbClr val="FFFFFF"/>
          </a:solidFill>
        </a:fill>
      </a:tcStyle>
    </a:nwCell>
  </a:tblStyle>
  <a:tblStyle styleId="{CAA3F107-DA7C-4551-BD1B-E6F27A14E7C4}" styleName="Table_2">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band1H>
    <a:band2H>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band2H>
    <a:band1V>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band1V>
    <a:band2V>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band2V>
    <a:lastCol>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lastCol>
    <a:firstCol>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firstCol>
    <a:lastRow>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lastRow>
    <a:seCell>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seCell>
    <a:swCell>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swCell>
    <a:firstRow>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firstRow>
    <a:neCell>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neCell>
    <a:nwCell>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4" d="100"/>
          <a:sy n="44" d="100"/>
        </p:scale>
        <p:origin x="774" y="348"/>
      </p:cViewPr>
      <p:guideLst>
        <p:guide orient="horz" pos="3168"/>
        <p:guide pos="23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font" Target="fonts/font1.fntdata"/><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font" Target="fonts/font3.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8667" name="Google Shape;3;n"/>
          <p:cNvSpPr>
            <a:spLocks noGrp="1" noRot="1" noChangeAspect="1"/>
          </p:cNvSpPr>
          <p:nvPr>
            <p:ph type="sldImg" idx="2"/>
          </p:nvPr>
        </p:nvSpPr>
        <p:spPr>
          <a:xfrm>
            <a:off x="2182413" y="685800"/>
            <a:ext cx="24939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68"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8279637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1048611" name="Google Shape;96;p:notes"/>
          <p:cNvSpPr>
            <a:spLocks noGrp="1" noRot="1" noChangeAspect="1"/>
          </p:cNvSpPr>
          <p:nvPr>
            <p:ph type="sldImg" idx="2"/>
          </p:nvPr>
        </p:nvSpPr>
        <p:spPr>
          <a:xfrm>
            <a:off x="2182813" y="685800"/>
            <a:ext cx="24939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12"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5031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1048599" name="Google Shape;217;g102bbfa126a_0_393:notes"/>
          <p:cNvSpPr>
            <a:spLocks noGrp="1" noRot="1" noChangeAspect="1"/>
          </p:cNvSpPr>
          <p:nvPr>
            <p:ph type="sldImg" idx="2"/>
          </p:nvPr>
        </p:nvSpPr>
        <p:spPr>
          <a:xfrm>
            <a:off x="2182813" y="685800"/>
            <a:ext cx="24939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00" name="Google Shape;218;g102bbfa126a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2006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048588" name="Google Shape;136;g102bbfa126a_0_239:notes"/>
          <p:cNvSpPr>
            <a:spLocks noGrp="1" noRot="1" noChangeAspect="1"/>
          </p:cNvSpPr>
          <p:nvPr>
            <p:ph type="sldImg" idx="2"/>
          </p:nvPr>
        </p:nvSpPr>
        <p:spPr>
          <a:xfrm>
            <a:off x="2182813" y="685800"/>
            <a:ext cx="24939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589" name="Google Shape;137;g102bbfa126a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5817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48604" name="Google Shape;10;p2"/>
          <p:cNvSpPr txBox="1">
            <a:spLocks noGrp="1"/>
          </p:cNvSpPr>
          <p:nvPr>
            <p:ph type="ctrTitle"/>
          </p:nvPr>
        </p:nvSpPr>
        <p:spPr>
          <a:xfrm>
            <a:off x="249367" y="1456058"/>
            <a:ext cx="6816600" cy="40140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48605" name="Google Shape;11;p2"/>
          <p:cNvSpPr txBox="1">
            <a:spLocks noGrp="1"/>
          </p:cNvSpPr>
          <p:nvPr>
            <p:ph type="subTitle" idx="1"/>
          </p:nvPr>
        </p:nvSpPr>
        <p:spPr>
          <a:xfrm>
            <a:off x="249360" y="5542289"/>
            <a:ext cx="6816600" cy="1550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048606" name="Google Shape;12;p2"/>
          <p:cNvSpPr txBox="1">
            <a:spLocks noGrp="1"/>
          </p:cNvSpPr>
          <p:nvPr>
            <p:ph type="sldNum" idx="12"/>
          </p:nvPr>
        </p:nvSpPr>
        <p:spPr>
          <a:xfrm>
            <a:off x="6777966" y="9119180"/>
            <a:ext cx="438900" cy="7698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1048648" name="Google Shape;45;p11"/>
          <p:cNvSpPr txBox="1">
            <a:spLocks noGrp="1"/>
          </p:cNvSpPr>
          <p:nvPr>
            <p:ph type="title" hasCustomPrompt="1"/>
          </p:nvPr>
        </p:nvSpPr>
        <p:spPr>
          <a:xfrm>
            <a:off x="249360" y="2163089"/>
            <a:ext cx="6816600" cy="38397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48649" name="Google Shape;46;p11"/>
          <p:cNvSpPr txBox="1">
            <a:spLocks noGrp="1"/>
          </p:cNvSpPr>
          <p:nvPr>
            <p:ph type="body" idx="1"/>
          </p:nvPr>
        </p:nvSpPr>
        <p:spPr>
          <a:xfrm>
            <a:off x="249360" y="6164351"/>
            <a:ext cx="6816600" cy="25437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lvl1pPr>
            <a:lvl2pPr marL="914400" lvl="1" indent="-317500" algn="ctr">
              <a:spcBef>
                <a:spcPts val="0"/>
              </a:spcBef>
              <a:spcAft>
                <a:spcPts val="0"/>
              </a:spcAft>
              <a:buSzPts val="1400"/>
              <a:buChar char="○"/>
            </a:lvl2pPr>
            <a:lvl3pPr marL="1371600" lvl="2" indent="-317500" algn="ctr">
              <a:spcBef>
                <a:spcPts val="0"/>
              </a:spcBef>
              <a:spcAft>
                <a:spcPts val="0"/>
              </a:spcAft>
              <a:buSzPts val="1400"/>
              <a:buChar char="■"/>
            </a:lvl3pPr>
            <a:lvl4pPr marL="1828800" lvl="3" indent="-317500" algn="ctr">
              <a:spcBef>
                <a:spcPts val="0"/>
              </a:spcBef>
              <a:spcAft>
                <a:spcPts val="0"/>
              </a:spcAft>
              <a:buSzPts val="1400"/>
              <a:buChar char="●"/>
            </a:lvl4pPr>
            <a:lvl5pPr marL="2286000" lvl="4" indent="-317500" algn="ctr">
              <a:spcBef>
                <a:spcPts val="0"/>
              </a:spcBef>
              <a:spcAft>
                <a:spcPts val="0"/>
              </a:spcAft>
              <a:buSzPts val="1400"/>
              <a:buChar char="○"/>
            </a:lvl5pPr>
            <a:lvl6pPr marL="2743200" lvl="5" indent="-317500" algn="ctr">
              <a:spcBef>
                <a:spcPts val="0"/>
              </a:spcBef>
              <a:spcAft>
                <a:spcPts val="0"/>
              </a:spcAft>
              <a:buSzPts val="1400"/>
              <a:buChar char="■"/>
            </a:lvl6pPr>
            <a:lvl7pPr marL="3200400" lvl="6" indent="-317500" algn="ctr">
              <a:spcBef>
                <a:spcPts val="0"/>
              </a:spcBef>
              <a:spcAft>
                <a:spcPts val="0"/>
              </a:spcAft>
              <a:buSzPts val="1400"/>
              <a:buChar char="●"/>
            </a:lvl7pPr>
            <a:lvl8pPr marL="3657600" lvl="7" indent="-317500" algn="ctr">
              <a:spcBef>
                <a:spcPts val="0"/>
              </a:spcBef>
              <a:spcAft>
                <a:spcPts val="0"/>
              </a:spcAft>
              <a:buSzPts val="1400"/>
              <a:buChar char="○"/>
            </a:lvl8pPr>
            <a:lvl9pPr marL="4114800" lvl="8" indent="-317500" algn="ctr">
              <a:spcBef>
                <a:spcPts val="0"/>
              </a:spcBef>
              <a:spcAft>
                <a:spcPts val="0"/>
              </a:spcAft>
              <a:buSzPts val="1400"/>
              <a:buChar char="■"/>
            </a:lvl9pPr>
          </a:lstStyle>
          <a:p>
            <a:endParaRPr/>
          </a:p>
        </p:txBody>
      </p:sp>
      <p:sp>
        <p:nvSpPr>
          <p:cNvPr id="1048650" name="Google Shape;47;p11"/>
          <p:cNvSpPr txBox="1">
            <a:spLocks noGrp="1"/>
          </p:cNvSpPr>
          <p:nvPr>
            <p:ph type="sldNum" idx="12"/>
          </p:nvPr>
        </p:nvSpPr>
        <p:spPr>
          <a:xfrm>
            <a:off x="6777966" y="9119180"/>
            <a:ext cx="438900" cy="7698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1048643" name="Google Shape;49;p12"/>
          <p:cNvSpPr txBox="1">
            <a:spLocks noGrp="1"/>
          </p:cNvSpPr>
          <p:nvPr>
            <p:ph type="sldNum" idx="12"/>
          </p:nvPr>
        </p:nvSpPr>
        <p:spPr>
          <a:xfrm>
            <a:off x="6777966" y="9119180"/>
            <a:ext cx="438900" cy="7698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1048579" name="Google Shape;55;p14"/>
          <p:cNvSpPr txBox="1">
            <a:spLocks noGrp="1"/>
          </p:cNvSpPr>
          <p:nvPr>
            <p:ph type="ctrTitle"/>
          </p:nvPr>
        </p:nvSpPr>
        <p:spPr>
          <a:xfrm>
            <a:off x="249367" y="1456058"/>
            <a:ext cx="6816600" cy="4014000"/>
          </a:xfrm>
          <a:prstGeom prst="rect">
            <a:avLst/>
          </a:prstGeom>
        </p:spPr>
        <p:txBody>
          <a:bodyPr spcFirstLastPara="1" wrap="square" lIns="87650" tIns="87650" rIns="87650" bIns="87650" anchor="b" anchorCtr="0">
            <a:norm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1048580" name="Google Shape;56;p14"/>
          <p:cNvSpPr txBox="1">
            <a:spLocks noGrp="1"/>
          </p:cNvSpPr>
          <p:nvPr>
            <p:ph type="subTitle" idx="1"/>
          </p:nvPr>
        </p:nvSpPr>
        <p:spPr>
          <a:xfrm>
            <a:off x="249360" y="5542289"/>
            <a:ext cx="6816600" cy="1550100"/>
          </a:xfrm>
          <a:prstGeom prst="rect">
            <a:avLst/>
          </a:prstGeom>
        </p:spPr>
        <p:txBody>
          <a:bodyPr spcFirstLastPara="1" wrap="square" lIns="87650" tIns="87650" rIns="87650" bIns="87650" anchor="t" anchorCtr="0">
            <a:normAutofit/>
          </a:bodyPr>
          <a:lstStyle>
            <a:lvl1pPr lvl="0" algn="ctr" rtl="0">
              <a:lnSpc>
                <a:spcPct val="100000"/>
              </a:lnSpc>
              <a:spcBef>
                <a:spcPts val="0"/>
              </a:spcBef>
              <a:spcAft>
                <a:spcPts val="0"/>
              </a:spcAft>
              <a:buSzPts val="2700"/>
              <a:buNone/>
              <a:defRPr sz="2700"/>
            </a:lvl1pPr>
            <a:lvl2pPr lvl="1" algn="ctr" rtl="0">
              <a:lnSpc>
                <a:spcPct val="100000"/>
              </a:lnSpc>
              <a:spcBef>
                <a:spcPts val="0"/>
              </a:spcBef>
              <a:spcAft>
                <a:spcPts val="0"/>
              </a:spcAft>
              <a:buSzPts val="2700"/>
              <a:buNone/>
              <a:defRPr sz="2700"/>
            </a:lvl2pPr>
            <a:lvl3pPr lvl="2" algn="ctr" rtl="0">
              <a:lnSpc>
                <a:spcPct val="100000"/>
              </a:lnSpc>
              <a:spcBef>
                <a:spcPts val="0"/>
              </a:spcBef>
              <a:spcAft>
                <a:spcPts val="0"/>
              </a:spcAft>
              <a:buSzPts val="2700"/>
              <a:buNone/>
              <a:defRPr sz="2700"/>
            </a:lvl3pPr>
            <a:lvl4pPr lvl="3" algn="ctr" rtl="0">
              <a:lnSpc>
                <a:spcPct val="100000"/>
              </a:lnSpc>
              <a:spcBef>
                <a:spcPts val="0"/>
              </a:spcBef>
              <a:spcAft>
                <a:spcPts val="0"/>
              </a:spcAft>
              <a:buSzPts val="2700"/>
              <a:buNone/>
              <a:defRPr sz="2700"/>
            </a:lvl4pPr>
            <a:lvl5pPr lvl="4" algn="ctr" rtl="0">
              <a:lnSpc>
                <a:spcPct val="100000"/>
              </a:lnSpc>
              <a:spcBef>
                <a:spcPts val="0"/>
              </a:spcBef>
              <a:spcAft>
                <a:spcPts val="0"/>
              </a:spcAft>
              <a:buSzPts val="2700"/>
              <a:buNone/>
              <a:defRPr sz="2700"/>
            </a:lvl5pPr>
            <a:lvl6pPr lvl="5" algn="ctr" rtl="0">
              <a:lnSpc>
                <a:spcPct val="100000"/>
              </a:lnSpc>
              <a:spcBef>
                <a:spcPts val="0"/>
              </a:spcBef>
              <a:spcAft>
                <a:spcPts val="0"/>
              </a:spcAft>
              <a:buSzPts val="2700"/>
              <a:buNone/>
              <a:defRPr sz="2700"/>
            </a:lvl6pPr>
            <a:lvl7pPr lvl="6" algn="ctr" rtl="0">
              <a:lnSpc>
                <a:spcPct val="100000"/>
              </a:lnSpc>
              <a:spcBef>
                <a:spcPts val="0"/>
              </a:spcBef>
              <a:spcAft>
                <a:spcPts val="0"/>
              </a:spcAft>
              <a:buSzPts val="2700"/>
              <a:buNone/>
              <a:defRPr sz="2700"/>
            </a:lvl7pPr>
            <a:lvl8pPr lvl="7" algn="ctr" rtl="0">
              <a:lnSpc>
                <a:spcPct val="100000"/>
              </a:lnSpc>
              <a:spcBef>
                <a:spcPts val="0"/>
              </a:spcBef>
              <a:spcAft>
                <a:spcPts val="0"/>
              </a:spcAft>
              <a:buSzPts val="2700"/>
              <a:buNone/>
              <a:defRPr sz="2700"/>
            </a:lvl8pPr>
            <a:lvl9pPr lvl="8" algn="ctr" rtl="0">
              <a:lnSpc>
                <a:spcPct val="100000"/>
              </a:lnSpc>
              <a:spcBef>
                <a:spcPts val="0"/>
              </a:spcBef>
              <a:spcAft>
                <a:spcPts val="0"/>
              </a:spcAft>
              <a:buSzPts val="2700"/>
              <a:buNone/>
              <a:defRPr sz="2700"/>
            </a:lvl9pPr>
          </a:lstStyle>
          <a:p>
            <a:endParaRPr/>
          </a:p>
        </p:txBody>
      </p:sp>
      <p:sp>
        <p:nvSpPr>
          <p:cNvPr id="1048581" name="Google Shape;57;p14"/>
          <p:cNvSpPr txBox="1">
            <a:spLocks noGrp="1"/>
          </p:cNvSpPr>
          <p:nvPr>
            <p:ph type="sldNum" idx="12"/>
          </p:nvPr>
        </p:nvSpPr>
        <p:spPr>
          <a:xfrm>
            <a:off x="6777966" y="9119180"/>
            <a:ext cx="438900" cy="769500"/>
          </a:xfrm>
          <a:prstGeom prst="rect">
            <a:avLst/>
          </a:prstGeom>
        </p:spPr>
        <p:txBody>
          <a:bodyPr spcFirstLastPara="1" wrap="square" lIns="87650" tIns="87650" rIns="87650" bIns="87650" anchor="ctr" anchorCtr="0">
            <a:norm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1048615" name="Google Shape;59;p15"/>
          <p:cNvSpPr txBox="1">
            <a:spLocks noGrp="1"/>
          </p:cNvSpPr>
          <p:nvPr>
            <p:ph type="title"/>
          </p:nvPr>
        </p:nvSpPr>
        <p:spPr>
          <a:xfrm>
            <a:off x="249360" y="4206107"/>
            <a:ext cx="6816600" cy="1646100"/>
          </a:xfrm>
          <a:prstGeom prst="rect">
            <a:avLst/>
          </a:prstGeom>
        </p:spPr>
        <p:txBody>
          <a:bodyPr spcFirstLastPara="1" wrap="square" lIns="87650" tIns="87650" rIns="87650" bIns="87650" anchor="ctr" anchorCtr="0">
            <a:normAutofit/>
          </a:bodyPr>
          <a:lstStyle>
            <a:lvl1pPr lvl="0" algn="ctr" rtl="0">
              <a:spcBef>
                <a:spcPts val="0"/>
              </a:spcBef>
              <a:spcAft>
                <a:spcPts val="0"/>
              </a:spcAft>
              <a:buSzPts val="3500"/>
              <a:buNone/>
              <a:defRPr sz="3500"/>
            </a:lvl1pPr>
            <a:lvl2pPr lvl="1" algn="ctr" rtl="0">
              <a:spcBef>
                <a:spcPts val="0"/>
              </a:spcBef>
              <a:spcAft>
                <a:spcPts val="0"/>
              </a:spcAft>
              <a:buSzPts val="3500"/>
              <a:buNone/>
              <a:defRPr sz="3500"/>
            </a:lvl2pPr>
            <a:lvl3pPr lvl="2" algn="ctr" rtl="0">
              <a:spcBef>
                <a:spcPts val="0"/>
              </a:spcBef>
              <a:spcAft>
                <a:spcPts val="0"/>
              </a:spcAft>
              <a:buSzPts val="3500"/>
              <a:buNone/>
              <a:defRPr sz="3500"/>
            </a:lvl3pPr>
            <a:lvl4pPr lvl="3" algn="ctr" rtl="0">
              <a:spcBef>
                <a:spcPts val="0"/>
              </a:spcBef>
              <a:spcAft>
                <a:spcPts val="0"/>
              </a:spcAft>
              <a:buSzPts val="3500"/>
              <a:buNone/>
              <a:defRPr sz="3500"/>
            </a:lvl4pPr>
            <a:lvl5pPr lvl="4" algn="ctr" rtl="0">
              <a:spcBef>
                <a:spcPts val="0"/>
              </a:spcBef>
              <a:spcAft>
                <a:spcPts val="0"/>
              </a:spcAft>
              <a:buSzPts val="3500"/>
              <a:buNone/>
              <a:defRPr sz="3500"/>
            </a:lvl5pPr>
            <a:lvl6pPr lvl="5" algn="ctr" rtl="0">
              <a:spcBef>
                <a:spcPts val="0"/>
              </a:spcBef>
              <a:spcAft>
                <a:spcPts val="0"/>
              </a:spcAft>
              <a:buSzPts val="3500"/>
              <a:buNone/>
              <a:defRPr sz="3500"/>
            </a:lvl6pPr>
            <a:lvl7pPr lvl="6" algn="ctr" rtl="0">
              <a:spcBef>
                <a:spcPts val="0"/>
              </a:spcBef>
              <a:spcAft>
                <a:spcPts val="0"/>
              </a:spcAft>
              <a:buSzPts val="3500"/>
              <a:buNone/>
              <a:defRPr sz="3500"/>
            </a:lvl7pPr>
            <a:lvl8pPr lvl="7" algn="ctr" rtl="0">
              <a:spcBef>
                <a:spcPts val="0"/>
              </a:spcBef>
              <a:spcAft>
                <a:spcPts val="0"/>
              </a:spcAft>
              <a:buSzPts val="3500"/>
              <a:buNone/>
              <a:defRPr sz="3500"/>
            </a:lvl8pPr>
            <a:lvl9pPr lvl="8" algn="ctr" rtl="0">
              <a:spcBef>
                <a:spcPts val="0"/>
              </a:spcBef>
              <a:spcAft>
                <a:spcPts val="0"/>
              </a:spcAft>
              <a:buSzPts val="3500"/>
              <a:buNone/>
              <a:defRPr sz="3500"/>
            </a:lvl9pPr>
          </a:lstStyle>
          <a:p>
            <a:endParaRPr/>
          </a:p>
        </p:txBody>
      </p:sp>
      <p:sp>
        <p:nvSpPr>
          <p:cNvPr id="1048616" name="Google Shape;60;p15"/>
          <p:cNvSpPr txBox="1">
            <a:spLocks noGrp="1"/>
          </p:cNvSpPr>
          <p:nvPr>
            <p:ph type="sldNum" idx="12"/>
          </p:nvPr>
        </p:nvSpPr>
        <p:spPr>
          <a:xfrm>
            <a:off x="6777966" y="9119180"/>
            <a:ext cx="438900" cy="769500"/>
          </a:xfrm>
          <a:prstGeom prst="rect">
            <a:avLst/>
          </a:prstGeom>
        </p:spPr>
        <p:txBody>
          <a:bodyPr spcFirstLastPara="1" wrap="square" lIns="87650" tIns="87650" rIns="87650" bIns="87650" anchor="ctr" anchorCtr="0">
            <a:norm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1048627" name="Google Shape;62;p16"/>
          <p:cNvSpPr txBox="1">
            <a:spLocks noGrp="1"/>
          </p:cNvSpPr>
          <p:nvPr>
            <p:ph type="title"/>
          </p:nvPr>
        </p:nvSpPr>
        <p:spPr>
          <a:xfrm>
            <a:off x="249360" y="870271"/>
            <a:ext cx="6816600" cy="1119900"/>
          </a:xfrm>
          <a:prstGeom prst="rect">
            <a:avLst/>
          </a:prstGeom>
        </p:spPr>
        <p:txBody>
          <a:bodyPr spcFirstLastPara="1" wrap="square" lIns="87650" tIns="87650" rIns="87650" bIns="87650" anchor="t" anchorCtr="0">
            <a:normAutofit/>
          </a:bodyPr>
          <a:lstStyle>
            <a:lvl1pPr lvl="0" rtl="0">
              <a:spcBef>
                <a:spcPts val="0"/>
              </a:spcBef>
              <a:spcAft>
                <a:spcPts val="0"/>
              </a:spcAft>
              <a:buSzPts val="2700"/>
              <a:buNone/>
            </a:lvl1pPr>
            <a:lvl2pPr lvl="1" rtl="0">
              <a:spcBef>
                <a:spcPts val="0"/>
              </a:spcBef>
              <a:spcAft>
                <a:spcPts val="0"/>
              </a:spcAft>
              <a:buSzPts val="2700"/>
              <a:buNone/>
            </a:lvl2pPr>
            <a:lvl3pPr lvl="2" rtl="0">
              <a:spcBef>
                <a:spcPts val="0"/>
              </a:spcBef>
              <a:spcAft>
                <a:spcPts val="0"/>
              </a:spcAft>
              <a:buSzPts val="2700"/>
              <a:buNone/>
            </a:lvl3pPr>
            <a:lvl4pPr lvl="3" rtl="0">
              <a:spcBef>
                <a:spcPts val="0"/>
              </a:spcBef>
              <a:spcAft>
                <a:spcPts val="0"/>
              </a:spcAft>
              <a:buSzPts val="2700"/>
              <a:buNone/>
            </a:lvl4pPr>
            <a:lvl5pPr lvl="4" rtl="0">
              <a:spcBef>
                <a:spcPts val="0"/>
              </a:spcBef>
              <a:spcAft>
                <a:spcPts val="0"/>
              </a:spcAft>
              <a:buSzPts val="2700"/>
              <a:buNone/>
            </a:lvl5pPr>
            <a:lvl6pPr lvl="5" rtl="0">
              <a:spcBef>
                <a:spcPts val="0"/>
              </a:spcBef>
              <a:spcAft>
                <a:spcPts val="0"/>
              </a:spcAft>
              <a:buSzPts val="2700"/>
              <a:buNone/>
            </a:lvl6pPr>
            <a:lvl7pPr lvl="6" rtl="0">
              <a:spcBef>
                <a:spcPts val="0"/>
              </a:spcBef>
              <a:spcAft>
                <a:spcPts val="0"/>
              </a:spcAft>
              <a:buSzPts val="2700"/>
              <a:buNone/>
            </a:lvl7pPr>
            <a:lvl8pPr lvl="7" rtl="0">
              <a:spcBef>
                <a:spcPts val="0"/>
              </a:spcBef>
              <a:spcAft>
                <a:spcPts val="0"/>
              </a:spcAft>
              <a:buSzPts val="2700"/>
              <a:buNone/>
            </a:lvl8pPr>
            <a:lvl9pPr lvl="8" rtl="0">
              <a:spcBef>
                <a:spcPts val="0"/>
              </a:spcBef>
              <a:spcAft>
                <a:spcPts val="0"/>
              </a:spcAft>
              <a:buSzPts val="2700"/>
              <a:buNone/>
            </a:lvl9pPr>
          </a:lstStyle>
          <a:p>
            <a:endParaRPr/>
          </a:p>
        </p:txBody>
      </p:sp>
      <p:sp>
        <p:nvSpPr>
          <p:cNvPr id="1048628" name="Google Shape;63;p16"/>
          <p:cNvSpPr txBox="1">
            <a:spLocks noGrp="1"/>
          </p:cNvSpPr>
          <p:nvPr>
            <p:ph type="body" idx="1"/>
          </p:nvPr>
        </p:nvSpPr>
        <p:spPr>
          <a:xfrm>
            <a:off x="249360" y="2253729"/>
            <a:ext cx="6816600" cy="6681000"/>
          </a:xfrm>
          <a:prstGeom prst="rect">
            <a:avLst/>
          </a:prstGeom>
        </p:spPr>
        <p:txBody>
          <a:bodyPr spcFirstLastPara="1" wrap="square" lIns="87650" tIns="87650" rIns="87650" bIns="87650" anchor="t" anchorCtr="0">
            <a:normAutofit/>
          </a:bodyPr>
          <a:lstStyle>
            <a:lvl1pPr marL="457200" lvl="0" indent="-336550" rtl="0">
              <a:spcBef>
                <a:spcPts val="0"/>
              </a:spcBef>
              <a:spcAft>
                <a:spcPts val="0"/>
              </a:spcAft>
              <a:buSzPts val="1700"/>
              <a:buChar char="●"/>
            </a:lvl1pPr>
            <a:lvl2pPr marL="914400" lvl="1" indent="-311150" rtl="0">
              <a:spcBef>
                <a:spcPts val="0"/>
              </a:spcBef>
              <a:spcAft>
                <a:spcPts val="0"/>
              </a:spcAft>
              <a:buSzPts val="1300"/>
              <a:buChar char="○"/>
            </a:lvl2pPr>
            <a:lvl3pPr marL="1371600" lvl="2" indent="-311150" rtl="0">
              <a:spcBef>
                <a:spcPts val="0"/>
              </a:spcBef>
              <a:spcAft>
                <a:spcPts val="0"/>
              </a:spcAft>
              <a:buSzPts val="1300"/>
              <a:buChar char="■"/>
            </a:lvl3pPr>
            <a:lvl4pPr marL="1828800" lvl="3" indent="-311150" rtl="0">
              <a:spcBef>
                <a:spcPts val="0"/>
              </a:spcBef>
              <a:spcAft>
                <a:spcPts val="0"/>
              </a:spcAft>
              <a:buSzPts val="1300"/>
              <a:buChar char="●"/>
            </a:lvl4pPr>
            <a:lvl5pPr marL="2286000" lvl="4" indent="-311150" rtl="0">
              <a:spcBef>
                <a:spcPts val="0"/>
              </a:spcBef>
              <a:spcAft>
                <a:spcPts val="0"/>
              </a:spcAft>
              <a:buSzPts val="1300"/>
              <a:buChar char="○"/>
            </a:lvl5pPr>
            <a:lvl6pPr marL="2743200" lvl="5" indent="-311150" rtl="0">
              <a:spcBef>
                <a:spcPts val="0"/>
              </a:spcBef>
              <a:spcAft>
                <a:spcPts val="0"/>
              </a:spcAft>
              <a:buSzPts val="1300"/>
              <a:buChar char="■"/>
            </a:lvl6pPr>
            <a:lvl7pPr marL="3200400" lvl="6" indent="-311150" rtl="0">
              <a:spcBef>
                <a:spcPts val="0"/>
              </a:spcBef>
              <a:spcAft>
                <a:spcPts val="0"/>
              </a:spcAft>
              <a:buSzPts val="1300"/>
              <a:buChar char="●"/>
            </a:lvl7pPr>
            <a:lvl8pPr marL="3657600" lvl="7" indent="-311150" rtl="0">
              <a:spcBef>
                <a:spcPts val="0"/>
              </a:spcBef>
              <a:spcAft>
                <a:spcPts val="0"/>
              </a:spcAft>
              <a:buSzPts val="1300"/>
              <a:buChar char="○"/>
            </a:lvl8pPr>
            <a:lvl9pPr marL="4114800" lvl="8" indent="-311150" rtl="0">
              <a:spcBef>
                <a:spcPts val="0"/>
              </a:spcBef>
              <a:spcAft>
                <a:spcPts val="0"/>
              </a:spcAft>
              <a:buSzPts val="1300"/>
              <a:buChar char="■"/>
            </a:lvl9pPr>
          </a:lstStyle>
          <a:p>
            <a:endParaRPr/>
          </a:p>
        </p:txBody>
      </p:sp>
      <p:sp>
        <p:nvSpPr>
          <p:cNvPr id="1048629" name="Google Shape;64;p16"/>
          <p:cNvSpPr txBox="1">
            <a:spLocks noGrp="1"/>
          </p:cNvSpPr>
          <p:nvPr>
            <p:ph type="sldNum" idx="12"/>
          </p:nvPr>
        </p:nvSpPr>
        <p:spPr>
          <a:xfrm>
            <a:off x="6777966" y="9119180"/>
            <a:ext cx="438900" cy="769500"/>
          </a:xfrm>
          <a:prstGeom prst="rect">
            <a:avLst/>
          </a:prstGeom>
        </p:spPr>
        <p:txBody>
          <a:bodyPr spcFirstLastPara="1" wrap="square" lIns="87650" tIns="87650" rIns="87650" bIns="87650" anchor="ctr" anchorCtr="0">
            <a:norm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1048623" name="Google Shape;66;p17"/>
          <p:cNvSpPr txBox="1">
            <a:spLocks noGrp="1"/>
          </p:cNvSpPr>
          <p:nvPr>
            <p:ph type="title"/>
          </p:nvPr>
        </p:nvSpPr>
        <p:spPr>
          <a:xfrm>
            <a:off x="249360" y="870271"/>
            <a:ext cx="6816600" cy="1119900"/>
          </a:xfrm>
          <a:prstGeom prst="rect">
            <a:avLst/>
          </a:prstGeom>
        </p:spPr>
        <p:txBody>
          <a:bodyPr spcFirstLastPara="1" wrap="square" lIns="87650" tIns="87650" rIns="87650" bIns="87650" anchor="t" anchorCtr="0">
            <a:normAutofit/>
          </a:bodyPr>
          <a:lstStyle>
            <a:lvl1pPr lvl="0" rtl="0">
              <a:spcBef>
                <a:spcPts val="0"/>
              </a:spcBef>
              <a:spcAft>
                <a:spcPts val="0"/>
              </a:spcAft>
              <a:buSzPts val="2700"/>
              <a:buNone/>
            </a:lvl1pPr>
            <a:lvl2pPr lvl="1" rtl="0">
              <a:spcBef>
                <a:spcPts val="0"/>
              </a:spcBef>
              <a:spcAft>
                <a:spcPts val="0"/>
              </a:spcAft>
              <a:buSzPts val="2700"/>
              <a:buNone/>
            </a:lvl2pPr>
            <a:lvl3pPr lvl="2" rtl="0">
              <a:spcBef>
                <a:spcPts val="0"/>
              </a:spcBef>
              <a:spcAft>
                <a:spcPts val="0"/>
              </a:spcAft>
              <a:buSzPts val="2700"/>
              <a:buNone/>
            </a:lvl3pPr>
            <a:lvl4pPr lvl="3" rtl="0">
              <a:spcBef>
                <a:spcPts val="0"/>
              </a:spcBef>
              <a:spcAft>
                <a:spcPts val="0"/>
              </a:spcAft>
              <a:buSzPts val="2700"/>
              <a:buNone/>
            </a:lvl4pPr>
            <a:lvl5pPr lvl="4" rtl="0">
              <a:spcBef>
                <a:spcPts val="0"/>
              </a:spcBef>
              <a:spcAft>
                <a:spcPts val="0"/>
              </a:spcAft>
              <a:buSzPts val="2700"/>
              <a:buNone/>
            </a:lvl5pPr>
            <a:lvl6pPr lvl="5" rtl="0">
              <a:spcBef>
                <a:spcPts val="0"/>
              </a:spcBef>
              <a:spcAft>
                <a:spcPts val="0"/>
              </a:spcAft>
              <a:buSzPts val="2700"/>
              <a:buNone/>
            </a:lvl6pPr>
            <a:lvl7pPr lvl="6" rtl="0">
              <a:spcBef>
                <a:spcPts val="0"/>
              </a:spcBef>
              <a:spcAft>
                <a:spcPts val="0"/>
              </a:spcAft>
              <a:buSzPts val="2700"/>
              <a:buNone/>
            </a:lvl7pPr>
            <a:lvl8pPr lvl="7" rtl="0">
              <a:spcBef>
                <a:spcPts val="0"/>
              </a:spcBef>
              <a:spcAft>
                <a:spcPts val="0"/>
              </a:spcAft>
              <a:buSzPts val="2700"/>
              <a:buNone/>
            </a:lvl8pPr>
            <a:lvl9pPr lvl="8" rtl="0">
              <a:spcBef>
                <a:spcPts val="0"/>
              </a:spcBef>
              <a:spcAft>
                <a:spcPts val="0"/>
              </a:spcAft>
              <a:buSzPts val="2700"/>
              <a:buNone/>
            </a:lvl9pPr>
          </a:lstStyle>
          <a:p>
            <a:endParaRPr/>
          </a:p>
        </p:txBody>
      </p:sp>
      <p:sp>
        <p:nvSpPr>
          <p:cNvPr id="1048624" name="Google Shape;67;p17"/>
          <p:cNvSpPr txBox="1">
            <a:spLocks noGrp="1"/>
          </p:cNvSpPr>
          <p:nvPr>
            <p:ph type="body" idx="1"/>
          </p:nvPr>
        </p:nvSpPr>
        <p:spPr>
          <a:xfrm>
            <a:off x="249360" y="2253729"/>
            <a:ext cx="3199800" cy="6681000"/>
          </a:xfrm>
          <a:prstGeom prst="rect">
            <a:avLst/>
          </a:prstGeom>
        </p:spPr>
        <p:txBody>
          <a:bodyPr spcFirstLastPara="1" wrap="square" lIns="87650" tIns="87650" rIns="87650" bIns="87650" anchor="t" anchorCtr="0">
            <a:normAutofit/>
          </a:bodyPr>
          <a:lstStyle>
            <a:lvl1pPr marL="457200" lvl="0" indent="-311150" rtl="0">
              <a:spcBef>
                <a:spcPts val="0"/>
              </a:spcBef>
              <a:spcAft>
                <a:spcPts val="0"/>
              </a:spcAft>
              <a:buSzPts val="1300"/>
              <a:buChar char="●"/>
              <a:defRPr sz="13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048625" name="Google Shape;68;p17"/>
          <p:cNvSpPr txBox="1">
            <a:spLocks noGrp="1"/>
          </p:cNvSpPr>
          <p:nvPr>
            <p:ph type="body" idx="2"/>
          </p:nvPr>
        </p:nvSpPr>
        <p:spPr>
          <a:xfrm>
            <a:off x="3865920" y="2253729"/>
            <a:ext cx="3199800" cy="6681000"/>
          </a:xfrm>
          <a:prstGeom prst="rect">
            <a:avLst/>
          </a:prstGeom>
        </p:spPr>
        <p:txBody>
          <a:bodyPr spcFirstLastPara="1" wrap="square" lIns="87650" tIns="87650" rIns="87650" bIns="87650" anchor="t" anchorCtr="0">
            <a:normAutofit/>
          </a:bodyPr>
          <a:lstStyle>
            <a:lvl1pPr marL="457200" lvl="0" indent="-311150" rtl="0">
              <a:spcBef>
                <a:spcPts val="0"/>
              </a:spcBef>
              <a:spcAft>
                <a:spcPts val="0"/>
              </a:spcAft>
              <a:buSzPts val="1300"/>
              <a:buChar char="●"/>
              <a:defRPr sz="13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048626" name="Google Shape;69;p17"/>
          <p:cNvSpPr txBox="1">
            <a:spLocks noGrp="1"/>
          </p:cNvSpPr>
          <p:nvPr>
            <p:ph type="sldNum" idx="12"/>
          </p:nvPr>
        </p:nvSpPr>
        <p:spPr>
          <a:xfrm>
            <a:off x="6777966" y="9119180"/>
            <a:ext cx="438900" cy="769500"/>
          </a:xfrm>
          <a:prstGeom prst="rect">
            <a:avLst/>
          </a:prstGeom>
        </p:spPr>
        <p:txBody>
          <a:bodyPr spcFirstLastPara="1" wrap="square" lIns="87650" tIns="87650" rIns="87650" bIns="87650" anchor="ctr" anchorCtr="0">
            <a:norm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1048638" name="Google Shape;71;p18"/>
          <p:cNvSpPr txBox="1">
            <a:spLocks noGrp="1"/>
          </p:cNvSpPr>
          <p:nvPr>
            <p:ph type="title"/>
          </p:nvPr>
        </p:nvSpPr>
        <p:spPr>
          <a:xfrm>
            <a:off x="249360" y="870271"/>
            <a:ext cx="6816600" cy="1119900"/>
          </a:xfrm>
          <a:prstGeom prst="rect">
            <a:avLst/>
          </a:prstGeom>
        </p:spPr>
        <p:txBody>
          <a:bodyPr spcFirstLastPara="1" wrap="square" lIns="87650" tIns="87650" rIns="87650" bIns="87650" anchor="t" anchorCtr="0">
            <a:normAutofit/>
          </a:bodyPr>
          <a:lstStyle>
            <a:lvl1pPr lvl="0" rtl="0">
              <a:spcBef>
                <a:spcPts val="0"/>
              </a:spcBef>
              <a:spcAft>
                <a:spcPts val="0"/>
              </a:spcAft>
              <a:buSzPts val="2700"/>
              <a:buNone/>
            </a:lvl1pPr>
            <a:lvl2pPr lvl="1" rtl="0">
              <a:spcBef>
                <a:spcPts val="0"/>
              </a:spcBef>
              <a:spcAft>
                <a:spcPts val="0"/>
              </a:spcAft>
              <a:buSzPts val="2700"/>
              <a:buNone/>
            </a:lvl2pPr>
            <a:lvl3pPr lvl="2" rtl="0">
              <a:spcBef>
                <a:spcPts val="0"/>
              </a:spcBef>
              <a:spcAft>
                <a:spcPts val="0"/>
              </a:spcAft>
              <a:buSzPts val="2700"/>
              <a:buNone/>
            </a:lvl3pPr>
            <a:lvl4pPr lvl="3" rtl="0">
              <a:spcBef>
                <a:spcPts val="0"/>
              </a:spcBef>
              <a:spcAft>
                <a:spcPts val="0"/>
              </a:spcAft>
              <a:buSzPts val="2700"/>
              <a:buNone/>
            </a:lvl4pPr>
            <a:lvl5pPr lvl="4" rtl="0">
              <a:spcBef>
                <a:spcPts val="0"/>
              </a:spcBef>
              <a:spcAft>
                <a:spcPts val="0"/>
              </a:spcAft>
              <a:buSzPts val="2700"/>
              <a:buNone/>
            </a:lvl5pPr>
            <a:lvl6pPr lvl="5" rtl="0">
              <a:spcBef>
                <a:spcPts val="0"/>
              </a:spcBef>
              <a:spcAft>
                <a:spcPts val="0"/>
              </a:spcAft>
              <a:buSzPts val="2700"/>
              <a:buNone/>
            </a:lvl6pPr>
            <a:lvl7pPr lvl="6" rtl="0">
              <a:spcBef>
                <a:spcPts val="0"/>
              </a:spcBef>
              <a:spcAft>
                <a:spcPts val="0"/>
              </a:spcAft>
              <a:buSzPts val="2700"/>
              <a:buNone/>
            </a:lvl7pPr>
            <a:lvl8pPr lvl="7" rtl="0">
              <a:spcBef>
                <a:spcPts val="0"/>
              </a:spcBef>
              <a:spcAft>
                <a:spcPts val="0"/>
              </a:spcAft>
              <a:buSzPts val="2700"/>
              <a:buNone/>
            </a:lvl8pPr>
            <a:lvl9pPr lvl="8" rtl="0">
              <a:spcBef>
                <a:spcPts val="0"/>
              </a:spcBef>
              <a:spcAft>
                <a:spcPts val="0"/>
              </a:spcAft>
              <a:buSzPts val="2700"/>
              <a:buNone/>
            </a:lvl9pPr>
          </a:lstStyle>
          <a:p>
            <a:endParaRPr/>
          </a:p>
        </p:txBody>
      </p:sp>
      <p:sp>
        <p:nvSpPr>
          <p:cNvPr id="1048639" name="Google Shape;72;p18"/>
          <p:cNvSpPr txBox="1">
            <a:spLocks noGrp="1"/>
          </p:cNvSpPr>
          <p:nvPr>
            <p:ph type="sldNum" idx="12"/>
          </p:nvPr>
        </p:nvSpPr>
        <p:spPr>
          <a:xfrm>
            <a:off x="6777966" y="9119180"/>
            <a:ext cx="438900" cy="769500"/>
          </a:xfrm>
          <a:prstGeom prst="rect">
            <a:avLst/>
          </a:prstGeom>
        </p:spPr>
        <p:txBody>
          <a:bodyPr spcFirstLastPara="1" wrap="square" lIns="87650" tIns="87650" rIns="87650" bIns="87650" anchor="ctr" anchorCtr="0">
            <a:norm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1048635" name="Google Shape;74;p19"/>
          <p:cNvSpPr txBox="1">
            <a:spLocks noGrp="1"/>
          </p:cNvSpPr>
          <p:nvPr>
            <p:ph type="title"/>
          </p:nvPr>
        </p:nvSpPr>
        <p:spPr>
          <a:xfrm>
            <a:off x="249360" y="1086507"/>
            <a:ext cx="2246400" cy="1477800"/>
          </a:xfrm>
          <a:prstGeom prst="rect">
            <a:avLst/>
          </a:prstGeom>
        </p:spPr>
        <p:txBody>
          <a:bodyPr spcFirstLastPara="1" wrap="square" lIns="87650" tIns="87650" rIns="87650" bIns="87650" anchor="b" anchorCtr="0">
            <a:normAutofit/>
          </a:bodyPr>
          <a:lstStyle>
            <a:lvl1pPr lvl="0" rtl="0">
              <a:spcBef>
                <a:spcPts val="0"/>
              </a:spcBef>
              <a:spcAft>
                <a:spcPts val="0"/>
              </a:spcAft>
              <a:buSzPts val="2300"/>
              <a:buNone/>
              <a:defRPr sz="2300"/>
            </a:lvl1pPr>
            <a:lvl2pPr lvl="1" rtl="0">
              <a:spcBef>
                <a:spcPts val="0"/>
              </a:spcBef>
              <a:spcAft>
                <a:spcPts val="0"/>
              </a:spcAft>
              <a:buSzPts val="2300"/>
              <a:buNone/>
              <a:defRPr sz="2300"/>
            </a:lvl2pPr>
            <a:lvl3pPr lvl="2" rtl="0">
              <a:spcBef>
                <a:spcPts val="0"/>
              </a:spcBef>
              <a:spcAft>
                <a:spcPts val="0"/>
              </a:spcAft>
              <a:buSzPts val="2300"/>
              <a:buNone/>
              <a:defRPr sz="2300"/>
            </a:lvl3pPr>
            <a:lvl4pPr lvl="3" rtl="0">
              <a:spcBef>
                <a:spcPts val="0"/>
              </a:spcBef>
              <a:spcAft>
                <a:spcPts val="0"/>
              </a:spcAft>
              <a:buSzPts val="2300"/>
              <a:buNone/>
              <a:defRPr sz="2300"/>
            </a:lvl4pPr>
            <a:lvl5pPr lvl="4" rtl="0">
              <a:spcBef>
                <a:spcPts val="0"/>
              </a:spcBef>
              <a:spcAft>
                <a:spcPts val="0"/>
              </a:spcAft>
              <a:buSzPts val="2300"/>
              <a:buNone/>
              <a:defRPr sz="2300"/>
            </a:lvl5pPr>
            <a:lvl6pPr lvl="5" rtl="0">
              <a:spcBef>
                <a:spcPts val="0"/>
              </a:spcBef>
              <a:spcAft>
                <a:spcPts val="0"/>
              </a:spcAft>
              <a:buSzPts val="2300"/>
              <a:buNone/>
              <a:defRPr sz="2300"/>
            </a:lvl6pPr>
            <a:lvl7pPr lvl="6" rtl="0">
              <a:spcBef>
                <a:spcPts val="0"/>
              </a:spcBef>
              <a:spcAft>
                <a:spcPts val="0"/>
              </a:spcAft>
              <a:buSzPts val="2300"/>
              <a:buNone/>
              <a:defRPr sz="2300"/>
            </a:lvl7pPr>
            <a:lvl8pPr lvl="7" rtl="0">
              <a:spcBef>
                <a:spcPts val="0"/>
              </a:spcBef>
              <a:spcAft>
                <a:spcPts val="0"/>
              </a:spcAft>
              <a:buSzPts val="2300"/>
              <a:buNone/>
              <a:defRPr sz="2300"/>
            </a:lvl8pPr>
            <a:lvl9pPr lvl="8" rtl="0">
              <a:spcBef>
                <a:spcPts val="0"/>
              </a:spcBef>
              <a:spcAft>
                <a:spcPts val="0"/>
              </a:spcAft>
              <a:buSzPts val="2300"/>
              <a:buNone/>
              <a:defRPr sz="2300"/>
            </a:lvl9pPr>
          </a:lstStyle>
          <a:p>
            <a:endParaRPr/>
          </a:p>
        </p:txBody>
      </p:sp>
      <p:sp>
        <p:nvSpPr>
          <p:cNvPr id="1048636" name="Google Shape;75;p19"/>
          <p:cNvSpPr txBox="1">
            <a:spLocks noGrp="1"/>
          </p:cNvSpPr>
          <p:nvPr>
            <p:ph type="body" idx="1"/>
          </p:nvPr>
        </p:nvSpPr>
        <p:spPr>
          <a:xfrm>
            <a:off x="249360" y="2717440"/>
            <a:ext cx="2246400" cy="6217500"/>
          </a:xfrm>
          <a:prstGeom prst="rect">
            <a:avLst/>
          </a:prstGeom>
        </p:spPr>
        <p:txBody>
          <a:bodyPr spcFirstLastPara="1" wrap="square" lIns="87650" tIns="87650" rIns="87650" bIns="87650"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048637" name="Google Shape;76;p19"/>
          <p:cNvSpPr txBox="1">
            <a:spLocks noGrp="1"/>
          </p:cNvSpPr>
          <p:nvPr>
            <p:ph type="sldNum" idx="12"/>
          </p:nvPr>
        </p:nvSpPr>
        <p:spPr>
          <a:xfrm>
            <a:off x="6777966" y="9119180"/>
            <a:ext cx="438900" cy="769500"/>
          </a:xfrm>
          <a:prstGeom prst="rect">
            <a:avLst/>
          </a:prstGeom>
        </p:spPr>
        <p:txBody>
          <a:bodyPr spcFirstLastPara="1" wrap="square" lIns="87650" tIns="87650" rIns="87650" bIns="87650" anchor="ctr" anchorCtr="0">
            <a:norm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1048613" name="Google Shape;78;p20"/>
          <p:cNvSpPr txBox="1">
            <a:spLocks noGrp="1"/>
          </p:cNvSpPr>
          <p:nvPr>
            <p:ph type="title"/>
          </p:nvPr>
        </p:nvSpPr>
        <p:spPr>
          <a:xfrm>
            <a:off x="392200" y="880293"/>
            <a:ext cx="5094300" cy="7999800"/>
          </a:xfrm>
          <a:prstGeom prst="rect">
            <a:avLst/>
          </a:prstGeom>
        </p:spPr>
        <p:txBody>
          <a:bodyPr spcFirstLastPara="1" wrap="square" lIns="87650" tIns="87650" rIns="87650" bIns="87650" anchor="ctr" anchorCtr="0">
            <a:normAutofit/>
          </a:bodyPr>
          <a:lstStyle>
            <a:lvl1pPr lvl="0" rtl="0">
              <a:spcBef>
                <a:spcPts val="0"/>
              </a:spcBef>
              <a:spcAft>
                <a:spcPts val="0"/>
              </a:spcAft>
              <a:buSzPts val="4600"/>
              <a:buNone/>
              <a:defRPr sz="4600"/>
            </a:lvl1pPr>
            <a:lvl2pPr lvl="1" rtl="0">
              <a:spcBef>
                <a:spcPts val="0"/>
              </a:spcBef>
              <a:spcAft>
                <a:spcPts val="0"/>
              </a:spcAft>
              <a:buSzPts val="4600"/>
              <a:buNone/>
              <a:defRPr sz="4600"/>
            </a:lvl2pPr>
            <a:lvl3pPr lvl="2" rtl="0">
              <a:spcBef>
                <a:spcPts val="0"/>
              </a:spcBef>
              <a:spcAft>
                <a:spcPts val="0"/>
              </a:spcAft>
              <a:buSzPts val="4600"/>
              <a:buNone/>
              <a:defRPr sz="4600"/>
            </a:lvl3pPr>
            <a:lvl4pPr lvl="3" rtl="0">
              <a:spcBef>
                <a:spcPts val="0"/>
              </a:spcBef>
              <a:spcAft>
                <a:spcPts val="0"/>
              </a:spcAft>
              <a:buSzPts val="4600"/>
              <a:buNone/>
              <a:defRPr sz="4600"/>
            </a:lvl4pPr>
            <a:lvl5pPr lvl="4" rtl="0">
              <a:spcBef>
                <a:spcPts val="0"/>
              </a:spcBef>
              <a:spcAft>
                <a:spcPts val="0"/>
              </a:spcAft>
              <a:buSzPts val="4600"/>
              <a:buNone/>
              <a:defRPr sz="4600"/>
            </a:lvl5pPr>
            <a:lvl6pPr lvl="5" rtl="0">
              <a:spcBef>
                <a:spcPts val="0"/>
              </a:spcBef>
              <a:spcAft>
                <a:spcPts val="0"/>
              </a:spcAft>
              <a:buSzPts val="4600"/>
              <a:buNone/>
              <a:defRPr sz="4600"/>
            </a:lvl6pPr>
            <a:lvl7pPr lvl="6" rtl="0">
              <a:spcBef>
                <a:spcPts val="0"/>
              </a:spcBef>
              <a:spcAft>
                <a:spcPts val="0"/>
              </a:spcAft>
              <a:buSzPts val="4600"/>
              <a:buNone/>
              <a:defRPr sz="4600"/>
            </a:lvl7pPr>
            <a:lvl8pPr lvl="7" rtl="0">
              <a:spcBef>
                <a:spcPts val="0"/>
              </a:spcBef>
              <a:spcAft>
                <a:spcPts val="0"/>
              </a:spcAft>
              <a:buSzPts val="4600"/>
              <a:buNone/>
              <a:defRPr sz="4600"/>
            </a:lvl8pPr>
            <a:lvl9pPr lvl="8" rtl="0">
              <a:spcBef>
                <a:spcPts val="0"/>
              </a:spcBef>
              <a:spcAft>
                <a:spcPts val="0"/>
              </a:spcAft>
              <a:buSzPts val="4600"/>
              <a:buNone/>
              <a:defRPr sz="4600"/>
            </a:lvl9pPr>
          </a:lstStyle>
          <a:p>
            <a:endParaRPr/>
          </a:p>
        </p:txBody>
      </p:sp>
      <p:sp>
        <p:nvSpPr>
          <p:cNvPr id="1048614" name="Google Shape;79;p20"/>
          <p:cNvSpPr txBox="1">
            <a:spLocks noGrp="1"/>
          </p:cNvSpPr>
          <p:nvPr>
            <p:ph type="sldNum" idx="12"/>
          </p:nvPr>
        </p:nvSpPr>
        <p:spPr>
          <a:xfrm>
            <a:off x="6777966" y="9119180"/>
            <a:ext cx="438900" cy="769500"/>
          </a:xfrm>
          <a:prstGeom prst="rect">
            <a:avLst/>
          </a:prstGeom>
        </p:spPr>
        <p:txBody>
          <a:bodyPr spcFirstLastPara="1" wrap="square" lIns="87650" tIns="87650" rIns="87650" bIns="87650" anchor="ctr" anchorCtr="0">
            <a:norm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1048630" name="Google Shape;81;p21"/>
          <p:cNvSpPr/>
          <p:nvPr/>
        </p:nvSpPr>
        <p:spPr>
          <a:xfrm>
            <a:off x="3657600" y="-244"/>
            <a:ext cx="3657600" cy="10058400"/>
          </a:xfrm>
          <a:prstGeom prst="rect">
            <a:avLst/>
          </a:prstGeom>
          <a:solidFill>
            <a:schemeClr val="lt2"/>
          </a:solidFill>
          <a:ln>
            <a:noFill/>
          </a:ln>
        </p:spPr>
        <p:txBody>
          <a:bodyPr spcFirstLastPara="1" wrap="square" lIns="87650" tIns="87650" rIns="87650" bIns="87650" anchor="ctr" anchorCtr="0">
            <a:noAutofit/>
          </a:bodyPr>
          <a:lstStyle/>
          <a:p>
            <a:pPr marL="0" lvl="0" indent="0" algn="l" rtl="0">
              <a:spcBef>
                <a:spcPts val="0"/>
              </a:spcBef>
              <a:spcAft>
                <a:spcPts val="0"/>
              </a:spcAft>
              <a:buNone/>
            </a:pPr>
            <a:endParaRPr/>
          </a:p>
        </p:txBody>
      </p:sp>
      <p:sp>
        <p:nvSpPr>
          <p:cNvPr id="1048631" name="Google Shape;82;p21"/>
          <p:cNvSpPr txBox="1">
            <a:spLocks noGrp="1"/>
          </p:cNvSpPr>
          <p:nvPr>
            <p:ph type="title"/>
          </p:nvPr>
        </p:nvSpPr>
        <p:spPr>
          <a:xfrm>
            <a:off x="212400" y="2411542"/>
            <a:ext cx="3236100" cy="2898600"/>
          </a:xfrm>
          <a:prstGeom prst="rect">
            <a:avLst/>
          </a:prstGeom>
        </p:spPr>
        <p:txBody>
          <a:bodyPr spcFirstLastPara="1" wrap="square" lIns="87650" tIns="87650" rIns="87650" bIns="87650" anchor="b" anchorCtr="0">
            <a:norm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1048632" name="Google Shape;83;p21"/>
          <p:cNvSpPr txBox="1">
            <a:spLocks noGrp="1"/>
          </p:cNvSpPr>
          <p:nvPr>
            <p:ph type="subTitle" idx="1"/>
          </p:nvPr>
        </p:nvSpPr>
        <p:spPr>
          <a:xfrm>
            <a:off x="212400" y="5481569"/>
            <a:ext cx="3236100" cy="2415300"/>
          </a:xfrm>
          <a:prstGeom prst="rect">
            <a:avLst/>
          </a:prstGeom>
        </p:spPr>
        <p:txBody>
          <a:bodyPr spcFirstLastPara="1" wrap="square" lIns="87650" tIns="87650" rIns="87650" bIns="87650" anchor="t" anchorCtr="0">
            <a:normAutofit/>
          </a:bodyPr>
          <a:lstStyle>
            <a:lvl1pPr lvl="0" algn="ctr" rtl="0">
              <a:lnSpc>
                <a:spcPct val="100000"/>
              </a:lnSpc>
              <a:spcBef>
                <a:spcPts val="0"/>
              </a:spcBef>
              <a:spcAft>
                <a:spcPts val="0"/>
              </a:spcAft>
              <a:buSzPts val="2000"/>
              <a:buNone/>
              <a:defRPr sz="2000"/>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1048633" name="Google Shape;84;p21"/>
          <p:cNvSpPr txBox="1">
            <a:spLocks noGrp="1"/>
          </p:cNvSpPr>
          <p:nvPr>
            <p:ph type="body" idx="2"/>
          </p:nvPr>
        </p:nvSpPr>
        <p:spPr>
          <a:xfrm>
            <a:off x="3951600" y="1415969"/>
            <a:ext cx="3069600" cy="7226100"/>
          </a:xfrm>
          <a:prstGeom prst="rect">
            <a:avLst/>
          </a:prstGeom>
        </p:spPr>
        <p:txBody>
          <a:bodyPr spcFirstLastPara="1" wrap="square" lIns="87650" tIns="87650" rIns="87650" bIns="87650" anchor="ctr" anchorCtr="0">
            <a:normAutofit/>
          </a:bodyPr>
          <a:lstStyle>
            <a:lvl1pPr marL="457200" lvl="0" indent="-336550" rtl="0">
              <a:spcBef>
                <a:spcPts val="0"/>
              </a:spcBef>
              <a:spcAft>
                <a:spcPts val="0"/>
              </a:spcAft>
              <a:buSzPts val="1700"/>
              <a:buChar char="●"/>
            </a:lvl1pPr>
            <a:lvl2pPr marL="914400" lvl="1" indent="-311150" rtl="0">
              <a:spcBef>
                <a:spcPts val="0"/>
              </a:spcBef>
              <a:spcAft>
                <a:spcPts val="0"/>
              </a:spcAft>
              <a:buSzPts val="1300"/>
              <a:buChar char="○"/>
            </a:lvl2pPr>
            <a:lvl3pPr marL="1371600" lvl="2" indent="-311150" rtl="0">
              <a:spcBef>
                <a:spcPts val="0"/>
              </a:spcBef>
              <a:spcAft>
                <a:spcPts val="0"/>
              </a:spcAft>
              <a:buSzPts val="1300"/>
              <a:buChar char="■"/>
            </a:lvl3pPr>
            <a:lvl4pPr marL="1828800" lvl="3" indent="-311150" rtl="0">
              <a:spcBef>
                <a:spcPts val="0"/>
              </a:spcBef>
              <a:spcAft>
                <a:spcPts val="0"/>
              </a:spcAft>
              <a:buSzPts val="1300"/>
              <a:buChar char="●"/>
            </a:lvl4pPr>
            <a:lvl5pPr marL="2286000" lvl="4" indent="-311150" rtl="0">
              <a:spcBef>
                <a:spcPts val="0"/>
              </a:spcBef>
              <a:spcAft>
                <a:spcPts val="0"/>
              </a:spcAft>
              <a:buSzPts val="1300"/>
              <a:buChar char="○"/>
            </a:lvl5pPr>
            <a:lvl6pPr marL="2743200" lvl="5" indent="-311150" rtl="0">
              <a:spcBef>
                <a:spcPts val="0"/>
              </a:spcBef>
              <a:spcAft>
                <a:spcPts val="0"/>
              </a:spcAft>
              <a:buSzPts val="1300"/>
              <a:buChar char="■"/>
            </a:lvl6pPr>
            <a:lvl7pPr marL="3200400" lvl="6" indent="-311150" rtl="0">
              <a:spcBef>
                <a:spcPts val="0"/>
              </a:spcBef>
              <a:spcAft>
                <a:spcPts val="0"/>
              </a:spcAft>
              <a:buSzPts val="1300"/>
              <a:buChar char="●"/>
            </a:lvl7pPr>
            <a:lvl8pPr marL="3657600" lvl="7" indent="-311150" rtl="0">
              <a:spcBef>
                <a:spcPts val="0"/>
              </a:spcBef>
              <a:spcAft>
                <a:spcPts val="0"/>
              </a:spcAft>
              <a:buSzPts val="1300"/>
              <a:buChar char="○"/>
            </a:lvl8pPr>
            <a:lvl9pPr marL="4114800" lvl="8" indent="-311150" rtl="0">
              <a:spcBef>
                <a:spcPts val="0"/>
              </a:spcBef>
              <a:spcAft>
                <a:spcPts val="0"/>
              </a:spcAft>
              <a:buSzPts val="1300"/>
              <a:buChar char="■"/>
            </a:lvl9pPr>
          </a:lstStyle>
          <a:p>
            <a:endParaRPr/>
          </a:p>
        </p:txBody>
      </p:sp>
      <p:sp>
        <p:nvSpPr>
          <p:cNvPr id="1048634" name="Google Shape;85;p21"/>
          <p:cNvSpPr txBox="1">
            <a:spLocks noGrp="1"/>
          </p:cNvSpPr>
          <p:nvPr>
            <p:ph type="sldNum" idx="12"/>
          </p:nvPr>
        </p:nvSpPr>
        <p:spPr>
          <a:xfrm>
            <a:off x="6777966" y="9119180"/>
            <a:ext cx="438900" cy="769500"/>
          </a:xfrm>
          <a:prstGeom prst="rect">
            <a:avLst/>
          </a:prstGeom>
        </p:spPr>
        <p:txBody>
          <a:bodyPr spcFirstLastPara="1" wrap="square" lIns="87650" tIns="87650" rIns="87650" bIns="87650" anchor="ctr" anchorCtr="0">
            <a:norm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048644" name="Google Shape;14;p3"/>
          <p:cNvSpPr txBox="1">
            <a:spLocks noGrp="1"/>
          </p:cNvSpPr>
          <p:nvPr>
            <p:ph type="title"/>
          </p:nvPr>
        </p:nvSpPr>
        <p:spPr>
          <a:xfrm>
            <a:off x="249360" y="4206107"/>
            <a:ext cx="68166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048645" name="Google Shape;15;p3"/>
          <p:cNvSpPr txBox="1">
            <a:spLocks noGrp="1"/>
          </p:cNvSpPr>
          <p:nvPr>
            <p:ph type="sldNum" idx="12"/>
          </p:nvPr>
        </p:nvSpPr>
        <p:spPr>
          <a:xfrm>
            <a:off x="6777966" y="9119180"/>
            <a:ext cx="438900" cy="7698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1048617" name="Google Shape;87;p22"/>
          <p:cNvSpPr txBox="1">
            <a:spLocks noGrp="1"/>
          </p:cNvSpPr>
          <p:nvPr>
            <p:ph type="body" idx="1"/>
          </p:nvPr>
        </p:nvSpPr>
        <p:spPr>
          <a:xfrm>
            <a:off x="249360" y="8273124"/>
            <a:ext cx="4799100" cy="1183500"/>
          </a:xfrm>
          <a:prstGeom prst="rect">
            <a:avLst/>
          </a:prstGeom>
        </p:spPr>
        <p:txBody>
          <a:bodyPr spcFirstLastPara="1" wrap="square" lIns="87650" tIns="87650" rIns="87650" bIns="87650" anchor="ctr" anchorCtr="0">
            <a:normAutofit/>
          </a:bodyPr>
          <a:lstStyle>
            <a:lvl1pPr marL="457200" lvl="0" indent="-228600" rtl="0">
              <a:lnSpc>
                <a:spcPct val="100000"/>
              </a:lnSpc>
              <a:spcBef>
                <a:spcPts val="0"/>
              </a:spcBef>
              <a:spcAft>
                <a:spcPts val="0"/>
              </a:spcAft>
              <a:buSzPts val="1700"/>
              <a:buNone/>
            </a:lvl1pPr>
          </a:lstStyle>
          <a:p>
            <a:endParaRPr/>
          </a:p>
        </p:txBody>
      </p:sp>
      <p:sp>
        <p:nvSpPr>
          <p:cNvPr id="1048618" name="Google Shape;88;p22"/>
          <p:cNvSpPr txBox="1">
            <a:spLocks noGrp="1"/>
          </p:cNvSpPr>
          <p:nvPr>
            <p:ph type="sldNum" idx="12"/>
          </p:nvPr>
        </p:nvSpPr>
        <p:spPr>
          <a:xfrm>
            <a:off x="6777966" y="9119180"/>
            <a:ext cx="438900" cy="769500"/>
          </a:xfrm>
          <a:prstGeom prst="rect">
            <a:avLst/>
          </a:prstGeom>
        </p:spPr>
        <p:txBody>
          <a:bodyPr spcFirstLastPara="1" wrap="square" lIns="87650" tIns="87650" rIns="87650" bIns="87650" anchor="ctr" anchorCtr="0">
            <a:norm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1048619" name="Google Shape;90;p23"/>
          <p:cNvSpPr txBox="1">
            <a:spLocks noGrp="1"/>
          </p:cNvSpPr>
          <p:nvPr>
            <p:ph type="title" hasCustomPrompt="1"/>
          </p:nvPr>
        </p:nvSpPr>
        <p:spPr>
          <a:xfrm>
            <a:off x="249360" y="2163089"/>
            <a:ext cx="6816600" cy="3839700"/>
          </a:xfrm>
          <a:prstGeom prst="rect">
            <a:avLst/>
          </a:prstGeom>
        </p:spPr>
        <p:txBody>
          <a:bodyPr spcFirstLastPara="1" wrap="square" lIns="87650" tIns="87650" rIns="87650" bIns="87650" anchor="b" anchorCtr="0">
            <a:normAutofit/>
          </a:bodyPr>
          <a:lstStyle>
            <a:lvl1pPr lvl="0" algn="ctr" rtl="0">
              <a:spcBef>
                <a:spcPts val="0"/>
              </a:spcBef>
              <a:spcAft>
                <a:spcPts val="0"/>
              </a:spcAft>
              <a:buSzPts val="11500"/>
              <a:buNone/>
              <a:defRPr sz="11500"/>
            </a:lvl1pPr>
            <a:lvl2pPr lvl="1" algn="ctr" rtl="0">
              <a:spcBef>
                <a:spcPts val="0"/>
              </a:spcBef>
              <a:spcAft>
                <a:spcPts val="0"/>
              </a:spcAft>
              <a:buSzPts val="11500"/>
              <a:buNone/>
              <a:defRPr sz="11500"/>
            </a:lvl2pPr>
            <a:lvl3pPr lvl="2" algn="ctr" rtl="0">
              <a:spcBef>
                <a:spcPts val="0"/>
              </a:spcBef>
              <a:spcAft>
                <a:spcPts val="0"/>
              </a:spcAft>
              <a:buSzPts val="11500"/>
              <a:buNone/>
              <a:defRPr sz="11500"/>
            </a:lvl3pPr>
            <a:lvl4pPr lvl="3" algn="ctr" rtl="0">
              <a:spcBef>
                <a:spcPts val="0"/>
              </a:spcBef>
              <a:spcAft>
                <a:spcPts val="0"/>
              </a:spcAft>
              <a:buSzPts val="11500"/>
              <a:buNone/>
              <a:defRPr sz="11500"/>
            </a:lvl4pPr>
            <a:lvl5pPr lvl="4" algn="ctr" rtl="0">
              <a:spcBef>
                <a:spcPts val="0"/>
              </a:spcBef>
              <a:spcAft>
                <a:spcPts val="0"/>
              </a:spcAft>
              <a:buSzPts val="11500"/>
              <a:buNone/>
              <a:defRPr sz="11500"/>
            </a:lvl5pPr>
            <a:lvl6pPr lvl="5" algn="ctr" rtl="0">
              <a:spcBef>
                <a:spcPts val="0"/>
              </a:spcBef>
              <a:spcAft>
                <a:spcPts val="0"/>
              </a:spcAft>
              <a:buSzPts val="11500"/>
              <a:buNone/>
              <a:defRPr sz="11500"/>
            </a:lvl6pPr>
            <a:lvl7pPr lvl="6" algn="ctr" rtl="0">
              <a:spcBef>
                <a:spcPts val="0"/>
              </a:spcBef>
              <a:spcAft>
                <a:spcPts val="0"/>
              </a:spcAft>
              <a:buSzPts val="11500"/>
              <a:buNone/>
              <a:defRPr sz="11500"/>
            </a:lvl7pPr>
            <a:lvl8pPr lvl="7" algn="ctr" rtl="0">
              <a:spcBef>
                <a:spcPts val="0"/>
              </a:spcBef>
              <a:spcAft>
                <a:spcPts val="0"/>
              </a:spcAft>
              <a:buSzPts val="11500"/>
              <a:buNone/>
              <a:defRPr sz="11500"/>
            </a:lvl8pPr>
            <a:lvl9pPr lvl="8" algn="ctr" rtl="0">
              <a:spcBef>
                <a:spcPts val="0"/>
              </a:spcBef>
              <a:spcAft>
                <a:spcPts val="0"/>
              </a:spcAft>
              <a:buSzPts val="11500"/>
              <a:buNone/>
              <a:defRPr sz="11500"/>
            </a:lvl9pPr>
          </a:lstStyle>
          <a:p>
            <a:r>
              <a:t>xx%</a:t>
            </a:r>
          </a:p>
        </p:txBody>
      </p:sp>
      <p:sp>
        <p:nvSpPr>
          <p:cNvPr id="1048620" name="Google Shape;91;p23"/>
          <p:cNvSpPr txBox="1">
            <a:spLocks noGrp="1"/>
          </p:cNvSpPr>
          <p:nvPr>
            <p:ph type="body" idx="1"/>
          </p:nvPr>
        </p:nvSpPr>
        <p:spPr>
          <a:xfrm>
            <a:off x="249360" y="6164351"/>
            <a:ext cx="6816600" cy="2543700"/>
          </a:xfrm>
          <a:prstGeom prst="rect">
            <a:avLst/>
          </a:prstGeom>
        </p:spPr>
        <p:txBody>
          <a:bodyPr spcFirstLastPara="1" wrap="square" lIns="87650" tIns="87650" rIns="87650" bIns="87650" anchor="t" anchorCtr="0">
            <a:normAutofit/>
          </a:bodyPr>
          <a:lstStyle>
            <a:lvl1pPr marL="457200" lvl="0" indent="-336550" algn="ctr" rtl="0">
              <a:spcBef>
                <a:spcPts val="0"/>
              </a:spcBef>
              <a:spcAft>
                <a:spcPts val="0"/>
              </a:spcAft>
              <a:buSzPts val="1700"/>
              <a:buChar char="●"/>
            </a:lvl1pPr>
            <a:lvl2pPr marL="914400" lvl="1" indent="-311150" algn="ctr" rtl="0">
              <a:spcBef>
                <a:spcPts val="0"/>
              </a:spcBef>
              <a:spcAft>
                <a:spcPts val="0"/>
              </a:spcAft>
              <a:buSzPts val="1300"/>
              <a:buChar char="○"/>
            </a:lvl2pPr>
            <a:lvl3pPr marL="1371600" lvl="2" indent="-311150" algn="ctr" rtl="0">
              <a:spcBef>
                <a:spcPts val="0"/>
              </a:spcBef>
              <a:spcAft>
                <a:spcPts val="0"/>
              </a:spcAft>
              <a:buSzPts val="1300"/>
              <a:buChar char="■"/>
            </a:lvl3pPr>
            <a:lvl4pPr marL="1828800" lvl="3" indent="-311150" algn="ctr" rtl="0">
              <a:spcBef>
                <a:spcPts val="0"/>
              </a:spcBef>
              <a:spcAft>
                <a:spcPts val="0"/>
              </a:spcAft>
              <a:buSzPts val="1300"/>
              <a:buChar char="●"/>
            </a:lvl4pPr>
            <a:lvl5pPr marL="2286000" lvl="4" indent="-311150" algn="ctr" rtl="0">
              <a:spcBef>
                <a:spcPts val="0"/>
              </a:spcBef>
              <a:spcAft>
                <a:spcPts val="0"/>
              </a:spcAft>
              <a:buSzPts val="1300"/>
              <a:buChar char="○"/>
            </a:lvl5pPr>
            <a:lvl6pPr marL="2743200" lvl="5" indent="-311150" algn="ctr" rtl="0">
              <a:spcBef>
                <a:spcPts val="0"/>
              </a:spcBef>
              <a:spcAft>
                <a:spcPts val="0"/>
              </a:spcAft>
              <a:buSzPts val="1300"/>
              <a:buChar char="■"/>
            </a:lvl6pPr>
            <a:lvl7pPr marL="3200400" lvl="6" indent="-311150" algn="ctr" rtl="0">
              <a:spcBef>
                <a:spcPts val="0"/>
              </a:spcBef>
              <a:spcAft>
                <a:spcPts val="0"/>
              </a:spcAft>
              <a:buSzPts val="1300"/>
              <a:buChar char="●"/>
            </a:lvl7pPr>
            <a:lvl8pPr marL="3657600" lvl="7" indent="-311150" algn="ctr" rtl="0">
              <a:spcBef>
                <a:spcPts val="0"/>
              </a:spcBef>
              <a:spcAft>
                <a:spcPts val="0"/>
              </a:spcAft>
              <a:buSzPts val="1300"/>
              <a:buChar char="○"/>
            </a:lvl8pPr>
            <a:lvl9pPr marL="4114800" lvl="8" indent="-311150" algn="ctr" rtl="0">
              <a:spcBef>
                <a:spcPts val="0"/>
              </a:spcBef>
              <a:spcAft>
                <a:spcPts val="0"/>
              </a:spcAft>
              <a:buSzPts val="1300"/>
              <a:buChar char="■"/>
            </a:lvl9pPr>
          </a:lstStyle>
          <a:p>
            <a:endParaRPr/>
          </a:p>
        </p:txBody>
      </p:sp>
      <p:sp>
        <p:nvSpPr>
          <p:cNvPr id="1048621" name="Google Shape;92;p23"/>
          <p:cNvSpPr txBox="1">
            <a:spLocks noGrp="1"/>
          </p:cNvSpPr>
          <p:nvPr>
            <p:ph type="sldNum" idx="12"/>
          </p:nvPr>
        </p:nvSpPr>
        <p:spPr>
          <a:xfrm>
            <a:off x="6777966" y="9119180"/>
            <a:ext cx="438900" cy="769500"/>
          </a:xfrm>
          <a:prstGeom prst="rect">
            <a:avLst/>
          </a:prstGeom>
        </p:spPr>
        <p:txBody>
          <a:bodyPr spcFirstLastPara="1" wrap="square" lIns="87650" tIns="87650" rIns="87650" bIns="87650" anchor="ctr" anchorCtr="0">
            <a:norm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1048622" name="Google Shape;94;p24"/>
          <p:cNvSpPr txBox="1">
            <a:spLocks noGrp="1"/>
          </p:cNvSpPr>
          <p:nvPr>
            <p:ph type="sldNum" idx="12"/>
          </p:nvPr>
        </p:nvSpPr>
        <p:spPr>
          <a:xfrm>
            <a:off x="6777966" y="9119180"/>
            <a:ext cx="438900" cy="769500"/>
          </a:xfrm>
          <a:prstGeom prst="rect">
            <a:avLst/>
          </a:prstGeom>
        </p:spPr>
        <p:txBody>
          <a:bodyPr spcFirstLastPara="1" wrap="square" lIns="87650" tIns="87650" rIns="87650" bIns="87650" anchor="ctr" anchorCtr="0">
            <a:norm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048651" name="Google Shape;17;p4"/>
          <p:cNvSpPr txBox="1">
            <a:spLocks noGrp="1"/>
          </p:cNvSpPr>
          <p:nvPr>
            <p:ph type="title"/>
          </p:nvPr>
        </p:nvSpPr>
        <p:spPr>
          <a:xfrm>
            <a:off x="249360" y="870271"/>
            <a:ext cx="6816600" cy="11199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a:endParaRPr/>
          </a:p>
        </p:txBody>
      </p:sp>
      <p:sp>
        <p:nvSpPr>
          <p:cNvPr id="1048652" name="Google Shape;18;p4"/>
          <p:cNvSpPr txBox="1">
            <a:spLocks noGrp="1"/>
          </p:cNvSpPr>
          <p:nvPr>
            <p:ph type="body" idx="1"/>
          </p:nvPr>
        </p:nvSpPr>
        <p:spPr>
          <a:xfrm>
            <a:off x="249360" y="2253729"/>
            <a:ext cx="6816600" cy="6681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lvl1pPr>
            <a:lvl2pPr marL="914400" lvl="1" indent="-317500">
              <a:spcBef>
                <a:spcPts val="0"/>
              </a:spcBef>
              <a:spcAft>
                <a:spcPts val="0"/>
              </a:spcAft>
              <a:buSzPts val="1400"/>
              <a:buChar char="○"/>
            </a:lvl2pPr>
            <a:lvl3pPr marL="1371600" lvl="2" indent="-317500">
              <a:spcBef>
                <a:spcPts val="0"/>
              </a:spcBef>
              <a:spcAft>
                <a:spcPts val="0"/>
              </a:spcAft>
              <a:buSzPts val="1400"/>
              <a:buChar char="■"/>
            </a:lvl3pPr>
            <a:lvl4pPr marL="1828800" lvl="3" indent="-317500">
              <a:spcBef>
                <a:spcPts val="0"/>
              </a:spcBef>
              <a:spcAft>
                <a:spcPts val="0"/>
              </a:spcAft>
              <a:buSzPts val="1400"/>
              <a:buChar char="●"/>
            </a:lvl4pPr>
            <a:lvl5pPr marL="2286000" lvl="4" indent="-317500">
              <a:spcBef>
                <a:spcPts val="0"/>
              </a:spcBef>
              <a:spcAft>
                <a:spcPts val="0"/>
              </a:spcAft>
              <a:buSzPts val="1400"/>
              <a:buChar char="○"/>
            </a:lvl5pPr>
            <a:lvl6pPr marL="2743200" lvl="5" indent="-317500">
              <a:spcBef>
                <a:spcPts val="0"/>
              </a:spcBef>
              <a:spcAft>
                <a:spcPts val="0"/>
              </a:spcAft>
              <a:buSzPts val="1400"/>
              <a:buChar char="■"/>
            </a:lvl6pPr>
            <a:lvl7pPr marL="3200400" lvl="6" indent="-317500">
              <a:spcBef>
                <a:spcPts val="0"/>
              </a:spcBef>
              <a:spcAft>
                <a:spcPts val="0"/>
              </a:spcAft>
              <a:buSzPts val="1400"/>
              <a:buChar char="●"/>
            </a:lvl7pPr>
            <a:lvl8pPr marL="3657600" lvl="7" indent="-317500">
              <a:spcBef>
                <a:spcPts val="0"/>
              </a:spcBef>
              <a:spcAft>
                <a:spcPts val="0"/>
              </a:spcAft>
              <a:buSzPts val="1400"/>
              <a:buChar char="○"/>
            </a:lvl8pPr>
            <a:lvl9pPr marL="4114800" lvl="8" indent="-317500">
              <a:spcBef>
                <a:spcPts val="0"/>
              </a:spcBef>
              <a:spcAft>
                <a:spcPts val="0"/>
              </a:spcAft>
              <a:buSzPts val="1400"/>
              <a:buChar char="■"/>
            </a:lvl9pPr>
          </a:lstStyle>
          <a:p>
            <a:endParaRPr/>
          </a:p>
        </p:txBody>
      </p:sp>
      <p:sp>
        <p:nvSpPr>
          <p:cNvPr id="1048653" name="Google Shape;19;p4"/>
          <p:cNvSpPr txBox="1">
            <a:spLocks noGrp="1"/>
          </p:cNvSpPr>
          <p:nvPr>
            <p:ph type="sldNum" idx="12"/>
          </p:nvPr>
        </p:nvSpPr>
        <p:spPr>
          <a:xfrm>
            <a:off x="6777966" y="9119180"/>
            <a:ext cx="438900" cy="7698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1048654" name="Google Shape;21;p5"/>
          <p:cNvSpPr txBox="1">
            <a:spLocks noGrp="1"/>
          </p:cNvSpPr>
          <p:nvPr>
            <p:ph type="title"/>
          </p:nvPr>
        </p:nvSpPr>
        <p:spPr>
          <a:xfrm>
            <a:off x="249360" y="870271"/>
            <a:ext cx="6816600" cy="11199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a:endParaRPr/>
          </a:p>
        </p:txBody>
      </p:sp>
      <p:sp>
        <p:nvSpPr>
          <p:cNvPr id="1048655" name="Google Shape;22;p5"/>
          <p:cNvSpPr txBox="1">
            <a:spLocks noGrp="1"/>
          </p:cNvSpPr>
          <p:nvPr>
            <p:ph type="body" idx="1"/>
          </p:nvPr>
        </p:nvSpPr>
        <p:spPr>
          <a:xfrm>
            <a:off x="249360" y="2253729"/>
            <a:ext cx="3199800" cy="6681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48656" name="Google Shape;23;p5"/>
          <p:cNvSpPr txBox="1">
            <a:spLocks noGrp="1"/>
          </p:cNvSpPr>
          <p:nvPr>
            <p:ph type="body" idx="2"/>
          </p:nvPr>
        </p:nvSpPr>
        <p:spPr>
          <a:xfrm>
            <a:off x="3865920" y="2253729"/>
            <a:ext cx="3199800" cy="6681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48657" name="Google Shape;24;p5"/>
          <p:cNvSpPr txBox="1">
            <a:spLocks noGrp="1"/>
          </p:cNvSpPr>
          <p:nvPr>
            <p:ph type="sldNum" idx="12"/>
          </p:nvPr>
        </p:nvSpPr>
        <p:spPr>
          <a:xfrm>
            <a:off x="6777966" y="9119180"/>
            <a:ext cx="438900" cy="7698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1048658" name="Google Shape;26;p6"/>
          <p:cNvSpPr txBox="1">
            <a:spLocks noGrp="1"/>
          </p:cNvSpPr>
          <p:nvPr>
            <p:ph type="title"/>
          </p:nvPr>
        </p:nvSpPr>
        <p:spPr>
          <a:xfrm>
            <a:off x="249360" y="870271"/>
            <a:ext cx="6816600" cy="11199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a:endParaRPr/>
          </a:p>
        </p:txBody>
      </p:sp>
      <p:sp>
        <p:nvSpPr>
          <p:cNvPr id="1048659" name="Google Shape;27;p6"/>
          <p:cNvSpPr txBox="1">
            <a:spLocks noGrp="1"/>
          </p:cNvSpPr>
          <p:nvPr>
            <p:ph type="sldNum" idx="12"/>
          </p:nvPr>
        </p:nvSpPr>
        <p:spPr>
          <a:xfrm>
            <a:off x="6777966" y="9119180"/>
            <a:ext cx="438900" cy="7698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40" name="Google Shape;29;p7"/>
          <p:cNvSpPr txBox="1">
            <a:spLocks noGrp="1"/>
          </p:cNvSpPr>
          <p:nvPr>
            <p:ph type="title"/>
          </p:nvPr>
        </p:nvSpPr>
        <p:spPr>
          <a:xfrm>
            <a:off x="249360" y="1086507"/>
            <a:ext cx="2246400" cy="14778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048641" name="Google Shape;30;p7"/>
          <p:cNvSpPr txBox="1">
            <a:spLocks noGrp="1"/>
          </p:cNvSpPr>
          <p:nvPr>
            <p:ph type="body" idx="1"/>
          </p:nvPr>
        </p:nvSpPr>
        <p:spPr>
          <a:xfrm>
            <a:off x="249360" y="2717440"/>
            <a:ext cx="2246400" cy="6217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48642" name="Google Shape;31;p7"/>
          <p:cNvSpPr txBox="1">
            <a:spLocks noGrp="1"/>
          </p:cNvSpPr>
          <p:nvPr>
            <p:ph type="sldNum" idx="12"/>
          </p:nvPr>
        </p:nvSpPr>
        <p:spPr>
          <a:xfrm>
            <a:off x="6777966" y="9119180"/>
            <a:ext cx="438900" cy="7698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1048660" name="Google Shape;33;p8"/>
          <p:cNvSpPr txBox="1">
            <a:spLocks noGrp="1"/>
          </p:cNvSpPr>
          <p:nvPr>
            <p:ph type="title"/>
          </p:nvPr>
        </p:nvSpPr>
        <p:spPr>
          <a:xfrm>
            <a:off x="392200" y="880293"/>
            <a:ext cx="5094300" cy="7999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048661" name="Google Shape;34;p8"/>
          <p:cNvSpPr txBox="1">
            <a:spLocks noGrp="1"/>
          </p:cNvSpPr>
          <p:nvPr>
            <p:ph type="sldNum" idx="12"/>
          </p:nvPr>
        </p:nvSpPr>
        <p:spPr>
          <a:xfrm>
            <a:off x="6777966" y="9119180"/>
            <a:ext cx="438900" cy="7698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1048662" name="Google Shape;36;p9"/>
          <p:cNvSpPr/>
          <p:nvPr/>
        </p:nvSpPr>
        <p:spPr>
          <a:xfrm>
            <a:off x="3657600" y="-244"/>
            <a:ext cx="36576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3" name="Google Shape;37;p9"/>
          <p:cNvSpPr txBox="1">
            <a:spLocks noGrp="1"/>
          </p:cNvSpPr>
          <p:nvPr>
            <p:ph type="title"/>
          </p:nvPr>
        </p:nvSpPr>
        <p:spPr>
          <a:xfrm>
            <a:off x="212400" y="2411542"/>
            <a:ext cx="3236100" cy="2898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048664" name="Google Shape;38;p9"/>
          <p:cNvSpPr txBox="1">
            <a:spLocks noGrp="1"/>
          </p:cNvSpPr>
          <p:nvPr>
            <p:ph type="subTitle" idx="1"/>
          </p:nvPr>
        </p:nvSpPr>
        <p:spPr>
          <a:xfrm>
            <a:off x="212400" y="5481569"/>
            <a:ext cx="3236100" cy="2415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48665" name="Google Shape;39;p9"/>
          <p:cNvSpPr txBox="1">
            <a:spLocks noGrp="1"/>
          </p:cNvSpPr>
          <p:nvPr>
            <p:ph type="body" idx="2"/>
          </p:nvPr>
        </p:nvSpPr>
        <p:spPr>
          <a:xfrm>
            <a:off x="3951600" y="1415969"/>
            <a:ext cx="3069600" cy="7226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lvl1pPr>
            <a:lvl2pPr marL="914400" lvl="1" indent="-317500">
              <a:spcBef>
                <a:spcPts val="0"/>
              </a:spcBef>
              <a:spcAft>
                <a:spcPts val="0"/>
              </a:spcAft>
              <a:buSzPts val="1400"/>
              <a:buChar char="○"/>
            </a:lvl2pPr>
            <a:lvl3pPr marL="1371600" lvl="2" indent="-317500">
              <a:spcBef>
                <a:spcPts val="0"/>
              </a:spcBef>
              <a:spcAft>
                <a:spcPts val="0"/>
              </a:spcAft>
              <a:buSzPts val="1400"/>
              <a:buChar char="■"/>
            </a:lvl3pPr>
            <a:lvl4pPr marL="1828800" lvl="3" indent="-317500">
              <a:spcBef>
                <a:spcPts val="0"/>
              </a:spcBef>
              <a:spcAft>
                <a:spcPts val="0"/>
              </a:spcAft>
              <a:buSzPts val="1400"/>
              <a:buChar char="●"/>
            </a:lvl4pPr>
            <a:lvl5pPr marL="2286000" lvl="4" indent="-317500">
              <a:spcBef>
                <a:spcPts val="0"/>
              </a:spcBef>
              <a:spcAft>
                <a:spcPts val="0"/>
              </a:spcAft>
              <a:buSzPts val="1400"/>
              <a:buChar char="○"/>
            </a:lvl5pPr>
            <a:lvl6pPr marL="2743200" lvl="5" indent="-317500">
              <a:spcBef>
                <a:spcPts val="0"/>
              </a:spcBef>
              <a:spcAft>
                <a:spcPts val="0"/>
              </a:spcAft>
              <a:buSzPts val="1400"/>
              <a:buChar char="■"/>
            </a:lvl6pPr>
            <a:lvl7pPr marL="3200400" lvl="6" indent="-317500">
              <a:spcBef>
                <a:spcPts val="0"/>
              </a:spcBef>
              <a:spcAft>
                <a:spcPts val="0"/>
              </a:spcAft>
              <a:buSzPts val="1400"/>
              <a:buChar char="●"/>
            </a:lvl7pPr>
            <a:lvl8pPr marL="3657600" lvl="7" indent="-317500">
              <a:spcBef>
                <a:spcPts val="0"/>
              </a:spcBef>
              <a:spcAft>
                <a:spcPts val="0"/>
              </a:spcAft>
              <a:buSzPts val="1400"/>
              <a:buChar char="○"/>
            </a:lvl8pPr>
            <a:lvl9pPr marL="4114800" lvl="8" indent="-317500">
              <a:spcBef>
                <a:spcPts val="0"/>
              </a:spcBef>
              <a:spcAft>
                <a:spcPts val="0"/>
              </a:spcAft>
              <a:buSzPts val="1400"/>
              <a:buChar char="■"/>
            </a:lvl9pPr>
          </a:lstStyle>
          <a:p>
            <a:endParaRPr/>
          </a:p>
        </p:txBody>
      </p:sp>
      <p:sp>
        <p:nvSpPr>
          <p:cNvPr id="1048666" name="Google Shape;40;p9"/>
          <p:cNvSpPr txBox="1">
            <a:spLocks noGrp="1"/>
          </p:cNvSpPr>
          <p:nvPr>
            <p:ph type="sldNum" idx="12"/>
          </p:nvPr>
        </p:nvSpPr>
        <p:spPr>
          <a:xfrm>
            <a:off x="6777966" y="9119180"/>
            <a:ext cx="438900" cy="7698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1048646" name="Google Shape;42;p10"/>
          <p:cNvSpPr txBox="1">
            <a:spLocks noGrp="1"/>
          </p:cNvSpPr>
          <p:nvPr>
            <p:ph type="body" idx="1"/>
          </p:nvPr>
        </p:nvSpPr>
        <p:spPr>
          <a:xfrm>
            <a:off x="249360" y="8273124"/>
            <a:ext cx="4799100" cy="11832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lvl1pPr>
          </a:lstStyle>
          <a:p>
            <a:endParaRPr/>
          </a:p>
        </p:txBody>
      </p:sp>
      <p:sp>
        <p:nvSpPr>
          <p:cNvPr id="1048647" name="Google Shape;43;p10"/>
          <p:cNvSpPr txBox="1">
            <a:spLocks noGrp="1"/>
          </p:cNvSpPr>
          <p:nvPr>
            <p:ph type="sldNum" idx="12"/>
          </p:nvPr>
        </p:nvSpPr>
        <p:spPr>
          <a:xfrm>
            <a:off x="6777966" y="9119180"/>
            <a:ext cx="438900" cy="7698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1048601" name="Google Shape;6;p1"/>
          <p:cNvSpPr txBox="1">
            <a:spLocks noGrp="1"/>
          </p:cNvSpPr>
          <p:nvPr>
            <p:ph type="title"/>
          </p:nvPr>
        </p:nvSpPr>
        <p:spPr>
          <a:xfrm>
            <a:off x="249360" y="870271"/>
            <a:ext cx="6816600" cy="11199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1048602" name="Google Shape;7;p1"/>
          <p:cNvSpPr txBox="1">
            <a:spLocks noGrp="1"/>
          </p:cNvSpPr>
          <p:nvPr>
            <p:ph type="body" idx="1"/>
          </p:nvPr>
        </p:nvSpPr>
        <p:spPr>
          <a:xfrm>
            <a:off x="249360" y="2253729"/>
            <a:ext cx="6816600" cy="6681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1048603" name="Google Shape;8;p1"/>
          <p:cNvSpPr txBox="1">
            <a:spLocks noGrp="1"/>
          </p:cNvSpPr>
          <p:nvPr>
            <p:ph type="sldNum" idx="12"/>
          </p:nvPr>
        </p:nvSpPr>
        <p:spPr>
          <a:xfrm>
            <a:off x="6777966" y="9119180"/>
            <a:ext cx="438900" cy="769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1048576" name="Google Shape;51;p13"/>
          <p:cNvSpPr txBox="1">
            <a:spLocks noGrp="1"/>
          </p:cNvSpPr>
          <p:nvPr>
            <p:ph type="title"/>
          </p:nvPr>
        </p:nvSpPr>
        <p:spPr>
          <a:xfrm>
            <a:off x="249360" y="870271"/>
            <a:ext cx="6816600" cy="1119900"/>
          </a:xfrm>
          <a:prstGeom prst="rect">
            <a:avLst/>
          </a:prstGeom>
          <a:noFill/>
          <a:ln>
            <a:noFill/>
          </a:ln>
        </p:spPr>
        <p:txBody>
          <a:bodyPr spcFirstLastPara="1" wrap="square" lIns="87650" tIns="87650" rIns="87650" bIns="87650" anchor="t" anchorCtr="0">
            <a:normAutofit/>
          </a:bodyPr>
          <a:lstStyle>
            <a:lvl1pPr lvl="0" rtl="0">
              <a:spcBef>
                <a:spcPts val="0"/>
              </a:spcBef>
              <a:spcAft>
                <a:spcPts val="0"/>
              </a:spcAft>
              <a:buClr>
                <a:schemeClr val="dk1"/>
              </a:buClr>
              <a:buSzPts val="2700"/>
              <a:buNone/>
              <a:defRPr sz="2700">
                <a:solidFill>
                  <a:schemeClr val="dk1"/>
                </a:solidFill>
              </a:defRPr>
            </a:lvl1pPr>
            <a:lvl2pPr lvl="1" rtl="0">
              <a:spcBef>
                <a:spcPts val="0"/>
              </a:spcBef>
              <a:spcAft>
                <a:spcPts val="0"/>
              </a:spcAft>
              <a:buClr>
                <a:schemeClr val="dk1"/>
              </a:buClr>
              <a:buSzPts val="2700"/>
              <a:buNone/>
              <a:defRPr sz="2700">
                <a:solidFill>
                  <a:schemeClr val="dk1"/>
                </a:solidFill>
              </a:defRPr>
            </a:lvl2pPr>
            <a:lvl3pPr lvl="2" rtl="0">
              <a:spcBef>
                <a:spcPts val="0"/>
              </a:spcBef>
              <a:spcAft>
                <a:spcPts val="0"/>
              </a:spcAft>
              <a:buClr>
                <a:schemeClr val="dk1"/>
              </a:buClr>
              <a:buSzPts val="2700"/>
              <a:buNone/>
              <a:defRPr sz="2700">
                <a:solidFill>
                  <a:schemeClr val="dk1"/>
                </a:solidFill>
              </a:defRPr>
            </a:lvl3pPr>
            <a:lvl4pPr lvl="3" rtl="0">
              <a:spcBef>
                <a:spcPts val="0"/>
              </a:spcBef>
              <a:spcAft>
                <a:spcPts val="0"/>
              </a:spcAft>
              <a:buClr>
                <a:schemeClr val="dk1"/>
              </a:buClr>
              <a:buSzPts val="2700"/>
              <a:buNone/>
              <a:defRPr sz="2700">
                <a:solidFill>
                  <a:schemeClr val="dk1"/>
                </a:solidFill>
              </a:defRPr>
            </a:lvl4pPr>
            <a:lvl5pPr lvl="4" rtl="0">
              <a:spcBef>
                <a:spcPts val="0"/>
              </a:spcBef>
              <a:spcAft>
                <a:spcPts val="0"/>
              </a:spcAft>
              <a:buClr>
                <a:schemeClr val="dk1"/>
              </a:buClr>
              <a:buSzPts val="2700"/>
              <a:buNone/>
              <a:defRPr sz="2700">
                <a:solidFill>
                  <a:schemeClr val="dk1"/>
                </a:solidFill>
              </a:defRPr>
            </a:lvl5pPr>
            <a:lvl6pPr lvl="5" rtl="0">
              <a:spcBef>
                <a:spcPts val="0"/>
              </a:spcBef>
              <a:spcAft>
                <a:spcPts val="0"/>
              </a:spcAft>
              <a:buClr>
                <a:schemeClr val="dk1"/>
              </a:buClr>
              <a:buSzPts val="2700"/>
              <a:buNone/>
              <a:defRPr sz="2700">
                <a:solidFill>
                  <a:schemeClr val="dk1"/>
                </a:solidFill>
              </a:defRPr>
            </a:lvl6pPr>
            <a:lvl7pPr lvl="6" rtl="0">
              <a:spcBef>
                <a:spcPts val="0"/>
              </a:spcBef>
              <a:spcAft>
                <a:spcPts val="0"/>
              </a:spcAft>
              <a:buClr>
                <a:schemeClr val="dk1"/>
              </a:buClr>
              <a:buSzPts val="2700"/>
              <a:buNone/>
              <a:defRPr sz="2700">
                <a:solidFill>
                  <a:schemeClr val="dk1"/>
                </a:solidFill>
              </a:defRPr>
            </a:lvl7pPr>
            <a:lvl8pPr lvl="7" rtl="0">
              <a:spcBef>
                <a:spcPts val="0"/>
              </a:spcBef>
              <a:spcAft>
                <a:spcPts val="0"/>
              </a:spcAft>
              <a:buClr>
                <a:schemeClr val="dk1"/>
              </a:buClr>
              <a:buSzPts val="2700"/>
              <a:buNone/>
              <a:defRPr sz="2700">
                <a:solidFill>
                  <a:schemeClr val="dk1"/>
                </a:solidFill>
              </a:defRPr>
            </a:lvl8pPr>
            <a:lvl9pPr lvl="8" rtl="0">
              <a:spcBef>
                <a:spcPts val="0"/>
              </a:spcBef>
              <a:spcAft>
                <a:spcPts val="0"/>
              </a:spcAft>
              <a:buClr>
                <a:schemeClr val="dk1"/>
              </a:buClr>
              <a:buSzPts val="2700"/>
              <a:buNone/>
              <a:defRPr sz="2700">
                <a:solidFill>
                  <a:schemeClr val="dk1"/>
                </a:solidFill>
              </a:defRPr>
            </a:lvl9pPr>
          </a:lstStyle>
          <a:p>
            <a:endParaRPr/>
          </a:p>
        </p:txBody>
      </p:sp>
      <p:sp>
        <p:nvSpPr>
          <p:cNvPr id="1048577" name="Google Shape;52;p13"/>
          <p:cNvSpPr txBox="1">
            <a:spLocks noGrp="1"/>
          </p:cNvSpPr>
          <p:nvPr>
            <p:ph type="body" idx="1"/>
          </p:nvPr>
        </p:nvSpPr>
        <p:spPr>
          <a:xfrm>
            <a:off x="249360" y="2253729"/>
            <a:ext cx="6816600" cy="6681000"/>
          </a:xfrm>
          <a:prstGeom prst="rect">
            <a:avLst/>
          </a:prstGeom>
          <a:noFill/>
          <a:ln>
            <a:noFill/>
          </a:ln>
        </p:spPr>
        <p:txBody>
          <a:bodyPr spcFirstLastPara="1" wrap="square" lIns="87650" tIns="87650" rIns="87650" bIns="87650" anchor="t" anchorCtr="0">
            <a:normAutofit/>
          </a:bodyPr>
          <a:lstStyle>
            <a:lvl1pPr marL="457200" lvl="0" indent="-336550" rtl="0">
              <a:lnSpc>
                <a:spcPct val="115000"/>
              </a:lnSpc>
              <a:spcBef>
                <a:spcPts val="0"/>
              </a:spcBef>
              <a:spcAft>
                <a:spcPts val="0"/>
              </a:spcAft>
              <a:buClr>
                <a:schemeClr val="dk2"/>
              </a:buClr>
              <a:buSzPts val="1700"/>
              <a:buChar char="●"/>
              <a:defRPr sz="1700">
                <a:solidFill>
                  <a:schemeClr val="dk2"/>
                </a:solidFill>
              </a:defRPr>
            </a:lvl1pPr>
            <a:lvl2pPr marL="914400" lvl="1" indent="-311150" rtl="0">
              <a:lnSpc>
                <a:spcPct val="115000"/>
              </a:lnSpc>
              <a:spcBef>
                <a:spcPts val="0"/>
              </a:spcBef>
              <a:spcAft>
                <a:spcPts val="0"/>
              </a:spcAft>
              <a:buClr>
                <a:schemeClr val="dk2"/>
              </a:buClr>
              <a:buSzPts val="1300"/>
              <a:buChar char="○"/>
              <a:defRPr sz="1300">
                <a:solidFill>
                  <a:schemeClr val="dk2"/>
                </a:solidFill>
              </a:defRPr>
            </a:lvl2pPr>
            <a:lvl3pPr marL="1371600" lvl="2" indent="-311150" rtl="0">
              <a:lnSpc>
                <a:spcPct val="115000"/>
              </a:lnSpc>
              <a:spcBef>
                <a:spcPts val="0"/>
              </a:spcBef>
              <a:spcAft>
                <a:spcPts val="0"/>
              </a:spcAft>
              <a:buClr>
                <a:schemeClr val="dk2"/>
              </a:buClr>
              <a:buSzPts val="1300"/>
              <a:buChar char="■"/>
              <a:defRPr sz="1300">
                <a:solidFill>
                  <a:schemeClr val="dk2"/>
                </a:solidFill>
              </a:defRPr>
            </a:lvl3pPr>
            <a:lvl4pPr marL="1828800" lvl="3" indent="-311150" rtl="0">
              <a:lnSpc>
                <a:spcPct val="115000"/>
              </a:lnSpc>
              <a:spcBef>
                <a:spcPts val="0"/>
              </a:spcBef>
              <a:spcAft>
                <a:spcPts val="0"/>
              </a:spcAft>
              <a:buClr>
                <a:schemeClr val="dk2"/>
              </a:buClr>
              <a:buSzPts val="1300"/>
              <a:buChar char="●"/>
              <a:defRPr sz="1300">
                <a:solidFill>
                  <a:schemeClr val="dk2"/>
                </a:solidFill>
              </a:defRPr>
            </a:lvl4pPr>
            <a:lvl5pPr marL="2286000" lvl="4" indent="-311150" rtl="0">
              <a:lnSpc>
                <a:spcPct val="115000"/>
              </a:lnSpc>
              <a:spcBef>
                <a:spcPts val="0"/>
              </a:spcBef>
              <a:spcAft>
                <a:spcPts val="0"/>
              </a:spcAft>
              <a:buClr>
                <a:schemeClr val="dk2"/>
              </a:buClr>
              <a:buSzPts val="1300"/>
              <a:buChar char="○"/>
              <a:defRPr sz="1300">
                <a:solidFill>
                  <a:schemeClr val="dk2"/>
                </a:solidFill>
              </a:defRPr>
            </a:lvl5pPr>
            <a:lvl6pPr marL="2743200" lvl="5" indent="-311150" rtl="0">
              <a:lnSpc>
                <a:spcPct val="115000"/>
              </a:lnSpc>
              <a:spcBef>
                <a:spcPts val="0"/>
              </a:spcBef>
              <a:spcAft>
                <a:spcPts val="0"/>
              </a:spcAft>
              <a:buClr>
                <a:schemeClr val="dk2"/>
              </a:buClr>
              <a:buSzPts val="1300"/>
              <a:buChar char="■"/>
              <a:defRPr sz="1300">
                <a:solidFill>
                  <a:schemeClr val="dk2"/>
                </a:solidFill>
              </a:defRPr>
            </a:lvl6pPr>
            <a:lvl7pPr marL="3200400" lvl="6" indent="-311150" rtl="0">
              <a:lnSpc>
                <a:spcPct val="115000"/>
              </a:lnSpc>
              <a:spcBef>
                <a:spcPts val="0"/>
              </a:spcBef>
              <a:spcAft>
                <a:spcPts val="0"/>
              </a:spcAft>
              <a:buClr>
                <a:schemeClr val="dk2"/>
              </a:buClr>
              <a:buSzPts val="1300"/>
              <a:buChar char="●"/>
              <a:defRPr sz="1300">
                <a:solidFill>
                  <a:schemeClr val="dk2"/>
                </a:solidFill>
              </a:defRPr>
            </a:lvl7pPr>
            <a:lvl8pPr marL="3657600" lvl="7" indent="-311150" rtl="0">
              <a:lnSpc>
                <a:spcPct val="115000"/>
              </a:lnSpc>
              <a:spcBef>
                <a:spcPts val="0"/>
              </a:spcBef>
              <a:spcAft>
                <a:spcPts val="0"/>
              </a:spcAft>
              <a:buClr>
                <a:schemeClr val="dk2"/>
              </a:buClr>
              <a:buSzPts val="1300"/>
              <a:buChar char="○"/>
              <a:defRPr sz="1300">
                <a:solidFill>
                  <a:schemeClr val="dk2"/>
                </a:solidFill>
              </a:defRPr>
            </a:lvl8pPr>
            <a:lvl9pPr marL="4114800" lvl="8" indent="-311150" rtl="0">
              <a:lnSpc>
                <a:spcPct val="115000"/>
              </a:lnSpc>
              <a:spcBef>
                <a:spcPts val="0"/>
              </a:spcBef>
              <a:spcAft>
                <a:spcPts val="0"/>
              </a:spcAft>
              <a:buClr>
                <a:schemeClr val="dk2"/>
              </a:buClr>
              <a:buSzPts val="1300"/>
              <a:buChar char="■"/>
              <a:defRPr sz="1300">
                <a:solidFill>
                  <a:schemeClr val="dk2"/>
                </a:solidFill>
              </a:defRPr>
            </a:lvl9pPr>
          </a:lstStyle>
          <a:p>
            <a:endParaRPr/>
          </a:p>
        </p:txBody>
      </p:sp>
      <p:sp>
        <p:nvSpPr>
          <p:cNvPr id="1048578" name="Google Shape;53;p13"/>
          <p:cNvSpPr txBox="1">
            <a:spLocks noGrp="1"/>
          </p:cNvSpPr>
          <p:nvPr>
            <p:ph type="sldNum" idx="12"/>
          </p:nvPr>
        </p:nvSpPr>
        <p:spPr>
          <a:xfrm>
            <a:off x="6777966" y="9119180"/>
            <a:ext cx="438900" cy="769500"/>
          </a:xfrm>
          <a:prstGeom prst="rect">
            <a:avLst/>
          </a:prstGeom>
          <a:noFill/>
          <a:ln>
            <a:noFill/>
          </a:ln>
        </p:spPr>
        <p:txBody>
          <a:bodyPr spcFirstLastPara="1" wrap="square" lIns="87650" tIns="87650" rIns="87650" bIns="87650"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E374B"/>
        </a:solidFill>
        <a:effectLst/>
      </p:bgPr>
    </p:bg>
    <p:spTree>
      <p:nvGrpSpPr>
        <p:cNvPr id="1" name="Shape 98"/>
        <p:cNvGrpSpPr/>
        <p:nvPr/>
      </p:nvGrpSpPr>
      <p:grpSpPr>
        <a:xfrm>
          <a:off x="0" y="0"/>
          <a:ext cx="0" cy="0"/>
          <a:chOff x="0" y="0"/>
          <a:chExt cx="0" cy="0"/>
        </a:xfrm>
      </p:grpSpPr>
      <p:sp>
        <p:nvSpPr>
          <p:cNvPr id="1048607" name="Google Shape;99;p25"/>
          <p:cNvSpPr/>
          <p:nvPr/>
        </p:nvSpPr>
        <p:spPr>
          <a:xfrm>
            <a:off x="5145325" y="-21300"/>
            <a:ext cx="2272200" cy="10058400"/>
          </a:xfrm>
          <a:prstGeom prst="rect">
            <a:avLst/>
          </a:prstGeom>
          <a:solidFill>
            <a:srgbClr val="EBE9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97153" name="Google Shape;100;p25"/>
          <p:cNvPicPr preferRelativeResize="0">
            <a:picLocks/>
          </p:cNvPicPr>
          <p:nvPr/>
        </p:nvPicPr>
        <p:blipFill rotWithShape="1">
          <a:blip r:embed="rId3">
            <a:alphaModFix/>
          </a:blip>
          <a:srcRect l="29792" r="55530" b="53662"/>
          <a:stretch>
            <a:fillRect/>
          </a:stretch>
        </p:blipFill>
        <p:spPr>
          <a:xfrm>
            <a:off x="5399222" y="-854227"/>
            <a:ext cx="2088478" cy="4374194"/>
          </a:xfrm>
          <a:prstGeom prst="rect">
            <a:avLst/>
          </a:prstGeom>
          <a:noFill/>
          <a:ln>
            <a:noFill/>
          </a:ln>
        </p:spPr>
      </p:pic>
      <p:pic>
        <p:nvPicPr>
          <p:cNvPr id="2097154" name="Google Shape;101;p25"/>
          <p:cNvPicPr preferRelativeResize="0">
            <a:picLocks/>
          </p:cNvPicPr>
          <p:nvPr/>
        </p:nvPicPr>
        <p:blipFill rotWithShape="1">
          <a:blip r:embed="rId3">
            <a:alphaModFix/>
          </a:blip>
          <a:srcRect l="29792" t="47881" r="55530" b="709"/>
          <a:stretch>
            <a:fillRect/>
          </a:stretch>
        </p:blipFill>
        <p:spPr>
          <a:xfrm>
            <a:off x="5337397" y="4824026"/>
            <a:ext cx="2088478" cy="4852971"/>
          </a:xfrm>
          <a:prstGeom prst="rect">
            <a:avLst/>
          </a:prstGeom>
          <a:noFill/>
          <a:ln>
            <a:noFill/>
          </a:ln>
        </p:spPr>
      </p:pic>
      <p:sp>
        <p:nvSpPr>
          <p:cNvPr id="1048608" name="Google Shape;102;p25"/>
          <p:cNvSpPr txBox="1"/>
          <p:nvPr/>
        </p:nvSpPr>
        <p:spPr>
          <a:xfrm>
            <a:off x="6830703" y="-1295"/>
            <a:ext cx="381600" cy="10038300"/>
          </a:xfrm>
          <a:prstGeom prst="rect">
            <a:avLst/>
          </a:prstGeom>
          <a:solidFill>
            <a:srgbClr val="5E374B">
              <a:alpha val="75980"/>
            </a:srgbClr>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09" name="Google Shape;103;p25"/>
          <p:cNvSpPr txBox="1"/>
          <p:nvPr/>
        </p:nvSpPr>
        <p:spPr>
          <a:xfrm>
            <a:off x="286850" y="3976350"/>
            <a:ext cx="4684800" cy="187740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dirty="0">
                <a:solidFill>
                  <a:srgbClr val="EBE9DA"/>
                </a:solidFill>
                <a:latin typeface="Montserrat"/>
                <a:ea typeface="Montserrat"/>
                <a:cs typeface="Montserrat"/>
                <a:sym typeface="Montserrat"/>
              </a:rPr>
              <a:t>Prepared for:</a:t>
            </a:r>
            <a:endParaRPr sz="2000" b="1" dirty="0">
              <a:solidFill>
                <a:srgbClr val="EBE9DA"/>
              </a:solidFill>
              <a:latin typeface="Montserrat"/>
              <a:ea typeface="Montserrat"/>
              <a:cs typeface="Montserrat"/>
              <a:sym typeface="Montserrat"/>
            </a:endParaRPr>
          </a:p>
          <a:p>
            <a:pPr marL="0" lvl="0" indent="0" algn="l" rtl="0">
              <a:spcBef>
                <a:spcPts val="0"/>
              </a:spcBef>
              <a:spcAft>
                <a:spcPts val="0"/>
              </a:spcAft>
              <a:buNone/>
            </a:pPr>
            <a:endParaRPr sz="2000" b="1" dirty="0">
              <a:solidFill>
                <a:srgbClr val="EBE9DA"/>
              </a:solidFill>
              <a:latin typeface="Montserrat"/>
              <a:ea typeface="Montserrat"/>
              <a:cs typeface="Montserrat"/>
              <a:sym typeface="Montserrat"/>
            </a:endParaRPr>
          </a:p>
          <a:p>
            <a:pPr marL="0" lvl="0" indent="0" algn="l" rtl="0">
              <a:spcBef>
                <a:spcPts val="0"/>
              </a:spcBef>
              <a:spcAft>
                <a:spcPts val="0"/>
              </a:spcAft>
              <a:buNone/>
            </a:pPr>
            <a:r>
              <a:rPr lang="en-US" altLang="en-GB" sz="2800" b="1" dirty="0" err="1" smtClean="0">
                <a:solidFill>
                  <a:srgbClr val="EBE9DA"/>
                </a:solidFill>
                <a:latin typeface="Montserrat"/>
                <a:ea typeface="Montserrat"/>
                <a:cs typeface="Montserrat"/>
                <a:sym typeface="Montserrat"/>
              </a:rPr>
              <a:t>Engr</a:t>
            </a:r>
            <a:r>
              <a:rPr lang="en-US" altLang="en-GB" sz="2800" b="1" dirty="0" smtClean="0">
                <a:solidFill>
                  <a:srgbClr val="EBE9DA"/>
                </a:solidFill>
                <a:latin typeface="Montserrat"/>
                <a:ea typeface="Montserrat"/>
                <a:cs typeface="Montserrat"/>
                <a:sym typeface="Montserrat"/>
              </a:rPr>
              <a:t> </a:t>
            </a:r>
            <a:r>
              <a:rPr lang="en-US" altLang="en-GB" sz="2800" b="1" dirty="0" err="1" smtClean="0">
                <a:solidFill>
                  <a:srgbClr val="EBE9DA"/>
                </a:solidFill>
                <a:latin typeface="Montserrat"/>
                <a:ea typeface="Montserrat"/>
                <a:cs typeface="Montserrat"/>
                <a:sym typeface="Montserrat"/>
              </a:rPr>
              <a:t>Luqman</a:t>
            </a:r>
            <a:r>
              <a:rPr lang="en-US" altLang="en-GB" sz="2800" b="1" dirty="0" smtClean="0">
                <a:solidFill>
                  <a:srgbClr val="EBE9DA"/>
                </a:solidFill>
                <a:latin typeface="Montserrat"/>
                <a:ea typeface="Montserrat"/>
                <a:cs typeface="Montserrat"/>
                <a:sym typeface="Montserrat"/>
              </a:rPr>
              <a:t> </a:t>
            </a:r>
            <a:r>
              <a:rPr lang="en-US" altLang="en-GB" sz="2800" b="1" dirty="0" err="1" smtClean="0">
                <a:solidFill>
                  <a:srgbClr val="EBE9DA"/>
                </a:solidFill>
                <a:latin typeface="Montserrat"/>
                <a:ea typeface="Montserrat"/>
                <a:cs typeface="Montserrat"/>
                <a:sym typeface="Montserrat"/>
              </a:rPr>
              <a:t>Lawal</a:t>
            </a:r>
            <a:endParaRPr sz="2800" b="1" dirty="0">
              <a:solidFill>
                <a:srgbClr val="EBE9DA"/>
              </a:solidFill>
              <a:latin typeface="Montserrat"/>
              <a:ea typeface="Montserrat"/>
              <a:cs typeface="Montserrat"/>
              <a:sym typeface="Montserrat"/>
            </a:endParaRPr>
          </a:p>
          <a:p>
            <a:pPr marL="0" lvl="0" indent="0" algn="l" rtl="0">
              <a:spcBef>
                <a:spcPts val="0"/>
              </a:spcBef>
              <a:spcAft>
                <a:spcPts val="0"/>
              </a:spcAft>
              <a:buNone/>
            </a:pPr>
            <a:r>
              <a:rPr lang="en-US" altLang="en-GB" sz="2000" b="1" dirty="0" smtClean="0">
                <a:solidFill>
                  <a:srgbClr val="EBE9DA"/>
                </a:solidFill>
                <a:latin typeface="Montserrat"/>
                <a:ea typeface="Montserrat"/>
                <a:cs typeface="Montserrat"/>
                <a:sym typeface="Montserrat"/>
              </a:rPr>
              <a:t>Best Poultry </a:t>
            </a:r>
            <a:r>
              <a:rPr lang="en-US" altLang="en-GB" sz="2000" b="1" dirty="0" smtClean="0">
                <a:solidFill>
                  <a:srgbClr val="EBE9DA"/>
                </a:solidFill>
                <a:latin typeface="Montserrat"/>
                <a:ea typeface="Montserrat"/>
                <a:cs typeface="Montserrat"/>
                <a:sym typeface="Montserrat"/>
              </a:rPr>
              <a:t>Feed </a:t>
            </a:r>
            <a:r>
              <a:rPr lang="en-US" altLang="en-GB" sz="2000" b="1" dirty="0" smtClean="0">
                <a:solidFill>
                  <a:srgbClr val="EBE9DA"/>
                </a:solidFill>
                <a:latin typeface="Montserrat"/>
                <a:ea typeface="Montserrat"/>
                <a:cs typeface="Montserrat"/>
                <a:sym typeface="Montserrat"/>
              </a:rPr>
              <a:t>with Prices</a:t>
            </a:r>
            <a:endParaRPr sz="2800" b="1" dirty="0">
              <a:solidFill>
                <a:srgbClr val="EBE9DA"/>
              </a:solidFill>
              <a:latin typeface="Montserrat"/>
              <a:ea typeface="Montserrat"/>
              <a:cs typeface="Montserrat"/>
              <a:sym typeface="Montserrat"/>
            </a:endParaRPr>
          </a:p>
          <a:p>
            <a:pPr marL="0" lvl="0" indent="0" algn="l" rtl="0">
              <a:spcBef>
                <a:spcPts val="0"/>
              </a:spcBef>
              <a:spcAft>
                <a:spcPts val="0"/>
              </a:spcAft>
              <a:buNone/>
            </a:pPr>
            <a:r>
              <a:rPr lang="en-US" sz="2200" dirty="0" smtClean="0">
                <a:solidFill>
                  <a:srgbClr val="EBE9DA"/>
                </a:solidFill>
                <a:latin typeface="Montserrat"/>
                <a:ea typeface="Montserrat"/>
                <a:cs typeface="Montserrat"/>
                <a:sym typeface="Montserrat"/>
              </a:rPr>
              <a:t>September 2024</a:t>
            </a:r>
            <a:endParaRPr sz="2200" dirty="0">
              <a:solidFill>
                <a:srgbClr val="EBE9DA"/>
              </a:solidFill>
              <a:latin typeface="Montserrat"/>
              <a:ea typeface="Montserrat"/>
              <a:cs typeface="Montserrat"/>
              <a:sym typeface="Montserrat"/>
            </a:endParaRPr>
          </a:p>
        </p:txBody>
      </p:sp>
      <p:sp>
        <p:nvSpPr>
          <p:cNvPr id="1048610" name="Google Shape;104;p25"/>
          <p:cNvSpPr txBox="1"/>
          <p:nvPr/>
        </p:nvSpPr>
        <p:spPr>
          <a:xfrm>
            <a:off x="0" y="1628875"/>
            <a:ext cx="546035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b="1" dirty="0" smtClean="0">
                <a:solidFill>
                  <a:srgbClr val="EBE9DA"/>
                </a:solidFill>
                <a:latin typeface="Montserrat"/>
                <a:ea typeface="Montserrat"/>
                <a:cs typeface="Montserrat"/>
                <a:sym typeface="Montserrat"/>
              </a:rPr>
              <a:t>Poultry Feed Prices</a:t>
            </a:r>
            <a:endParaRPr sz="3600" b="1" dirty="0">
              <a:solidFill>
                <a:srgbClr val="EBE9DA"/>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1048590" name="Google Shape;220;p40"/>
          <p:cNvSpPr txBox="1"/>
          <p:nvPr/>
        </p:nvSpPr>
        <p:spPr>
          <a:xfrm>
            <a:off x="0" y="334537"/>
            <a:ext cx="6782151" cy="669454"/>
          </a:xfrm>
          <a:prstGeom prst="rect">
            <a:avLst/>
          </a:prstGeom>
          <a:noFill/>
          <a:ln>
            <a:noFill/>
          </a:ln>
        </p:spPr>
        <p:txBody>
          <a:bodyPr spcFirstLastPara="1" wrap="square" lIns="87650" tIns="87650" rIns="87650" bIns="87650" anchor="t" anchorCtr="0">
            <a:spAutoFit/>
          </a:bodyPr>
          <a:lstStyle/>
          <a:p>
            <a:pPr lvl="0" algn="ctr"/>
            <a:r>
              <a:rPr lang="en-US" sz="3200" b="1" dirty="0">
                <a:solidFill>
                  <a:schemeClr val="tx1"/>
                </a:solidFill>
                <a:latin typeface="Montserrat"/>
                <a:ea typeface="Montserrat"/>
                <a:cs typeface="Montserrat"/>
                <a:sym typeface="Montserrat"/>
              </a:rPr>
              <a:t>Poultry Feed Prices in Nigeria</a:t>
            </a:r>
            <a:endParaRPr lang="en-US" sz="3200" b="1" dirty="0">
              <a:solidFill>
                <a:schemeClr val="tx1"/>
              </a:solidFill>
              <a:latin typeface="Montserrat"/>
              <a:ea typeface="Montserrat"/>
              <a:cs typeface="Montserrat"/>
              <a:sym typeface="Montserrat"/>
            </a:endParaRPr>
          </a:p>
        </p:txBody>
      </p:sp>
      <p:sp>
        <p:nvSpPr>
          <p:cNvPr id="1048591" name="Google Shape;221;p40"/>
          <p:cNvSpPr/>
          <p:nvPr/>
        </p:nvSpPr>
        <p:spPr>
          <a:xfrm>
            <a:off x="0" y="9524123"/>
            <a:ext cx="7315200" cy="534600"/>
          </a:xfrm>
          <a:prstGeom prst="rect">
            <a:avLst/>
          </a:prstGeom>
          <a:solidFill>
            <a:srgbClr val="EBE9DA"/>
          </a:solidFill>
          <a:ln>
            <a:noFill/>
          </a:ln>
        </p:spPr>
        <p:txBody>
          <a:bodyPr spcFirstLastPara="1" wrap="square" lIns="87650" tIns="87650" rIns="87650" bIns="87650" anchor="ctr" anchorCtr="0">
            <a:noAutofit/>
          </a:bodyPr>
          <a:lstStyle/>
          <a:p>
            <a:pPr marL="0" lvl="0" indent="0" algn="l" rtl="0">
              <a:spcBef>
                <a:spcPts val="0"/>
              </a:spcBef>
              <a:spcAft>
                <a:spcPts val="0"/>
              </a:spcAft>
              <a:buNone/>
            </a:pPr>
            <a:endParaRPr/>
          </a:p>
        </p:txBody>
      </p:sp>
      <p:sp>
        <p:nvSpPr>
          <p:cNvPr id="1048592" name="Google Shape;222;p40"/>
          <p:cNvSpPr txBox="1"/>
          <p:nvPr/>
        </p:nvSpPr>
        <p:spPr>
          <a:xfrm>
            <a:off x="6705939" y="0"/>
            <a:ext cx="390900" cy="1082100"/>
          </a:xfrm>
          <a:prstGeom prst="rect">
            <a:avLst/>
          </a:prstGeom>
          <a:solidFill>
            <a:srgbClr val="5E374B">
              <a:alpha val="75980"/>
            </a:srgbClr>
          </a:solidFill>
          <a:ln>
            <a:noFill/>
          </a:ln>
        </p:spPr>
        <p:txBody>
          <a:bodyPr spcFirstLastPara="1" wrap="square" lIns="87650" tIns="87650" rIns="87650" bIns="87650" anchor="t" anchorCtr="0">
            <a:noAutofit/>
          </a:bodyPr>
          <a:lstStyle/>
          <a:p>
            <a:pPr marL="0" lvl="0" indent="0" algn="l" rtl="0">
              <a:spcBef>
                <a:spcPts val="0"/>
              </a:spcBef>
              <a:spcAft>
                <a:spcPts val="0"/>
              </a:spcAft>
              <a:buNone/>
            </a:pPr>
            <a:endParaRPr sz="1300"/>
          </a:p>
        </p:txBody>
      </p:sp>
      <p:sp>
        <p:nvSpPr>
          <p:cNvPr id="1048593" name="Google Shape;223;p40"/>
          <p:cNvSpPr/>
          <p:nvPr/>
        </p:nvSpPr>
        <p:spPr>
          <a:xfrm>
            <a:off x="536125" y="1148581"/>
            <a:ext cx="6246000" cy="638700"/>
          </a:xfrm>
          <a:prstGeom prst="roundRect">
            <a:avLst>
              <a:gd name="adj" fmla="val 16667"/>
            </a:avLst>
          </a:prstGeom>
          <a:solidFill>
            <a:srgbClr val="5E374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smtClean="0">
                <a:solidFill>
                  <a:schemeClr val="lt1"/>
                </a:solidFill>
                <a:latin typeface="Montserrat"/>
                <a:ea typeface="Montserrat"/>
                <a:cs typeface="Montserrat"/>
                <a:sym typeface="Montserrat"/>
              </a:rPr>
              <a:t>General Information</a:t>
            </a:r>
            <a:endParaRPr sz="2000" b="1" dirty="0">
              <a:solidFill>
                <a:schemeClr val="lt1"/>
              </a:solidFill>
              <a:latin typeface="Montserrat"/>
              <a:ea typeface="Montserrat"/>
              <a:cs typeface="Montserrat"/>
              <a:sym typeface="Montserrat"/>
            </a:endParaRPr>
          </a:p>
        </p:txBody>
      </p:sp>
      <p:sp>
        <p:nvSpPr>
          <p:cNvPr id="1048594" name="Google Shape;224;p40"/>
          <p:cNvSpPr/>
          <p:nvPr/>
        </p:nvSpPr>
        <p:spPr>
          <a:xfrm>
            <a:off x="560500" y="1980527"/>
            <a:ext cx="6246000" cy="7026754"/>
          </a:xfrm>
          <a:prstGeom prst="rect">
            <a:avLst/>
          </a:prstGeom>
          <a:noFill/>
          <a:ln w="9525" cap="flat" cmpd="sng">
            <a:solidFill>
              <a:srgbClr val="5E374B"/>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2000" dirty="0">
              <a:latin typeface="Montserrat"/>
              <a:ea typeface="Montserrat"/>
              <a:cs typeface="Montserrat"/>
              <a:sym typeface="Montserrat"/>
            </a:endParaRPr>
          </a:p>
          <a:p>
            <a:pPr lvl="0"/>
            <a:r>
              <a:rPr lang="en-US" sz="2000" dirty="0"/>
              <a:t>The price of poultry feed in Nigeria depends on the brand and ingredients used in formulating it. There are various brands of poultry </a:t>
            </a:r>
            <a:r>
              <a:rPr lang="en-US" sz="2000" dirty="0" smtClean="0"/>
              <a:t>feed, </a:t>
            </a:r>
            <a:r>
              <a:rPr lang="en-US" sz="2000" dirty="0"/>
              <a:t>some of these are Happy chicken feed, ultima feed, </a:t>
            </a:r>
            <a:r>
              <a:rPr lang="en-US" sz="2000" dirty="0" err="1"/>
              <a:t>breedwell</a:t>
            </a:r>
            <a:r>
              <a:rPr lang="en-US" sz="2000" dirty="0"/>
              <a:t> feed, top feed, </a:t>
            </a:r>
            <a:r>
              <a:rPr lang="en-US" sz="2000" dirty="0" err="1"/>
              <a:t>chikun</a:t>
            </a:r>
            <a:r>
              <a:rPr lang="en-US" sz="2000" dirty="0"/>
              <a:t> feed, New Hope Feed and many other brands. There are expensive and affordable poultry feed depending on the feed formulation and brand. Poultry feed are bagged in 50kg and 25kg bags respectively. </a:t>
            </a:r>
            <a:r>
              <a:rPr lang="en-US" sz="2000" dirty="0" err="1"/>
              <a:t>Broiller</a:t>
            </a:r>
            <a:r>
              <a:rPr lang="en-US" sz="2000" dirty="0"/>
              <a:t> feeds are more expensive than layer feeds because of the ingredients used in formulating it. Poultry feeds are categorized into three: starter (for chicks from day old to 8 weeks old), grower (for 9 weeks to 20 weeks old chickens) and finisher/layer (for chickens over 20 weeks </a:t>
            </a:r>
            <a:r>
              <a:rPr lang="en-US" sz="2000" dirty="0" smtClean="0"/>
              <a:t>old) </a:t>
            </a:r>
            <a:r>
              <a:rPr lang="en-US" sz="2000" dirty="0"/>
              <a:t>respectively. There are organic and inorganic poultry feed. </a:t>
            </a:r>
            <a:endParaRPr lang="en-US" sz="2000" dirty="0" smtClean="0"/>
          </a:p>
          <a:p>
            <a:pPr lvl="0"/>
            <a:r>
              <a:rPr lang="en-US" sz="2000" dirty="0" smtClean="0"/>
              <a:t>Please note that these prices are as at September 17</a:t>
            </a:r>
            <a:r>
              <a:rPr lang="en-US" sz="2000" baseline="30000" dirty="0" smtClean="0"/>
              <a:t>th</a:t>
            </a:r>
            <a:r>
              <a:rPr lang="en-US" sz="2000" dirty="0" smtClean="0"/>
              <a:t> 2024.</a:t>
            </a:r>
          </a:p>
          <a:p>
            <a:pPr lvl="0"/>
            <a:endParaRPr lang="en-US" sz="2000" dirty="0" smtClean="0"/>
          </a:p>
          <a:p>
            <a:pPr lvl="0"/>
            <a:r>
              <a:rPr lang="en-US" sz="2000" dirty="0" smtClean="0"/>
              <a:t>Source</a:t>
            </a:r>
            <a:r>
              <a:rPr lang="en-US" sz="2000" dirty="0"/>
              <a:t>: </a:t>
            </a:r>
            <a:r>
              <a:rPr lang="en-US" sz="2000" dirty="0" smtClean="0"/>
              <a:t>https</a:t>
            </a:r>
            <a:r>
              <a:rPr lang="en-US" sz="2000" dirty="0"/>
              <a:t>://bestsales.ng/author/ijeomangozi</a:t>
            </a:r>
            <a:r>
              <a:rPr lang="en-US" sz="2000" dirty="0" smtClean="0"/>
              <a:t>/</a:t>
            </a:r>
            <a:endParaRPr sz="2000" dirty="0">
              <a:latin typeface="Montserrat"/>
              <a:ea typeface="Montserrat"/>
              <a:cs typeface="Montserrat"/>
              <a:sym typeface="Montserrat"/>
            </a:endParaRPr>
          </a:p>
        </p:txBody>
      </p:sp>
    </p:spTree>
    <p:extLst>
      <p:ext uri="{BB962C8B-B14F-4D97-AF65-F5344CB8AC3E}">
        <p14:creationId xmlns:p14="http://schemas.microsoft.com/office/powerpoint/2010/main" val="4116380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048582" name="Google Shape;139;p30"/>
          <p:cNvSpPr txBox="1"/>
          <p:nvPr/>
        </p:nvSpPr>
        <p:spPr>
          <a:xfrm>
            <a:off x="332151" y="443392"/>
            <a:ext cx="6450000" cy="638700"/>
          </a:xfrm>
          <a:prstGeom prst="rect">
            <a:avLst/>
          </a:prstGeom>
          <a:noFill/>
          <a:ln>
            <a:noFill/>
          </a:ln>
        </p:spPr>
        <p:txBody>
          <a:bodyPr spcFirstLastPara="1" wrap="square" lIns="87650" tIns="87650" rIns="87650" bIns="87650" anchor="t" anchorCtr="0">
            <a:spAutoFit/>
          </a:bodyPr>
          <a:lstStyle/>
          <a:p>
            <a:pPr marL="0" lvl="0" indent="0" algn="ctr" rtl="0">
              <a:spcBef>
                <a:spcPts val="0"/>
              </a:spcBef>
              <a:spcAft>
                <a:spcPts val="0"/>
              </a:spcAft>
              <a:buNone/>
            </a:pPr>
            <a:r>
              <a:rPr lang="en" sz="3000" b="1" dirty="0" smtClean="0">
                <a:solidFill>
                  <a:srgbClr val="5E374B"/>
                </a:solidFill>
                <a:latin typeface="Montserrat"/>
                <a:ea typeface="Montserrat"/>
                <a:cs typeface="Montserrat"/>
                <a:sym typeface="Montserrat"/>
              </a:rPr>
              <a:t>Best Poultry Feed Brands</a:t>
            </a:r>
            <a:endParaRPr sz="3000" b="1" dirty="0">
              <a:solidFill>
                <a:srgbClr val="5E374B"/>
              </a:solidFill>
              <a:latin typeface="Montserrat"/>
              <a:ea typeface="Montserrat"/>
              <a:cs typeface="Montserrat"/>
              <a:sym typeface="Montserrat"/>
            </a:endParaRPr>
          </a:p>
        </p:txBody>
      </p:sp>
      <p:sp>
        <p:nvSpPr>
          <p:cNvPr id="1048583" name="Google Shape;140;p30"/>
          <p:cNvSpPr/>
          <p:nvPr/>
        </p:nvSpPr>
        <p:spPr>
          <a:xfrm>
            <a:off x="0" y="9524123"/>
            <a:ext cx="7315200" cy="534600"/>
          </a:xfrm>
          <a:prstGeom prst="rect">
            <a:avLst/>
          </a:prstGeom>
          <a:solidFill>
            <a:srgbClr val="EBE9DA"/>
          </a:solidFill>
          <a:ln>
            <a:noFill/>
          </a:ln>
        </p:spPr>
        <p:txBody>
          <a:bodyPr spcFirstLastPara="1" wrap="square" lIns="87650" tIns="87650" rIns="87650" bIns="87650" anchor="ctr" anchorCtr="0">
            <a:noAutofit/>
          </a:bodyPr>
          <a:lstStyle/>
          <a:p>
            <a:pPr marL="0" lvl="0" indent="0" algn="l" rtl="0">
              <a:spcBef>
                <a:spcPts val="0"/>
              </a:spcBef>
              <a:spcAft>
                <a:spcPts val="0"/>
              </a:spcAft>
              <a:buNone/>
            </a:pPr>
            <a:endParaRPr/>
          </a:p>
        </p:txBody>
      </p:sp>
      <p:sp>
        <p:nvSpPr>
          <p:cNvPr id="1048584" name="Google Shape;141;p30"/>
          <p:cNvSpPr txBox="1"/>
          <p:nvPr/>
        </p:nvSpPr>
        <p:spPr>
          <a:xfrm>
            <a:off x="6705939" y="0"/>
            <a:ext cx="390900" cy="1082100"/>
          </a:xfrm>
          <a:prstGeom prst="rect">
            <a:avLst/>
          </a:prstGeom>
          <a:solidFill>
            <a:srgbClr val="5E374B">
              <a:alpha val="75980"/>
            </a:srgbClr>
          </a:solidFill>
          <a:ln>
            <a:noFill/>
          </a:ln>
        </p:spPr>
        <p:txBody>
          <a:bodyPr spcFirstLastPara="1" wrap="square" lIns="87650" tIns="87650" rIns="87650" bIns="87650" anchor="t" anchorCtr="0">
            <a:noAutofit/>
          </a:bodyPr>
          <a:lstStyle/>
          <a:p>
            <a:pPr marL="0" lvl="0" indent="0" algn="l" rtl="0">
              <a:spcBef>
                <a:spcPts val="0"/>
              </a:spcBef>
              <a:spcAft>
                <a:spcPts val="0"/>
              </a:spcAft>
              <a:buNone/>
            </a:pPr>
            <a:endParaRPr sz="1300"/>
          </a:p>
        </p:txBody>
      </p:sp>
      <p:graphicFrame>
        <p:nvGraphicFramePr>
          <p:cNvPr id="4194304" name="Google Shape;142;p30"/>
          <p:cNvGraphicFramePr>
            <a:graphicFrameLocks/>
          </p:cNvGraphicFramePr>
          <p:nvPr>
            <p:extLst>
              <p:ext uri="{D42A27DB-BD31-4B8C-83A1-F6EECF244321}">
                <p14:modId xmlns:p14="http://schemas.microsoft.com/office/powerpoint/2010/main" val="3611250264"/>
              </p:ext>
            </p:extLst>
          </p:nvPr>
        </p:nvGraphicFramePr>
        <p:xfrm>
          <a:off x="719255" y="1306156"/>
          <a:ext cx="5986683" cy="7598354"/>
        </p:xfrm>
        <a:graphic>
          <a:graphicData uri="http://schemas.openxmlformats.org/drawingml/2006/table">
            <a:tbl>
              <a:tblPr>
                <a:noFill/>
                <a:tableStyleId>{D76A4F0B-D028-4677-8983-03C0EE7CD8DF}</a:tableStyleId>
              </a:tblPr>
              <a:tblGrid>
                <a:gridCol w="3531969"/>
                <a:gridCol w="2454714"/>
              </a:tblGrid>
              <a:tr h="495162">
                <a:tc>
                  <a:txBody>
                    <a:bodyPr/>
                    <a:lstStyle/>
                    <a:p>
                      <a:pPr marL="0" lvl="0" indent="0" algn="just" rtl="0">
                        <a:lnSpc>
                          <a:spcPct val="115000"/>
                        </a:lnSpc>
                        <a:spcBef>
                          <a:spcPts val="0"/>
                        </a:spcBef>
                        <a:spcAft>
                          <a:spcPts val="0"/>
                        </a:spcAft>
                        <a:buNone/>
                      </a:pPr>
                      <a:r>
                        <a:rPr lang="en" sz="1600" b="1" dirty="0" smtClean="0">
                          <a:solidFill>
                            <a:srgbClr val="FFFFFF"/>
                          </a:solidFill>
                          <a:latin typeface="Montserrat"/>
                          <a:ea typeface="Montserrat"/>
                          <a:cs typeface="Montserrat"/>
                          <a:sym typeface="Montserrat"/>
                        </a:rPr>
                        <a:t>Brand</a:t>
                      </a:r>
                      <a:endParaRPr sz="1600" b="1" dirty="0">
                        <a:solidFill>
                          <a:srgbClr val="FFFFFF"/>
                        </a:solidFill>
                        <a:latin typeface="Montserrat"/>
                        <a:ea typeface="Montserrat"/>
                        <a:cs typeface="Montserrat"/>
                        <a:sym typeface="Montserrat"/>
                      </a:endParaRPr>
                    </a:p>
                  </a:txBody>
                  <a:tcPr marL="63500" marR="63500" marT="63500" marB="63500" anchor="b">
                    <a:lnL w="12675" cap="flat" cmpd="sng">
                      <a:solidFill>
                        <a:srgbClr val="000000"/>
                      </a:solidFill>
                      <a:prstDash val="solid"/>
                      <a:round/>
                      <a:headEnd type="none" w="sm" len="sm"/>
                      <a:tailEnd type="none" w="sm" len="sm"/>
                    </a:lnL>
                    <a:lnR cap="flat" cmpd="sng">
                      <a:solidFill>
                        <a:srgbClr val="222222"/>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5E374B"/>
                    </a:solidFill>
                  </a:tcPr>
                </a:tc>
                <a:tc>
                  <a:txBody>
                    <a:bodyPr/>
                    <a:lstStyle/>
                    <a:p>
                      <a:pPr marL="0" lvl="0" indent="0" algn="just" rtl="0">
                        <a:lnSpc>
                          <a:spcPct val="115000"/>
                        </a:lnSpc>
                        <a:spcBef>
                          <a:spcPts val="0"/>
                        </a:spcBef>
                        <a:spcAft>
                          <a:spcPts val="0"/>
                        </a:spcAft>
                        <a:buNone/>
                      </a:pPr>
                      <a:r>
                        <a:rPr lang="en" sz="1600" b="1" dirty="0" smtClean="0">
                          <a:solidFill>
                            <a:srgbClr val="FFFFFF"/>
                          </a:solidFill>
                          <a:latin typeface="Montserrat"/>
                          <a:ea typeface="Montserrat"/>
                          <a:cs typeface="Montserrat"/>
                          <a:sym typeface="Montserrat"/>
                        </a:rPr>
                        <a:t>Price (₦)</a:t>
                      </a:r>
                      <a:endParaRPr sz="1600" b="1" dirty="0">
                        <a:solidFill>
                          <a:srgbClr val="FFFFFF"/>
                        </a:solidFill>
                        <a:latin typeface="Montserrat"/>
                        <a:ea typeface="Montserrat"/>
                        <a:cs typeface="Montserrat"/>
                        <a:sym typeface="Montserrat"/>
                      </a:endParaRPr>
                    </a:p>
                  </a:txBody>
                  <a:tcPr marL="63500" marR="63500" marT="63500" marB="63500" anchor="b">
                    <a:lnL cap="flat" cmpd="sng">
                      <a:solidFill>
                        <a:srgbClr val="222222"/>
                      </a:solidFill>
                      <a:prstDash val="solid"/>
                      <a:round/>
                      <a:headEnd type="none" w="sm" len="sm"/>
                      <a:tailEnd type="none" w="sm" len="sm"/>
                    </a:lnL>
                    <a:lnR cap="flat" cmpd="sng">
                      <a:solidFill>
                        <a:srgbClr val="222222"/>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5E374B"/>
                    </a:solidFill>
                  </a:tcPr>
                </a:tc>
              </a:tr>
              <a:tr h="423451">
                <a:tc gridSpan="2">
                  <a:txBody>
                    <a:bodyPr/>
                    <a:lstStyle/>
                    <a:p>
                      <a:pPr marL="0" lvl="0" indent="0" algn="ctr" rtl="0">
                        <a:lnSpc>
                          <a:spcPct val="115000"/>
                        </a:lnSpc>
                        <a:spcBef>
                          <a:spcPts val="0"/>
                        </a:spcBef>
                        <a:spcAft>
                          <a:spcPts val="0"/>
                        </a:spcAft>
                        <a:buNone/>
                      </a:pPr>
                      <a:r>
                        <a:rPr lang="en-US" altLang="en-GB" sz="1600" b="1" dirty="0" smtClean="0">
                          <a:solidFill>
                            <a:schemeClr val="lt1"/>
                          </a:solidFill>
                          <a:latin typeface="Montserrat"/>
                          <a:ea typeface="Montserrat"/>
                          <a:cs typeface="Montserrat"/>
                          <a:sym typeface="Montserrat"/>
                        </a:rPr>
                        <a:t>Top poultry feed brands</a:t>
                      </a:r>
                      <a:endParaRPr sz="1600" b="1" dirty="0">
                        <a:solidFill>
                          <a:schemeClr val="lt1"/>
                        </a:solidFill>
                        <a:latin typeface="Montserrat"/>
                        <a:ea typeface="Montserrat"/>
                        <a:cs typeface="Montserrat"/>
                        <a:sym typeface="Montserrat"/>
                      </a:endParaRPr>
                    </a:p>
                  </a:txBody>
                  <a:tcPr marL="63500" marR="63500" marT="63500" marB="63500" anchor="b">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5E374B">
                        <a:alpha val="75980"/>
                      </a:srgbClr>
                    </a:solidFill>
                  </a:tcPr>
                </a:tc>
                <a:tc hMerge="1">
                  <a:txBody>
                    <a:bodyPr/>
                    <a:lstStyle/>
                    <a:p>
                      <a:pPr marL="0" lvl="0" indent="0" algn="ctr" rtl="0">
                        <a:lnSpc>
                          <a:spcPct val="115000"/>
                        </a:lnSpc>
                        <a:spcBef>
                          <a:spcPts val="0"/>
                        </a:spcBef>
                        <a:spcAft>
                          <a:spcPts val="0"/>
                        </a:spcAft>
                        <a:buNone/>
                      </a:pPr>
                      <a:r>
                        <a:rPr lang="en" sz="1200" b="1">
                          <a:solidFill>
                            <a:schemeClr val="lt1"/>
                          </a:solidFill>
                          <a:latin typeface="Montserrat"/>
                          <a:ea typeface="Montserrat"/>
                          <a:cs typeface="Montserrat"/>
                          <a:sym typeface="Montserrat"/>
                        </a:rPr>
                        <a:t>Travel to Vegas  - 27 hrs 16 mins</a:t>
                      </a:r>
                      <a:endParaRPr sz="1200" b="1">
                        <a:solidFill>
                          <a:schemeClr val="lt1"/>
                        </a:solidFill>
                        <a:latin typeface="Montserrat"/>
                        <a:ea typeface="Montserrat"/>
                        <a:cs typeface="Montserrat"/>
                        <a:sym typeface="Montserrat"/>
                      </a:endParaRPr>
                    </a:p>
                  </a:txBody>
                  <a:tcPr/>
                </a:tc>
              </a:tr>
              <a:tr h="561943">
                <a:tc>
                  <a:txBody>
                    <a:bodyPr/>
                    <a:lstStyle/>
                    <a:p>
                      <a:pPr marL="0" marR="0" lvl="0" indent="0" algn="just" defTabSz="914400" rtl="0" eaLnBrk="1" fontAlgn="auto" latinLnBrk="0" hangingPunct="1">
                        <a:lnSpc>
                          <a:spcPct val="115000"/>
                        </a:lnSpc>
                        <a:spcBef>
                          <a:spcPts val="0"/>
                        </a:spcBef>
                        <a:spcAft>
                          <a:spcPts val="0"/>
                        </a:spcAft>
                        <a:buClr>
                          <a:srgbClr val="000000"/>
                        </a:buClr>
                        <a:buSzTx/>
                        <a:buFont typeface="Arial"/>
                        <a:buNone/>
                        <a:tabLst/>
                        <a:defRPr/>
                      </a:pPr>
                      <a:r>
                        <a:rPr lang="en-US" sz="1600" dirty="0" smtClean="0"/>
                        <a:t>Top Feeds </a:t>
                      </a:r>
                      <a:r>
                        <a:rPr kumimoji="0" lang="en-US" sz="1600" b="0" i="0" u="none" strike="noStrike" kern="0" cap="none" spc="0" normalizeH="0" baseline="0" noProof="0" dirty="0" smtClean="0">
                          <a:ln>
                            <a:noFill/>
                          </a:ln>
                          <a:solidFill>
                            <a:srgbClr val="000000"/>
                          </a:solidFill>
                          <a:effectLst/>
                          <a:uLnTx/>
                          <a:uFillTx/>
                          <a:latin typeface="Arial"/>
                          <a:cs typeface="Arial"/>
                          <a:sym typeface="Arial"/>
                        </a:rPr>
                        <a:t>25kg</a:t>
                      </a:r>
                    </a:p>
                  </a:txBody>
                  <a:tcPr marL="63500" marR="63500" marT="63500" marB="63500" anchor="b">
                    <a:lnL w="12675" cap="flat" cmpd="sng">
                      <a:solidFill>
                        <a:srgbClr val="000000"/>
                      </a:solidFill>
                      <a:prstDash val="solid"/>
                      <a:round/>
                      <a:headEnd type="none" w="sm" len="sm"/>
                      <a:tailEnd type="none" w="sm" len="sm"/>
                    </a:lnL>
                    <a:lnR cap="flat" cmpd="sng">
                      <a:solidFill>
                        <a:srgbClr val="222222"/>
                      </a:solidFill>
                      <a:prstDash val="solid"/>
                      <a:round/>
                      <a:headEnd type="none" w="sm" len="sm"/>
                      <a:tailEnd type="none" w="sm" len="sm"/>
                    </a:lnR>
                    <a:lnT w="12675" cap="flat" cmpd="sng">
                      <a:solidFill>
                        <a:srgbClr val="000000"/>
                      </a:solidFill>
                      <a:prstDash val="solid"/>
                      <a:round/>
                      <a:headEnd type="none" w="sm" len="sm"/>
                      <a:tailEnd type="none" w="sm" len="sm"/>
                    </a:lnT>
                    <a:lnB cap="flat" cmpd="sng">
                      <a:solidFill>
                        <a:srgbClr val="222222"/>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US" sz="1600" b="1" dirty="0" smtClean="0">
                          <a:solidFill>
                            <a:schemeClr val="tx1"/>
                          </a:solidFill>
                          <a:latin typeface="Montserrat"/>
                          <a:ea typeface="Montserrat"/>
                          <a:cs typeface="Montserrat"/>
                          <a:sym typeface="Montserrat"/>
                        </a:rPr>
                        <a:t>12,000 to 13,800</a:t>
                      </a:r>
                      <a:endParaRPr sz="1600" b="1" dirty="0">
                        <a:solidFill>
                          <a:schemeClr val="tx1"/>
                        </a:solidFill>
                        <a:latin typeface="Montserrat"/>
                        <a:ea typeface="Montserrat"/>
                        <a:cs typeface="Montserrat"/>
                        <a:sym typeface="Montserrat"/>
                      </a:endParaRPr>
                    </a:p>
                  </a:txBody>
                  <a:tcPr marL="63500" marR="63500" marT="63500" marB="63500" anchor="b">
                    <a:lnL cap="flat" cmpd="sng">
                      <a:solidFill>
                        <a:srgbClr val="222222"/>
                      </a:solidFill>
                      <a:prstDash val="solid"/>
                      <a:round/>
                      <a:headEnd type="none" w="sm" len="sm"/>
                      <a:tailEnd type="none" w="sm" len="sm"/>
                    </a:lnL>
                    <a:lnR cap="flat" cmpd="sng">
                      <a:solidFill>
                        <a:srgbClr val="222222"/>
                      </a:solidFill>
                      <a:prstDash val="solid"/>
                      <a:round/>
                      <a:headEnd type="none" w="sm" len="sm"/>
                      <a:tailEnd type="none" w="sm" len="sm"/>
                    </a:lnR>
                    <a:lnT w="12675" cap="flat" cmpd="sng">
                      <a:solidFill>
                        <a:srgbClr val="000000"/>
                      </a:solidFill>
                      <a:prstDash val="solid"/>
                      <a:round/>
                      <a:headEnd type="none" w="sm" len="sm"/>
                      <a:tailEnd type="none" w="sm" len="sm"/>
                    </a:lnT>
                    <a:lnB cap="flat" cmpd="sng">
                      <a:solidFill>
                        <a:srgbClr val="222222"/>
                      </a:solidFill>
                      <a:prstDash val="solid"/>
                      <a:round/>
                      <a:headEnd type="none" w="sm" len="sm"/>
                      <a:tailEnd type="none" w="sm" len="sm"/>
                    </a:lnB>
                  </a:tcPr>
                </a:tc>
              </a:tr>
              <a:tr h="545411">
                <a:tc>
                  <a:txBody>
                    <a:bodyPr/>
                    <a:lstStyle/>
                    <a:p>
                      <a:pPr marL="0" marR="0" lvl="0" indent="0" algn="just" defTabSz="914400" rtl="0" eaLnBrk="1" fontAlgn="auto" latinLnBrk="0" hangingPunct="1">
                        <a:lnSpc>
                          <a:spcPct val="115000"/>
                        </a:lnSpc>
                        <a:spcBef>
                          <a:spcPts val="0"/>
                        </a:spcBef>
                        <a:spcAft>
                          <a:spcPts val="0"/>
                        </a:spcAft>
                        <a:buClr>
                          <a:srgbClr val="000000"/>
                        </a:buClr>
                        <a:buSzTx/>
                        <a:buFont typeface="Arial"/>
                        <a:buNone/>
                        <a:tabLst/>
                        <a:defRPr/>
                      </a:pPr>
                      <a:r>
                        <a:rPr lang="en-US" sz="1600" dirty="0" err="1" smtClean="0"/>
                        <a:t>Ultima</a:t>
                      </a:r>
                      <a:r>
                        <a:rPr lang="en-US" sz="1600" dirty="0" smtClean="0"/>
                        <a:t> Feed </a:t>
                      </a:r>
                      <a:r>
                        <a:rPr kumimoji="0" lang="en-US" sz="1600" b="0" i="0" u="none" strike="noStrike" kern="0" cap="none" spc="0" normalizeH="0" baseline="0" noProof="0" dirty="0" smtClean="0">
                          <a:ln>
                            <a:noFill/>
                          </a:ln>
                          <a:solidFill>
                            <a:srgbClr val="000000"/>
                          </a:solidFill>
                          <a:effectLst/>
                          <a:uLnTx/>
                          <a:uFillTx/>
                          <a:latin typeface="Arial"/>
                          <a:cs typeface="Arial"/>
                          <a:sym typeface="Arial"/>
                        </a:rPr>
                        <a:t>25kg</a:t>
                      </a:r>
                    </a:p>
                  </a:txBody>
                  <a:tcPr marL="63500" marR="63500" marT="63500" marB="63500" anchor="b">
                    <a:lnL w="12675" cap="flat" cmpd="sng">
                      <a:solidFill>
                        <a:srgbClr val="000000"/>
                      </a:solidFill>
                      <a:prstDash val="solid"/>
                      <a:round/>
                      <a:headEnd type="none" w="sm" len="sm"/>
                      <a:tailEnd type="none" w="sm" len="sm"/>
                    </a:lnL>
                    <a:lnR cap="flat" cmpd="sng">
                      <a:solidFill>
                        <a:srgbClr val="222222"/>
                      </a:solidFill>
                      <a:prstDash val="solid"/>
                      <a:round/>
                      <a:headEnd type="none" w="sm" len="sm"/>
                      <a:tailEnd type="none" w="sm" len="sm"/>
                    </a:lnR>
                    <a:lnT cap="flat" cmpd="sng">
                      <a:solidFill>
                        <a:srgbClr val="222222"/>
                      </a:solidFill>
                      <a:prstDash val="solid"/>
                      <a:round/>
                      <a:headEnd type="none" w="sm" len="sm"/>
                      <a:tailEnd type="none" w="sm" len="sm"/>
                    </a:lnT>
                    <a:lnB cap="flat" cmpd="sng">
                      <a:solidFill>
                        <a:srgbClr val="222222"/>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US" sz="1600" b="1" dirty="0" smtClean="0">
                          <a:solidFill>
                            <a:schemeClr val="tx1"/>
                          </a:solidFill>
                        </a:rPr>
                        <a:t>14,000 to 17,000</a:t>
                      </a:r>
                      <a:endParaRPr sz="1600" b="1" dirty="0">
                        <a:solidFill>
                          <a:schemeClr val="tx1"/>
                        </a:solidFill>
                        <a:latin typeface="Montserrat"/>
                        <a:ea typeface="Montserrat"/>
                        <a:cs typeface="Montserrat"/>
                        <a:sym typeface="Montserrat"/>
                      </a:endParaRPr>
                    </a:p>
                  </a:txBody>
                  <a:tcPr marL="63500" marR="63500" marT="63500" marB="63500" anchor="b">
                    <a:lnL cap="flat" cmpd="sng">
                      <a:solidFill>
                        <a:srgbClr val="222222"/>
                      </a:solidFill>
                      <a:prstDash val="solid"/>
                      <a:round/>
                      <a:headEnd type="none" w="sm" len="sm"/>
                      <a:tailEnd type="none" w="sm" len="sm"/>
                    </a:lnL>
                    <a:lnR cap="flat" cmpd="sng">
                      <a:solidFill>
                        <a:srgbClr val="222222"/>
                      </a:solidFill>
                      <a:prstDash val="solid"/>
                      <a:round/>
                      <a:headEnd type="none" w="sm" len="sm"/>
                      <a:tailEnd type="none" w="sm" len="sm"/>
                    </a:lnR>
                    <a:lnT cap="flat" cmpd="sng">
                      <a:solidFill>
                        <a:srgbClr val="222222"/>
                      </a:solidFill>
                      <a:prstDash val="solid"/>
                      <a:round/>
                      <a:headEnd type="none" w="sm" len="sm"/>
                      <a:tailEnd type="none" w="sm" len="sm"/>
                    </a:lnT>
                    <a:lnB cap="flat" cmpd="sng">
                      <a:solidFill>
                        <a:srgbClr val="222222"/>
                      </a:solidFill>
                      <a:prstDash val="solid"/>
                      <a:round/>
                      <a:headEnd type="none" w="sm" len="sm"/>
                      <a:tailEnd type="none" w="sm" len="sm"/>
                    </a:lnB>
                  </a:tcPr>
                </a:tc>
              </a:tr>
              <a:tr h="545411">
                <a:tc>
                  <a:txBody>
                    <a:bodyPr/>
                    <a:lstStyle/>
                    <a:p>
                      <a:pPr marL="0" marR="0" lvl="0" indent="0" algn="just" defTabSz="914400" rtl="0" eaLnBrk="1" fontAlgn="auto" latinLnBrk="0" hangingPunct="1">
                        <a:lnSpc>
                          <a:spcPct val="115000"/>
                        </a:lnSpc>
                        <a:spcBef>
                          <a:spcPts val="0"/>
                        </a:spcBef>
                        <a:spcAft>
                          <a:spcPts val="0"/>
                        </a:spcAft>
                        <a:buClr>
                          <a:srgbClr val="000000"/>
                        </a:buClr>
                        <a:buSzTx/>
                        <a:buFont typeface="Arial"/>
                        <a:buNone/>
                        <a:tabLst/>
                        <a:defRPr/>
                      </a:pPr>
                      <a:r>
                        <a:rPr lang="en-US" sz="1600" dirty="0" smtClean="0"/>
                        <a:t>Vital Feed </a:t>
                      </a:r>
                      <a:r>
                        <a:rPr kumimoji="0" lang="en-US" sz="1600" b="0" i="0" u="none" strike="noStrike" kern="0" cap="none" spc="0" normalizeH="0" baseline="0" noProof="0" dirty="0" smtClean="0">
                          <a:ln>
                            <a:noFill/>
                          </a:ln>
                          <a:solidFill>
                            <a:srgbClr val="000000"/>
                          </a:solidFill>
                          <a:effectLst/>
                          <a:uLnTx/>
                          <a:uFillTx/>
                          <a:latin typeface="Arial"/>
                          <a:cs typeface="Arial"/>
                          <a:sym typeface="Arial"/>
                        </a:rPr>
                        <a:t>25kg</a:t>
                      </a:r>
                    </a:p>
                  </a:txBody>
                  <a:tcPr marL="63500" marR="63500" marT="63500" marB="63500" anchor="b">
                    <a:lnL w="12675" cap="flat" cmpd="sng">
                      <a:solidFill>
                        <a:srgbClr val="000000"/>
                      </a:solidFill>
                      <a:prstDash val="solid"/>
                      <a:round/>
                      <a:headEnd type="none" w="sm" len="sm"/>
                      <a:tailEnd type="none" w="sm" len="sm"/>
                    </a:lnL>
                    <a:lnR cap="flat" cmpd="sng">
                      <a:solidFill>
                        <a:srgbClr val="222222"/>
                      </a:solidFill>
                      <a:prstDash val="solid"/>
                      <a:round/>
                      <a:headEnd type="none" w="sm" len="sm"/>
                      <a:tailEnd type="none" w="sm" len="sm"/>
                    </a:lnR>
                    <a:lnT cap="flat" cmpd="sng">
                      <a:solidFill>
                        <a:srgbClr val="222222"/>
                      </a:solidFill>
                      <a:prstDash val="solid"/>
                      <a:round/>
                      <a:headEnd type="none" w="sm" len="sm"/>
                      <a:tailEnd type="none" w="sm" len="sm"/>
                    </a:lnT>
                    <a:lnB cap="flat" cmpd="sng">
                      <a:solidFill>
                        <a:srgbClr val="222222"/>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US" sz="1600" b="1" dirty="0" smtClean="0">
                          <a:solidFill>
                            <a:schemeClr val="tx1"/>
                          </a:solidFill>
                          <a:latin typeface="Montserrat"/>
                          <a:ea typeface="Montserrat"/>
                          <a:cs typeface="Montserrat"/>
                          <a:sym typeface="Montserrat"/>
                        </a:rPr>
                        <a:t>11,300 to 17,500</a:t>
                      </a:r>
                      <a:endParaRPr sz="1600" b="1" dirty="0">
                        <a:solidFill>
                          <a:schemeClr val="tx1"/>
                        </a:solidFill>
                        <a:latin typeface="Montserrat"/>
                        <a:ea typeface="Montserrat"/>
                        <a:cs typeface="Montserrat"/>
                        <a:sym typeface="Montserrat"/>
                      </a:endParaRPr>
                    </a:p>
                  </a:txBody>
                  <a:tcPr marL="63500" marR="63500" marT="63500" marB="63500" anchor="b">
                    <a:lnL cap="flat" cmpd="sng">
                      <a:solidFill>
                        <a:srgbClr val="222222"/>
                      </a:solidFill>
                      <a:prstDash val="solid"/>
                      <a:round/>
                      <a:headEnd type="none" w="sm" len="sm"/>
                      <a:tailEnd type="none" w="sm" len="sm"/>
                    </a:lnL>
                    <a:lnR cap="flat" cmpd="sng">
                      <a:solidFill>
                        <a:srgbClr val="222222"/>
                      </a:solidFill>
                      <a:prstDash val="solid"/>
                      <a:round/>
                      <a:headEnd type="none" w="sm" len="sm"/>
                      <a:tailEnd type="none" w="sm" len="sm"/>
                    </a:lnR>
                    <a:lnT cap="flat" cmpd="sng">
                      <a:solidFill>
                        <a:srgbClr val="222222"/>
                      </a:solidFill>
                      <a:prstDash val="solid"/>
                      <a:round/>
                      <a:headEnd type="none" w="sm" len="sm"/>
                      <a:tailEnd type="none" w="sm" len="sm"/>
                    </a:lnT>
                    <a:lnB cap="flat" cmpd="sng">
                      <a:solidFill>
                        <a:srgbClr val="222222"/>
                      </a:solidFill>
                      <a:prstDash val="solid"/>
                      <a:round/>
                      <a:headEnd type="none" w="sm" len="sm"/>
                      <a:tailEnd type="none" w="sm" len="sm"/>
                    </a:lnB>
                  </a:tcPr>
                </a:tc>
              </a:tr>
              <a:tr h="519440">
                <a:tc>
                  <a:txBody>
                    <a:bodyPr/>
                    <a:lstStyle/>
                    <a:p>
                      <a:pPr marL="0" marR="0" lvl="0" indent="0" algn="just" defTabSz="914400" rtl="0" eaLnBrk="1" fontAlgn="auto" latinLnBrk="0" hangingPunct="1">
                        <a:lnSpc>
                          <a:spcPct val="115000"/>
                        </a:lnSpc>
                        <a:spcBef>
                          <a:spcPts val="0"/>
                        </a:spcBef>
                        <a:spcAft>
                          <a:spcPts val="0"/>
                        </a:spcAft>
                        <a:buClr>
                          <a:srgbClr val="000000"/>
                        </a:buClr>
                        <a:buSzTx/>
                        <a:buFont typeface="Arial"/>
                        <a:buNone/>
                        <a:tabLst/>
                        <a:defRPr/>
                      </a:pPr>
                      <a:r>
                        <a:rPr lang="en-US" sz="1600" dirty="0" err="1" smtClean="0"/>
                        <a:t>Chickun</a:t>
                      </a:r>
                      <a:r>
                        <a:rPr lang="en-US" sz="1600" dirty="0" smtClean="0"/>
                        <a:t> Feed </a:t>
                      </a:r>
                      <a:r>
                        <a:rPr kumimoji="0" lang="en-US" sz="1600" b="0" i="0" u="none" strike="noStrike" kern="0" cap="none" spc="0" normalizeH="0" baseline="0" noProof="0" dirty="0" smtClean="0">
                          <a:ln>
                            <a:noFill/>
                          </a:ln>
                          <a:solidFill>
                            <a:srgbClr val="000000"/>
                          </a:solidFill>
                          <a:effectLst/>
                          <a:uLnTx/>
                          <a:uFillTx/>
                          <a:latin typeface="Arial"/>
                          <a:cs typeface="Arial"/>
                          <a:sym typeface="Arial"/>
                        </a:rPr>
                        <a:t>25kg</a:t>
                      </a:r>
                      <a:endParaRPr kumimoji="0" lang="en-US" sz="1600" b="0" i="0" u="none" strike="noStrike" kern="0" cap="none" spc="0" normalizeH="0" baseline="0" noProof="0" dirty="0" smtClean="0">
                        <a:ln>
                          <a:noFill/>
                        </a:ln>
                        <a:solidFill>
                          <a:srgbClr val="000000"/>
                        </a:solidFill>
                        <a:effectLst/>
                        <a:uLnTx/>
                        <a:uFillTx/>
                        <a:latin typeface="Arial"/>
                        <a:cs typeface="Arial"/>
                        <a:sym typeface="Arial"/>
                      </a:endParaRPr>
                    </a:p>
                  </a:txBody>
                  <a:tcPr marL="63500" marR="63500" marT="63500" marB="63500" anchor="b">
                    <a:lnL w="12675" cap="flat" cmpd="sng">
                      <a:solidFill>
                        <a:srgbClr val="000000"/>
                      </a:solidFill>
                      <a:prstDash val="solid"/>
                      <a:round/>
                      <a:headEnd type="none" w="sm" len="sm"/>
                      <a:tailEnd type="none" w="sm" len="sm"/>
                    </a:lnL>
                    <a:lnR w="9525" cap="flat" cmpd="sng" algn="ctr">
                      <a:solidFill>
                        <a:srgbClr val="222222"/>
                      </a:solidFill>
                      <a:prstDash val="solid"/>
                      <a:round/>
                      <a:headEnd type="none" w="sm" len="sm"/>
                      <a:tailEnd type="none" w="sm" len="sm"/>
                    </a:lnR>
                    <a:lnT w="9525" cap="flat" cmpd="sng" algn="ctr">
                      <a:solidFill>
                        <a:srgbClr val="222222"/>
                      </a:solidFill>
                      <a:prstDash val="solid"/>
                      <a:round/>
                      <a:headEnd type="none" w="sm" len="sm"/>
                      <a:tailEnd type="none" w="sm" len="sm"/>
                    </a:lnT>
                    <a:lnB cap="flat" cmpd="sng">
                      <a:solidFill>
                        <a:srgbClr val="222222"/>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US" sz="1600" b="1" dirty="0" smtClean="0">
                          <a:solidFill>
                            <a:schemeClr val="tx1"/>
                          </a:solidFill>
                          <a:latin typeface="Montserrat"/>
                          <a:ea typeface="Montserrat"/>
                          <a:cs typeface="Montserrat"/>
                          <a:sym typeface="Montserrat"/>
                        </a:rPr>
                        <a:t>10,400</a:t>
                      </a:r>
                      <a:r>
                        <a:rPr lang="en-US" sz="1600" b="1" baseline="0" dirty="0" smtClean="0">
                          <a:solidFill>
                            <a:schemeClr val="tx1"/>
                          </a:solidFill>
                          <a:latin typeface="Montserrat"/>
                          <a:ea typeface="Montserrat"/>
                          <a:cs typeface="Montserrat"/>
                          <a:sym typeface="Montserrat"/>
                        </a:rPr>
                        <a:t> to </a:t>
                      </a:r>
                      <a:r>
                        <a:rPr lang="en-US" sz="1600" b="1" dirty="0" smtClean="0">
                          <a:solidFill>
                            <a:schemeClr val="tx1"/>
                          </a:solidFill>
                          <a:latin typeface="Montserrat"/>
                          <a:ea typeface="Montserrat"/>
                          <a:cs typeface="Montserrat"/>
                          <a:sym typeface="Montserrat"/>
                        </a:rPr>
                        <a:t>11,500</a:t>
                      </a:r>
                      <a:endParaRPr sz="1600" b="1" dirty="0">
                        <a:solidFill>
                          <a:schemeClr val="tx1"/>
                        </a:solidFill>
                        <a:latin typeface="Montserrat"/>
                        <a:ea typeface="Montserrat"/>
                        <a:cs typeface="Montserrat"/>
                        <a:sym typeface="Montserrat"/>
                      </a:endParaRPr>
                    </a:p>
                  </a:txBody>
                  <a:tcPr marL="63500" marR="63500" marT="63500" marB="63500" anchor="b">
                    <a:lnL w="9525" cap="flat" cmpd="sng" algn="ctr">
                      <a:solidFill>
                        <a:srgbClr val="222222"/>
                      </a:solidFill>
                      <a:prstDash val="solid"/>
                      <a:round/>
                      <a:headEnd type="none" w="sm" len="sm"/>
                      <a:tailEnd type="none" w="sm" len="sm"/>
                    </a:lnL>
                    <a:lnR w="9525" cap="flat" cmpd="sng" algn="ctr">
                      <a:solidFill>
                        <a:srgbClr val="222222"/>
                      </a:solidFill>
                      <a:prstDash val="solid"/>
                      <a:round/>
                      <a:headEnd type="none" w="sm" len="sm"/>
                      <a:tailEnd type="none" w="sm" len="sm"/>
                    </a:lnR>
                    <a:lnT w="9525" cap="flat" cmpd="sng" algn="ctr">
                      <a:solidFill>
                        <a:srgbClr val="222222"/>
                      </a:solidFill>
                      <a:prstDash val="solid"/>
                      <a:round/>
                      <a:headEnd type="none" w="sm" len="sm"/>
                      <a:tailEnd type="none" w="sm" len="sm"/>
                    </a:lnT>
                    <a:lnB cap="flat" cmpd="sng">
                      <a:solidFill>
                        <a:srgbClr val="222222"/>
                      </a:solidFill>
                      <a:prstDash val="solid"/>
                      <a:round/>
                      <a:headEnd type="none" w="sm" len="sm"/>
                      <a:tailEnd type="none" w="sm" len="sm"/>
                    </a:lnB>
                  </a:tcPr>
                </a:tc>
              </a:tr>
              <a:tr h="545411">
                <a:tc>
                  <a:txBody>
                    <a:bodyPr/>
                    <a:lstStyle/>
                    <a:p>
                      <a:pPr marL="0" marR="0" lvl="0" indent="0" algn="just" defTabSz="914400" rtl="0" eaLnBrk="1" fontAlgn="auto" latinLnBrk="0" hangingPunct="1">
                        <a:lnSpc>
                          <a:spcPct val="115000"/>
                        </a:lnSpc>
                        <a:spcBef>
                          <a:spcPts val="0"/>
                        </a:spcBef>
                        <a:spcAft>
                          <a:spcPts val="0"/>
                        </a:spcAft>
                        <a:buClr>
                          <a:srgbClr val="000000"/>
                        </a:buClr>
                        <a:buSzTx/>
                        <a:buFont typeface="Arial"/>
                        <a:buNone/>
                        <a:tabLst/>
                        <a:defRPr/>
                      </a:pPr>
                      <a:r>
                        <a:rPr lang="en-US" sz="1600" dirty="0" smtClean="0"/>
                        <a:t>Happy Chicken Feed </a:t>
                      </a:r>
                      <a:r>
                        <a:rPr kumimoji="0" lang="en-US" sz="1600" b="0" i="0" u="none" strike="noStrike" kern="0" cap="none" spc="0" normalizeH="0" baseline="0" noProof="0" dirty="0" smtClean="0">
                          <a:ln>
                            <a:noFill/>
                          </a:ln>
                          <a:solidFill>
                            <a:srgbClr val="000000"/>
                          </a:solidFill>
                          <a:effectLst/>
                          <a:uLnTx/>
                          <a:uFillTx/>
                          <a:latin typeface="Arial"/>
                          <a:cs typeface="Arial"/>
                          <a:sym typeface="Arial"/>
                        </a:rPr>
                        <a:t>25kg</a:t>
                      </a:r>
                    </a:p>
                  </a:txBody>
                  <a:tcPr marL="63500" marR="63500" marT="63500" marB="63500" anchor="b">
                    <a:lnL w="12675" cap="flat" cmpd="sng">
                      <a:solidFill>
                        <a:srgbClr val="000000"/>
                      </a:solidFill>
                      <a:prstDash val="solid"/>
                      <a:round/>
                      <a:headEnd type="none" w="sm" len="sm"/>
                      <a:tailEnd type="none" w="sm" len="sm"/>
                    </a:lnL>
                    <a:lnR w="9525" cap="flat" cmpd="sng" algn="ctr">
                      <a:solidFill>
                        <a:srgbClr val="222222"/>
                      </a:solidFill>
                      <a:prstDash val="solid"/>
                      <a:round/>
                      <a:headEnd type="none" w="sm" len="sm"/>
                      <a:tailEnd type="none" w="sm" len="sm"/>
                    </a:lnR>
                    <a:lnT w="9525" cap="flat" cmpd="sng" algn="ctr">
                      <a:solidFill>
                        <a:srgbClr val="222222"/>
                      </a:solidFill>
                      <a:prstDash val="solid"/>
                      <a:round/>
                      <a:headEnd type="none" w="sm" len="sm"/>
                      <a:tailEnd type="none" w="sm" len="sm"/>
                    </a:lnT>
                    <a:lnB w="9525" cap="flat" cmpd="sng" algn="ctr">
                      <a:solidFill>
                        <a:srgbClr val="222222"/>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US" sz="1600" b="1" dirty="0" smtClean="0">
                          <a:solidFill>
                            <a:schemeClr val="tx1"/>
                          </a:solidFill>
                        </a:rPr>
                        <a:t>15,000 to 17,000</a:t>
                      </a:r>
                      <a:endParaRPr sz="1600" b="1" dirty="0">
                        <a:solidFill>
                          <a:schemeClr val="tx1"/>
                        </a:solidFill>
                        <a:latin typeface="Montserrat"/>
                        <a:ea typeface="Montserrat"/>
                        <a:cs typeface="Montserrat"/>
                        <a:sym typeface="Montserrat"/>
                      </a:endParaRPr>
                    </a:p>
                  </a:txBody>
                  <a:tcPr marL="63500" marR="63500" marT="63500" marB="63500" anchor="b">
                    <a:lnL w="9525" cap="flat" cmpd="sng" algn="ctr">
                      <a:solidFill>
                        <a:srgbClr val="222222"/>
                      </a:solidFill>
                      <a:prstDash val="solid"/>
                      <a:round/>
                      <a:headEnd type="none" w="sm" len="sm"/>
                      <a:tailEnd type="none" w="sm" len="sm"/>
                    </a:lnL>
                    <a:lnR w="9525" cap="flat" cmpd="sng" algn="ctr">
                      <a:solidFill>
                        <a:srgbClr val="222222"/>
                      </a:solidFill>
                      <a:prstDash val="solid"/>
                      <a:round/>
                      <a:headEnd type="none" w="sm" len="sm"/>
                      <a:tailEnd type="none" w="sm" len="sm"/>
                    </a:lnR>
                    <a:lnT w="9525" cap="flat" cmpd="sng" algn="ctr">
                      <a:solidFill>
                        <a:srgbClr val="222222"/>
                      </a:solidFill>
                      <a:prstDash val="solid"/>
                      <a:round/>
                      <a:headEnd type="none" w="sm" len="sm"/>
                      <a:tailEnd type="none" w="sm" len="sm"/>
                    </a:lnT>
                    <a:lnB cap="flat" cmpd="sng">
                      <a:solidFill>
                        <a:srgbClr val="222222"/>
                      </a:solidFill>
                      <a:prstDash val="solid"/>
                      <a:round/>
                      <a:headEnd type="none" w="sm" len="sm"/>
                      <a:tailEnd type="none" w="sm" len="sm"/>
                    </a:lnB>
                  </a:tcPr>
                </a:tc>
              </a:tr>
              <a:tr h="493467">
                <a:tc>
                  <a:txBody>
                    <a:bodyPr/>
                    <a:lstStyle/>
                    <a:p>
                      <a:pPr marL="0" marR="0" lvl="0" indent="0" algn="just" defTabSz="914400" rtl="0" eaLnBrk="1" fontAlgn="auto" latinLnBrk="0" hangingPunct="1">
                        <a:lnSpc>
                          <a:spcPct val="115000"/>
                        </a:lnSpc>
                        <a:spcBef>
                          <a:spcPts val="0"/>
                        </a:spcBef>
                        <a:spcAft>
                          <a:spcPts val="0"/>
                        </a:spcAft>
                        <a:buClr>
                          <a:srgbClr val="000000"/>
                        </a:buClr>
                        <a:buSzTx/>
                        <a:buFont typeface="Arial"/>
                        <a:buNone/>
                        <a:tabLst/>
                        <a:defRPr/>
                      </a:pPr>
                      <a:r>
                        <a:rPr lang="en-US" sz="1600" dirty="0" smtClean="0"/>
                        <a:t>Hybrid Feeds </a:t>
                      </a:r>
                      <a:r>
                        <a:rPr kumimoji="0" lang="en-US" sz="1600" b="0" i="0" u="none" strike="noStrike" kern="0" cap="none" spc="0" normalizeH="0" baseline="0" noProof="0" dirty="0" smtClean="0">
                          <a:ln>
                            <a:noFill/>
                          </a:ln>
                          <a:solidFill>
                            <a:srgbClr val="000000"/>
                          </a:solidFill>
                          <a:effectLst/>
                          <a:uLnTx/>
                          <a:uFillTx/>
                          <a:latin typeface="Arial"/>
                          <a:cs typeface="Arial"/>
                          <a:sym typeface="Arial"/>
                        </a:rPr>
                        <a:t>25kg</a:t>
                      </a:r>
                    </a:p>
                  </a:txBody>
                  <a:tcPr marL="63500" marR="63500" marT="63500" marB="63500" anchor="b">
                    <a:lnL w="12675" cap="flat" cmpd="sng">
                      <a:solidFill>
                        <a:srgbClr val="000000"/>
                      </a:solidFill>
                      <a:prstDash val="solid"/>
                      <a:round/>
                      <a:headEnd type="none" w="sm" len="sm"/>
                      <a:tailEnd type="none" w="sm" len="sm"/>
                    </a:lnL>
                    <a:lnR w="9525" cap="flat" cmpd="sng" algn="ctr">
                      <a:solidFill>
                        <a:srgbClr val="222222"/>
                      </a:solidFill>
                      <a:prstDash val="solid"/>
                      <a:round/>
                      <a:headEnd type="none" w="sm" len="sm"/>
                      <a:tailEnd type="none" w="sm" len="sm"/>
                    </a:lnR>
                    <a:lnT w="9525" cap="flat" cmpd="sng" algn="ctr">
                      <a:solidFill>
                        <a:srgbClr val="222222"/>
                      </a:solidFill>
                      <a:prstDash val="solid"/>
                      <a:round/>
                      <a:headEnd type="none" w="sm" len="sm"/>
                      <a:tailEnd type="none" w="sm" len="sm"/>
                    </a:lnT>
                    <a:lnB cap="flat" cmpd="sng">
                      <a:solidFill>
                        <a:srgbClr val="222222"/>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US" sz="1600" b="1" dirty="0" smtClean="0">
                          <a:solidFill>
                            <a:schemeClr val="tx1"/>
                          </a:solidFill>
                          <a:latin typeface="Montserrat"/>
                          <a:ea typeface="Montserrat"/>
                          <a:cs typeface="Montserrat"/>
                          <a:sym typeface="Montserrat"/>
                        </a:rPr>
                        <a:t>9,000 to 15, 650</a:t>
                      </a:r>
                      <a:endParaRPr sz="1600" b="1" dirty="0">
                        <a:solidFill>
                          <a:schemeClr val="tx1"/>
                        </a:solidFill>
                        <a:latin typeface="Montserrat"/>
                        <a:ea typeface="Montserrat"/>
                        <a:cs typeface="Montserrat"/>
                        <a:sym typeface="Montserrat"/>
                      </a:endParaRPr>
                    </a:p>
                  </a:txBody>
                  <a:tcPr marL="63500" marR="63500" marT="63500" marB="63500" anchor="b">
                    <a:lnL w="9525" cap="flat" cmpd="sng" algn="ctr">
                      <a:solidFill>
                        <a:srgbClr val="222222"/>
                      </a:solidFill>
                      <a:prstDash val="solid"/>
                      <a:round/>
                      <a:headEnd type="none" w="sm" len="sm"/>
                      <a:tailEnd type="none" w="sm" len="sm"/>
                    </a:lnL>
                    <a:lnR w="9525" cap="flat" cmpd="sng" algn="ctr">
                      <a:solidFill>
                        <a:srgbClr val="222222"/>
                      </a:solidFill>
                      <a:prstDash val="solid"/>
                      <a:round/>
                      <a:headEnd type="none" w="sm" len="sm"/>
                      <a:tailEnd type="none" w="sm" len="sm"/>
                    </a:lnR>
                    <a:lnT w="9525" cap="flat" cmpd="sng" algn="ctr">
                      <a:solidFill>
                        <a:srgbClr val="222222"/>
                      </a:solidFill>
                      <a:prstDash val="solid"/>
                      <a:round/>
                      <a:headEnd type="none" w="sm" len="sm"/>
                      <a:tailEnd type="none" w="sm" len="sm"/>
                    </a:lnT>
                    <a:lnB cap="flat" cmpd="sng">
                      <a:solidFill>
                        <a:srgbClr val="222222"/>
                      </a:solidFill>
                      <a:prstDash val="solid"/>
                      <a:round/>
                      <a:headEnd type="none" w="sm" len="sm"/>
                      <a:tailEnd type="none" w="sm" len="sm"/>
                    </a:lnB>
                  </a:tcPr>
                </a:tc>
              </a:tr>
              <a:tr h="519439">
                <a:tc>
                  <a:txBody>
                    <a:bodyPr/>
                    <a:lstStyle/>
                    <a:p>
                      <a:pPr marL="0" marR="0" lvl="0" indent="0" algn="just" defTabSz="914400" rtl="0" eaLnBrk="1" fontAlgn="auto" latinLnBrk="0" hangingPunct="1">
                        <a:lnSpc>
                          <a:spcPct val="115000"/>
                        </a:lnSpc>
                        <a:spcBef>
                          <a:spcPts val="0"/>
                        </a:spcBef>
                        <a:spcAft>
                          <a:spcPts val="0"/>
                        </a:spcAft>
                        <a:buClr>
                          <a:srgbClr val="000000"/>
                        </a:buClr>
                        <a:buSzTx/>
                        <a:buFont typeface="Arial"/>
                        <a:buNone/>
                        <a:tabLst/>
                        <a:defRPr/>
                      </a:pPr>
                      <a:r>
                        <a:rPr lang="en-US" sz="1600" dirty="0" smtClean="0"/>
                        <a:t>New Hope Feed </a:t>
                      </a:r>
                      <a:r>
                        <a:rPr kumimoji="0" lang="en-US" sz="1600" b="0" i="0" u="none" strike="noStrike" kern="0" cap="none" spc="0" normalizeH="0" baseline="0" noProof="0" dirty="0" smtClean="0">
                          <a:ln>
                            <a:noFill/>
                          </a:ln>
                          <a:solidFill>
                            <a:srgbClr val="000000"/>
                          </a:solidFill>
                          <a:effectLst/>
                          <a:uLnTx/>
                          <a:uFillTx/>
                          <a:latin typeface="Arial"/>
                          <a:cs typeface="Arial"/>
                          <a:sym typeface="Arial"/>
                        </a:rPr>
                        <a:t>25kg</a:t>
                      </a:r>
                    </a:p>
                  </a:txBody>
                  <a:tcPr marL="63500" marR="63500" marT="63500" marB="63500" anchor="b">
                    <a:lnL w="12675" cap="flat" cmpd="sng">
                      <a:solidFill>
                        <a:srgbClr val="000000"/>
                      </a:solidFill>
                      <a:prstDash val="solid"/>
                      <a:round/>
                      <a:headEnd type="none" w="sm" len="sm"/>
                      <a:tailEnd type="none" w="sm" len="sm"/>
                    </a:lnL>
                    <a:lnR w="9525" cap="flat" cmpd="sng" algn="ctr">
                      <a:solidFill>
                        <a:srgbClr val="222222"/>
                      </a:solidFill>
                      <a:prstDash val="solid"/>
                      <a:round/>
                      <a:headEnd type="none" w="sm" len="sm"/>
                      <a:tailEnd type="none" w="sm" len="sm"/>
                    </a:lnR>
                    <a:lnT w="9525" cap="flat" cmpd="sng" algn="ctr">
                      <a:solidFill>
                        <a:srgbClr val="222222"/>
                      </a:solidFill>
                      <a:prstDash val="solid"/>
                      <a:round/>
                      <a:headEnd type="none" w="sm" len="sm"/>
                      <a:tailEnd type="none" w="sm" len="sm"/>
                    </a:lnT>
                    <a:lnB cap="flat" cmpd="sng">
                      <a:solidFill>
                        <a:srgbClr val="222222"/>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US" sz="1600" b="1" dirty="0" smtClean="0">
                          <a:solidFill>
                            <a:schemeClr val="tx1"/>
                          </a:solidFill>
                          <a:latin typeface="Montserrat"/>
                          <a:ea typeface="Montserrat"/>
                          <a:cs typeface="Montserrat"/>
                          <a:sym typeface="Montserrat"/>
                        </a:rPr>
                        <a:t>15,000 to 17,000</a:t>
                      </a:r>
                      <a:endParaRPr sz="1600" b="1" dirty="0">
                        <a:solidFill>
                          <a:schemeClr val="tx1"/>
                        </a:solidFill>
                        <a:latin typeface="Montserrat"/>
                        <a:ea typeface="Montserrat"/>
                        <a:cs typeface="Montserrat"/>
                        <a:sym typeface="Montserrat"/>
                      </a:endParaRPr>
                    </a:p>
                  </a:txBody>
                  <a:tcPr marL="63500" marR="63500" marT="63500" marB="63500" anchor="b">
                    <a:lnL w="9525" cap="flat" cmpd="sng" algn="ctr">
                      <a:solidFill>
                        <a:srgbClr val="222222"/>
                      </a:solidFill>
                      <a:prstDash val="solid"/>
                      <a:round/>
                      <a:headEnd type="none" w="sm" len="sm"/>
                      <a:tailEnd type="none" w="sm" len="sm"/>
                    </a:lnL>
                    <a:lnR w="9525" cap="flat" cmpd="sng" algn="ctr">
                      <a:solidFill>
                        <a:srgbClr val="222222"/>
                      </a:solidFill>
                      <a:prstDash val="solid"/>
                      <a:round/>
                      <a:headEnd type="none" w="sm" len="sm"/>
                      <a:tailEnd type="none" w="sm" len="sm"/>
                    </a:lnR>
                    <a:lnT w="9525" cap="flat" cmpd="sng" algn="ctr">
                      <a:solidFill>
                        <a:srgbClr val="222222"/>
                      </a:solidFill>
                      <a:prstDash val="solid"/>
                      <a:round/>
                      <a:headEnd type="none" w="sm" len="sm"/>
                      <a:tailEnd type="none" w="sm" len="sm"/>
                    </a:lnT>
                    <a:lnB cap="flat" cmpd="sng">
                      <a:solidFill>
                        <a:srgbClr val="222222"/>
                      </a:solidFill>
                      <a:prstDash val="solid"/>
                      <a:round/>
                      <a:headEnd type="none" w="sm" len="sm"/>
                      <a:tailEnd type="none" w="sm" len="sm"/>
                    </a:lnB>
                  </a:tcPr>
                </a:tc>
              </a:tr>
              <a:tr h="422619">
                <a:tc gridSpan="2">
                  <a:txBody>
                    <a:bodyPr/>
                    <a:lstStyle/>
                    <a:p>
                      <a:pPr marL="0" lvl="0" indent="0" algn="ctr" rtl="0">
                        <a:lnSpc>
                          <a:spcPct val="115000"/>
                        </a:lnSpc>
                        <a:spcBef>
                          <a:spcPts val="0"/>
                        </a:spcBef>
                        <a:spcAft>
                          <a:spcPts val="0"/>
                        </a:spcAft>
                        <a:buNone/>
                      </a:pPr>
                      <a:r>
                        <a:rPr lang="en-US" sz="1600" b="1" dirty="0" smtClean="0">
                          <a:solidFill>
                            <a:schemeClr val="bg1"/>
                          </a:solidFill>
                        </a:rPr>
                        <a:t>Prices ranges of specific feed types</a:t>
                      </a:r>
                      <a:endParaRPr sz="1600" b="1" dirty="0">
                        <a:solidFill>
                          <a:schemeClr val="bg1"/>
                        </a:solidFill>
                        <a:latin typeface="Montserrat"/>
                        <a:ea typeface="Montserrat"/>
                        <a:cs typeface="Montserrat"/>
                        <a:sym typeface="Montserrat"/>
                      </a:endParaRPr>
                    </a:p>
                  </a:txBody>
                  <a:tcPr marL="63500" marR="63500" marT="63500" marB="63500" anchor="b">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9525" cap="flat" cmpd="sng" algn="ctr">
                      <a:solidFill>
                        <a:srgbClr val="222222"/>
                      </a:solidFill>
                      <a:prstDash val="solid"/>
                      <a:round/>
                      <a:headEnd type="none" w="sm" len="sm"/>
                      <a:tailEnd type="none" w="sm" len="sm"/>
                    </a:lnT>
                    <a:lnB cap="flat" cmpd="sng">
                      <a:solidFill>
                        <a:srgbClr val="222222"/>
                      </a:solidFill>
                      <a:prstDash val="solid"/>
                      <a:round/>
                      <a:headEnd type="none" w="sm" len="sm"/>
                      <a:tailEnd type="none" w="sm" len="sm"/>
                    </a:lnB>
                    <a:solidFill>
                      <a:srgbClr val="5E374B">
                        <a:alpha val="75980"/>
                      </a:srgbClr>
                    </a:solidFill>
                  </a:tcPr>
                </a:tc>
                <a:tc hMerge="1">
                  <a:txBody>
                    <a:bodyPr/>
                    <a:lstStyle/>
                    <a:p>
                      <a:pPr marL="0" lvl="0" indent="0" algn="ctr" rtl="0">
                        <a:lnSpc>
                          <a:spcPct val="115000"/>
                        </a:lnSpc>
                        <a:spcBef>
                          <a:spcPts val="0"/>
                        </a:spcBef>
                        <a:spcAft>
                          <a:spcPts val="0"/>
                        </a:spcAft>
                        <a:buNone/>
                      </a:pPr>
                      <a:r>
                        <a:rPr lang="en" sz="1200" b="1">
                          <a:solidFill>
                            <a:schemeClr val="lt1"/>
                          </a:solidFill>
                          <a:latin typeface="Montserrat"/>
                          <a:ea typeface="Montserrat"/>
                          <a:cs typeface="Montserrat"/>
                          <a:sym typeface="Montserrat"/>
                        </a:rPr>
                        <a:t>Travel to Nairobi - 32 hrs 20 mins</a:t>
                      </a:r>
                      <a:endParaRPr sz="1200" b="1">
                        <a:solidFill>
                          <a:schemeClr val="lt1"/>
                        </a:solidFill>
                        <a:latin typeface="Montserrat"/>
                        <a:ea typeface="Montserrat"/>
                        <a:cs typeface="Montserrat"/>
                        <a:sym typeface="Montserrat"/>
                      </a:endParaRPr>
                    </a:p>
                  </a:txBody>
                  <a:tcPr/>
                </a:tc>
              </a:tr>
              <a:tr h="505320">
                <a:tc>
                  <a:txBody>
                    <a:bodyPr/>
                    <a:lstStyle/>
                    <a:p>
                      <a:r>
                        <a:rPr lang="en-US" sz="1600" dirty="0" smtClean="0"/>
                        <a:t>Broiler starter feed 25kg</a:t>
                      </a:r>
                      <a:endParaRPr lang="en-US" sz="1600" dirty="0"/>
                    </a:p>
                  </a:txBody>
                  <a:tcPr marL="63500" marR="63500" marT="63500" marB="63500" anchor="b">
                    <a:lnL w="12675" cap="flat" cmpd="sng">
                      <a:solidFill>
                        <a:srgbClr val="000000"/>
                      </a:solidFill>
                      <a:prstDash val="solid"/>
                      <a:round/>
                      <a:headEnd type="none" w="sm" len="sm"/>
                      <a:tailEnd type="none" w="sm" len="sm"/>
                    </a:lnL>
                    <a:lnR cap="flat" cmpd="sng">
                      <a:solidFill>
                        <a:srgbClr val="222222"/>
                      </a:solidFill>
                      <a:prstDash val="solid"/>
                      <a:round/>
                      <a:headEnd type="none" w="sm" len="sm"/>
                      <a:tailEnd type="none" w="sm" len="sm"/>
                    </a:lnR>
                    <a:lnT cap="flat" cmpd="sng">
                      <a:solidFill>
                        <a:srgbClr val="222222"/>
                      </a:solidFill>
                      <a:prstDash val="solid"/>
                      <a:round/>
                      <a:headEnd type="none" w="sm" len="sm"/>
                      <a:tailEnd type="none" w="sm" len="sm"/>
                    </a:lnT>
                    <a:lnB cap="flat" cmpd="sng">
                      <a:solidFill>
                        <a:srgbClr val="222222"/>
                      </a:solidFill>
                      <a:prstDash val="solid"/>
                      <a:round/>
                      <a:headEnd type="none" w="sm" len="sm"/>
                      <a:tailEnd type="none" w="sm" len="sm"/>
                    </a:lnB>
                  </a:tcPr>
                </a:tc>
                <a:tc>
                  <a:txBody>
                    <a:bodyPr/>
                    <a:lstStyle/>
                    <a:p>
                      <a:pPr marL="0" marR="0" lvl="0" indent="0" algn="just" defTabSz="914400" rtl="0" eaLnBrk="1" fontAlgn="auto" latinLnBrk="0" hangingPunct="1">
                        <a:lnSpc>
                          <a:spcPct val="115000"/>
                        </a:lnSpc>
                        <a:spcBef>
                          <a:spcPts val="0"/>
                        </a:spcBef>
                        <a:spcAft>
                          <a:spcPts val="0"/>
                        </a:spcAft>
                        <a:buClr>
                          <a:srgbClr val="000000"/>
                        </a:buClr>
                        <a:buSzTx/>
                        <a:buFont typeface="Arial"/>
                        <a:buNone/>
                        <a:tabLst/>
                        <a:defRPr/>
                      </a:pPr>
                      <a:r>
                        <a:rPr lang="en-US" sz="1600" dirty="0" smtClean="0"/>
                        <a:t>13,000 to 19,000</a:t>
                      </a:r>
                      <a:endParaRPr lang="en-US" sz="1600" b="1" dirty="0" smtClean="0">
                        <a:solidFill>
                          <a:srgbClr val="222222"/>
                        </a:solidFill>
                        <a:latin typeface="Montserrat"/>
                        <a:ea typeface="Montserrat"/>
                        <a:cs typeface="Montserrat"/>
                        <a:sym typeface="Montserrat"/>
                      </a:endParaRPr>
                    </a:p>
                  </a:txBody>
                  <a:tcPr marL="63500" marR="63500" marT="63500" marB="63500" anchor="b">
                    <a:lnL cap="flat" cmpd="sng">
                      <a:solidFill>
                        <a:srgbClr val="222222"/>
                      </a:solidFill>
                      <a:prstDash val="solid"/>
                      <a:round/>
                      <a:headEnd type="none" w="sm" len="sm"/>
                      <a:tailEnd type="none" w="sm" len="sm"/>
                    </a:lnL>
                    <a:lnR cap="flat" cmpd="sng">
                      <a:solidFill>
                        <a:srgbClr val="222222"/>
                      </a:solidFill>
                      <a:prstDash val="solid"/>
                      <a:round/>
                      <a:headEnd type="none" w="sm" len="sm"/>
                      <a:tailEnd type="none" w="sm" len="sm"/>
                    </a:lnR>
                    <a:lnT cap="flat" cmpd="sng">
                      <a:solidFill>
                        <a:srgbClr val="222222"/>
                      </a:solidFill>
                      <a:prstDash val="solid"/>
                      <a:round/>
                      <a:headEnd type="none" w="sm" len="sm"/>
                      <a:tailEnd type="none" w="sm" len="sm"/>
                    </a:lnT>
                    <a:lnB cap="flat" cmpd="sng">
                      <a:solidFill>
                        <a:srgbClr val="222222"/>
                      </a:solidFill>
                      <a:prstDash val="solid"/>
                      <a:round/>
                      <a:headEnd type="none" w="sm" len="sm"/>
                      <a:tailEnd type="none" w="sm" len="sm"/>
                    </a:lnB>
                  </a:tcPr>
                </a:tc>
              </a:tr>
              <a:tr h="505320">
                <a:tc>
                  <a:txBody>
                    <a:bodyPr/>
                    <a:lstStyle/>
                    <a:p>
                      <a:r>
                        <a:rPr lang="en-US" sz="1600" dirty="0" smtClean="0"/>
                        <a:t>Poultry feed 50kg</a:t>
                      </a:r>
                      <a:endParaRPr lang="en-US" sz="1600" dirty="0"/>
                    </a:p>
                  </a:txBody>
                  <a:tcPr marL="63500" marR="63500" marT="63500" marB="63500" anchor="b">
                    <a:lnL w="12675" cap="flat" cmpd="sng">
                      <a:solidFill>
                        <a:srgbClr val="000000"/>
                      </a:solidFill>
                      <a:prstDash val="solid"/>
                      <a:round/>
                      <a:headEnd type="none" w="sm" len="sm"/>
                      <a:tailEnd type="none" w="sm" len="sm"/>
                    </a:lnL>
                    <a:lnR cap="flat" cmpd="sng">
                      <a:solidFill>
                        <a:srgbClr val="222222"/>
                      </a:solidFill>
                      <a:prstDash val="solid"/>
                      <a:round/>
                      <a:headEnd type="none" w="sm" len="sm"/>
                      <a:tailEnd type="none" w="sm" len="sm"/>
                    </a:lnR>
                    <a:lnT cap="flat" cmpd="sng">
                      <a:solidFill>
                        <a:srgbClr val="222222"/>
                      </a:solidFill>
                      <a:prstDash val="solid"/>
                      <a:round/>
                      <a:headEnd type="none" w="sm" len="sm"/>
                      <a:tailEnd type="none" w="sm" len="sm"/>
                    </a:lnT>
                    <a:lnB cap="flat" cmpd="sng">
                      <a:solidFill>
                        <a:srgbClr val="222222"/>
                      </a:solidFill>
                      <a:prstDash val="solid"/>
                      <a:round/>
                      <a:headEnd type="none" w="sm" len="sm"/>
                      <a:tailEnd type="none" w="sm" len="sm"/>
                    </a:lnB>
                  </a:tcPr>
                </a:tc>
                <a:tc>
                  <a:txBody>
                    <a:bodyPr/>
                    <a:lstStyle/>
                    <a:p>
                      <a:pPr marL="0" marR="0" lvl="0" indent="0" algn="just" defTabSz="914400" rtl="0" eaLnBrk="1" fontAlgn="auto" latinLnBrk="0" hangingPunct="1">
                        <a:lnSpc>
                          <a:spcPct val="115000"/>
                        </a:lnSpc>
                        <a:spcBef>
                          <a:spcPts val="0"/>
                        </a:spcBef>
                        <a:spcAft>
                          <a:spcPts val="0"/>
                        </a:spcAft>
                        <a:buClr>
                          <a:srgbClr val="000000"/>
                        </a:buClr>
                        <a:buSzTx/>
                        <a:buFont typeface="Arial"/>
                        <a:buNone/>
                        <a:tabLst/>
                        <a:defRPr/>
                      </a:pPr>
                      <a:r>
                        <a:rPr lang="en-US" sz="1600" dirty="0" smtClean="0"/>
                        <a:t>25,000 to 36,000</a:t>
                      </a:r>
                      <a:endParaRPr lang="en-US" sz="1600" b="1" dirty="0" smtClean="0">
                        <a:solidFill>
                          <a:srgbClr val="222222"/>
                        </a:solidFill>
                        <a:latin typeface="Montserrat"/>
                        <a:ea typeface="Montserrat"/>
                        <a:cs typeface="Montserrat"/>
                        <a:sym typeface="Montserrat"/>
                      </a:endParaRPr>
                    </a:p>
                  </a:txBody>
                  <a:tcPr marL="63500" marR="63500" marT="63500" marB="63500" anchor="b">
                    <a:lnL cap="flat" cmpd="sng">
                      <a:solidFill>
                        <a:srgbClr val="222222"/>
                      </a:solidFill>
                      <a:prstDash val="solid"/>
                      <a:round/>
                      <a:headEnd type="none" w="sm" len="sm"/>
                      <a:tailEnd type="none" w="sm" len="sm"/>
                    </a:lnL>
                    <a:lnR cap="flat" cmpd="sng">
                      <a:solidFill>
                        <a:srgbClr val="222222"/>
                      </a:solidFill>
                      <a:prstDash val="solid"/>
                      <a:round/>
                      <a:headEnd type="none" w="sm" len="sm"/>
                      <a:tailEnd type="none" w="sm" len="sm"/>
                    </a:lnR>
                    <a:lnT cap="flat" cmpd="sng">
                      <a:solidFill>
                        <a:srgbClr val="222222"/>
                      </a:solidFill>
                      <a:prstDash val="solid"/>
                      <a:round/>
                      <a:headEnd type="none" w="sm" len="sm"/>
                      <a:tailEnd type="none" w="sm" len="sm"/>
                    </a:lnT>
                    <a:lnB cap="flat" cmpd="sng">
                      <a:solidFill>
                        <a:srgbClr val="222222"/>
                      </a:solidFill>
                      <a:prstDash val="solid"/>
                      <a:round/>
                      <a:headEnd type="none" w="sm" len="sm"/>
                      <a:tailEnd type="none" w="sm" len="sm"/>
                    </a:lnB>
                  </a:tcPr>
                </a:tc>
              </a:tr>
              <a:tr h="505320">
                <a:tc>
                  <a:txBody>
                    <a:bodyPr/>
                    <a:lstStyle/>
                    <a:p>
                      <a:pPr marL="0" marR="0" lvl="0" indent="0" algn="just" defTabSz="914400" rtl="0" eaLnBrk="1" fontAlgn="auto" latinLnBrk="0" hangingPunct="1">
                        <a:lnSpc>
                          <a:spcPct val="115000"/>
                        </a:lnSpc>
                        <a:spcBef>
                          <a:spcPts val="0"/>
                        </a:spcBef>
                        <a:spcAft>
                          <a:spcPts val="0"/>
                        </a:spcAft>
                        <a:buClr>
                          <a:srgbClr val="000000"/>
                        </a:buClr>
                        <a:buSzTx/>
                        <a:buFont typeface="Arial"/>
                        <a:buNone/>
                        <a:tabLst/>
                        <a:defRPr/>
                      </a:pPr>
                      <a:r>
                        <a:rPr lang="en-US" sz="1600" dirty="0" smtClean="0"/>
                        <a:t>Poultry feed 25kg</a:t>
                      </a:r>
                    </a:p>
                  </a:txBody>
                  <a:tcPr marL="63500" marR="63500" marT="63500" marB="63500" anchor="b">
                    <a:lnL w="12675" cap="flat" cmpd="sng">
                      <a:solidFill>
                        <a:srgbClr val="000000"/>
                      </a:solidFill>
                      <a:prstDash val="solid"/>
                      <a:round/>
                      <a:headEnd type="none" w="sm" len="sm"/>
                      <a:tailEnd type="none" w="sm" len="sm"/>
                    </a:lnL>
                    <a:lnR w="9525" cap="flat" cmpd="sng" algn="ctr">
                      <a:solidFill>
                        <a:srgbClr val="222222"/>
                      </a:solidFill>
                      <a:prstDash val="solid"/>
                      <a:round/>
                      <a:headEnd type="none" w="sm" len="sm"/>
                      <a:tailEnd type="none" w="sm" len="sm"/>
                    </a:lnR>
                    <a:lnT w="9525" cap="flat" cmpd="sng" algn="ctr">
                      <a:solidFill>
                        <a:srgbClr val="222222"/>
                      </a:solidFill>
                      <a:prstDash val="solid"/>
                      <a:round/>
                      <a:headEnd type="none" w="sm" len="sm"/>
                      <a:tailEnd type="none" w="sm" len="sm"/>
                    </a:lnT>
                    <a:lnB cap="flat" cmpd="sng">
                      <a:solidFill>
                        <a:srgbClr val="222222"/>
                      </a:solidFill>
                      <a:prstDash val="solid"/>
                      <a:round/>
                      <a:headEnd type="none" w="sm" len="sm"/>
                      <a:tailEnd type="none" w="sm" len="sm"/>
                    </a:lnB>
                  </a:tcPr>
                </a:tc>
                <a:tc>
                  <a:txBody>
                    <a:bodyPr/>
                    <a:lstStyle/>
                    <a:p>
                      <a:pPr marL="0" marR="0" lvl="0" indent="0" algn="just" defTabSz="914400" rtl="0" eaLnBrk="1" fontAlgn="auto" latinLnBrk="0" hangingPunct="1">
                        <a:lnSpc>
                          <a:spcPct val="115000"/>
                        </a:lnSpc>
                        <a:spcBef>
                          <a:spcPts val="0"/>
                        </a:spcBef>
                        <a:spcAft>
                          <a:spcPts val="0"/>
                        </a:spcAft>
                        <a:buClr>
                          <a:srgbClr val="000000"/>
                        </a:buClr>
                        <a:buSzTx/>
                        <a:buFont typeface="Arial"/>
                        <a:buNone/>
                        <a:tabLst/>
                        <a:defRPr/>
                      </a:pPr>
                      <a:r>
                        <a:rPr lang="en-US" sz="1600" dirty="0" smtClean="0"/>
                        <a:t>13,000 to 19,000</a:t>
                      </a:r>
                      <a:endParaRPr lang="en-US" sz="1600" b="1" dirty="0" smtClean="0">
                        <a:solidFill>
                          <a:srgbClr val="222222"/>
                        </a:solidFill>
                        <a:latin typeface="Montserrat"/>
                        <a:ea typeface="Montserrat"/>
                        <a:cs typeface="Montserrat"/>
                        <a:sym typeface="Montserrat"/>
                      </a:endParaRPr>
                    </a:p>
                  </a:txBody>
                  <a:tcPr marL="63500" marR="63500" marT="63500" marB="63500" anchor="b">
                    <a:lnL w="9525" cap="flat" cmpd="sng" algn="ctr">
                      <a:solidFill>
                        <a:srgbClr val="222222"/>
                      </a:solidFill>
                      <a:prstDash val="solid"/>
                      <a:round/>
                      <a:headEnd type="none" w="sm" len="sm"/>
                      <a:tailEnd type="none" w="sm" len="sm"/>
                    </a:lnL>
                    <a:lnR w="9525" cap="flat" cmpd="sng" algn="ctr">
                      <a:solidFill>
                        <a:srgbClr val="222222"/>
                      </a:solidFill>
                      <a:prstDash val="solid"/>
                      <a:round/>
                      <a:headEnd type="none" w="sm" len="sm"/>
                      <a:tailEnd type="none" w="sm" len="sm"/>
                    </a:lnR>
                    <a:lnT w="9525" cap="flat" cmpd="sng" algn="ctr">
                      <a:solidFill>
                        <a:srgbClr val="222222"/>
                      </a:solidFill>
                      <a:prstDash val="solid"/>
                      <a:round/>
                      <a:headEnd type="none" w="sm" len="sm"/>
                      <a:tailEnd type="none" w="sm" len="sm"/>
                    </a:lnT>
                    <a:lnB cap="flat" cmpd="sng">
                      <a:solidFill>
                        <a:srgbClr val="222222"/>
                      </a:solidFill>
                      <a:prstDash val="solid"/>
                      <a:round/>
                      <a:headEnd type="none" w="sm" len="sm"/>
                      <a:tailEnd type="none" w="sm" len="sm"/>
                    </a:lnB>
                  </a:tcPr>
                </a:tc>
              </a:tr>
              <a:tr h="505320">
                <a:tc>
                  <a:txBody>
                    <a:bodyPr/>
                    <a:lstStyle/>
                    <a:p>
                      <a:pPr marL="0" marR="0" lvl="0" indent="0" algn="just" defTabSz="914400" rtl="0" eaLnBrk="1" fontAlgn="auto" latinLnBrk="0" hangingPunct="1">
                        <a:lnSpc>
                          <a:spcPct val="115000"/>
                        </a:lnSpc>
                        <a:spcBef>
                          <a:spcPts val="0"/>
                        </a:spcBef>
                        <a:spcAft>
                          <a:spcPts val="0"/>
                        </a:spcAft>
                        <a:buClr>
                          <a:srgbClr val="000000"/>
                        </a:buClr>
                        <a:buSzTx/>
                        <a:buFont typeface="Arial"/>
                        <a:buNone/>
                        <a:tabLst/>
                        <a:defRPr/>
                      </a:pPr>
                      <a:r>
                        <a:rPr lang="en-US" sz="1600" dirty="0" smtClean="0"/>
                        <a:t>Layers feed </a:t>
                      </a:r>
                      <a:r>
                        <a:rPr kumimoji="0" lang="en-US" sz="1600" b="0" i="0" u="none" strike="noStrike" kern="0" cap="none" spc="0" normalizeH="0" baseline="0" noProof="0" dirty="0" smtClean="0">
                          <a:ln>
                            <a:noFill/>
                          </a:ln>
                          <a:solidFill>
                            <a:srgbClr val="000000"/>
                          </a:solidFill>
                          <a:effectLst/>
                          <a:uLnTx/>
                          <a:uFillTx/>
                          <a:latin typeface="Arial"/>
                          <a:cs typeface="Arial"/>
                          <a:sym typeface="Arial"/>
                        </a:rPr>
                        <a:t>25kg</a:t>
                      </a:r>
                    </a:p>
                  </a:txBody>
                  <a:tcPr marL="63500" marR="63500" marT="63500" marB="63500" anchor="b">
                    <a:lnL w="12675" cap="flat" cmpd="sng">
                      <a:solidFill>
                        <a:srgbClr val="000000"/>
                      </a:solidFill>
                      <a:prstDash val="solid"/>
                      <a:round/>
                      <a:headEnd type="none" w="sm" len="sm"/>
                      <a:tailEnd type="none" w="sm" len="sm"/>
                    </a:lnL>
                    <a:lnR w="9525" cap="flat" cmpd="sng" algn="ctr">
                      <a:solidFill>
                        <a:srgbClr val="222222"/>
                      </a:solidFill>
                      <a:prstDash val="solid"/>
                      <a:round/>
                      <a:headEnd type="none" w="sm" len="sm"/>
                      <a:tailEnd type="none" w="sm" len="sm"/>
                    </a:lnR>
                    <a:lnT w="9525" cap="flat" cmpd="sng" algn="ctr">
                      <a:solidFill>
                        <a:srgbClr val="222222"/>
                      </a:solidFill>
                      <a:prstDash val="solid"/>
                      <a:round/>
                      <a:headEnd type="none" w="sm" len="sm"/>
                      <a:tailEnd type="none" w="sm" len="sm"/>
                    </a:lnT>
                    <a:lnB cap="flat" cmpd="sng">
                      <a:solidFill>
                        <a:srgbClr val="222222"/>
                      </a:solidFill>
                      <a:prstDash val="solid"/>
                      <a:round/>
                      <a:headEnd type="none" w="sm" len="sm"/>
                      <a:tailEnd type="none" w="sm" len="sm"/>
                    </a:lnB>
                  </a:tcPr>
                </a:tc>
                <a:tc>
                  <a:txBody>
                    <a:bodyPr/>
                    <a:lstStyle/>
                    <a:p>
                      <a:pPr marL="0" marR="0" lvl="0" indent="0" algn="just" defTabSz="914400" rtl="0" eaLnBrk="1" fontAlgn="auto" latinLnBrk="0" hangingPunct="1">
                        <a:lnSpc>
                          <a:spcPct val="115000"/>
                        </a:lnSpc>
                        <a:spcBef>
                          <a:spcPts val="0"/>
                        </a:spcBef>
                        <a:spcAft>
                          <a:spcPts val="0"/>
                        </a:spcAft>
                        <a:buClr>
                          <a:srgbClr val="000000"/>
                        </a:buClr>
                        <a:buSzTx/>
                        <a:buFont typeface="Arial"/>
                        <a:buNone/>
                        <a:tabLst/>
                        <a:defRPr/>
                      </a:pPr>
                      <a:r>
                        <a:rPr lang="en-US" sz="1600" dirty="0" smtClean="0"/>
                        <a:t>11,000 to 13,000</a:t>
                      </a:r>
                      <a:endParaRPr lang="en-US" sz="1600" b="1" dirty="0" smtClean="0">
                        <a:solidFill>
                          <a:srgbClr val="222222"/>
                        </a:solidFill>
                        <a:latin typeface="Montserrat"/>
                        <a:ea typeface="Montserrat"/>
                        <a:cs typeface="Montserrat"/>
                        <a:sym typeface="Montserrat"/>
                      </a:endParaRPr>
                    </a:p>
                  </a:txBody>
                  <a:tcPr marL="63500" marR="63500" marT="63500" marB="63500" anchor="b">
                    <a:lnL w="9525" cap="flat" cmpd="sng" algn="ctr">
                      <a:solidFill>
                        <a:srgbClr val="222222"/>
                      </a:solidFill>
                      <a:prstDash val="solid"/>
                      <a:round/>
                      <a:headEnd type="none" w="sm" len="sm"/>
                      <a:tailEnd type="none" w="sm" len="sm"/>
                    </a:lnL>
                    <a:lnR w="9525" cap="flat" cmpd="sng" algn="ctr">
                      <a:solidFill>
                        <a:srgbClr val="222222"/>
                      </a:solidFill>
                      <a:prstDash val="solid"/>
                      <a:round/>
                      <a:headEnd type="none" w="sm" len="sm"/>
                      <a:tailEnd type="none" w="sm" len="sm"/>
                    </a:lnR>
                    <a:lnT w="9525" cap="flat" cmpd="sng" algn="ctr">
                      <a:solidFill>
                        <a:srgbClr val="222222"/>
                      </a:solidFill>
                      <a:prstDash val="solid"/>
                      <a:round/>
                      <a:headEnd type="none" w="sm" len="sm"/>
                      <a:tailEnd type="none" w="sm" len="sm"/>
                    </a:lnT>
                    <a:lnB cap="flat" cmpd="sng">
                      <a:solidFill>
                        <a:srgbClr val="222222"/>
                      </a:solidFill>
                      <a:prstDash val="solid"/>
                      <a:round/>
                      <a:headEnd type="none" w="sm" len="sm"/>
                      <a:tailEnd type="none" w="sm" len="sm"/>
                    </a:lnB>
                  </a:tcPr>
                </a:tc>
              </a:tr>
              <a:tr h="505320">
                <a:tc>
                  <a:txBody>
                    <a:bodyPr/>
                    <a:lstStyle/>
                    <a:p>
                      <a:pPr marL="0" marR="0" lvl="0" indent="0" algn="just" defTabSz="914400" rtl="0" eaLnBrk="1" fontAlgn="auto" latinLnBrk="0" hangingPunct="1">
                        <a:lnSpc>
                          <a:spcPct val="115000"/>
                        </a:lnSpc>
                        <a:spcBef>
                          <a:spcPts val="0"/>
                        </a:spcBef>
                        <a:spcAft>
                          <a:spcPts val="0"/>
                        </a:spcAft>
                        <a:buClr>
                          <a:srgbClr val="000000"/>
                        </a:buClr>
                        <a:buSzTx/>
                        <a:buFont typeface="Arial"/>
                        <a:buNone/>
                        <a:tabLst/>
                        <a:defRPr/>
                      </a:pPr>
                      <a:r>
                        <a:rPr lang="en-US" sz="1600" dirty="0" smtClean="0"/>
                        <a:t>Broiler feed </a:t>
                      </a:r>
                      <a:r>
                        <a:rPr kumimoji="0" lang="en-US" sz="1600" b="0" i="0" u="none" strike="noStrike" kern="0" cap="none" spc="0" normalizeH="0" baseline="0" noProof="0" dirty="0" smtClean="0">
                          <a:ln>
                            <a:noFill/>
                          </a:ln>
                          <a:solidFill>
                            <a:srgbClr val="000000"/>
                          </a:solidFill>
                          <a:effectLst/>
                          <a:uLnTx/>
                          <a:uFillTx/>
                          <a:latin typeface="Arial"/>
                          <a:cs typeface="Arial"/>
                          <a:sym typeface="Arial"/>
                        </a:rPr>
                        <a:t>25kg</a:t>
                      </a:r>
                    </a:p>
                  </a:txBody>
                  <a:tcPr marL="63500" marR="63500" marT="63500" marB="63500" anchor="b">
                    <a:lnL w="12675" cap="flat" cmpd="sng">
                      <a:solidFill>
                        <a:srgbClr val="000000"/>
                      </a:solidFill>
                      <a:prstDash val="solid"/>
                      <a:round/>
                      <a:headEnd type="none" w="sm" len="sm"/>
                      <a:tailEnd type="none" w="sm" len="sm"/>
                    </a:lnL>
                    <a:lnR cap="flat" cmpd="sng">
                      <a:solidFill>
                        <a:srgbClr val="222222"/>
                      </a:solidFill>
                      <a:prstDash val="solid"/>
                      <a:round/>
                      <a:headEnd type="none" w="sm" len="sm"/>
                      <a:tailEnd type="none" w="sm" len="sm"/>
                    </a:lnR>
                    <a:lnT cap="flat" cmpd="sng">
                      <a:solidFill>
                        <a:srgbClr val="222222"/>
                      </a:solidFill>
                      <a:prstDash val="solid"/>
                      <a:round/>
                      <a:headEnd type="none" w="sm" len="sm"/>
                      <a:tailEnd type="none" w="sm" len="sm"/>
                    </a:lnT>
                    <a:lnB cap="flat" cmpd="sng">
                      <a:solidFill>
                        <a:srgbClr val="222222"/>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US" sz="1600" dirty="0" smtClean="0"/>
                        <a:t>13,000 to 15,000</a:t>
                      </a:r>
                      <a:endParaRPr lang="en-US" sz="1600" b="1" dirty="0">
                        <a:solidFill>
                          <a:srgbClr val="222222"/>
                        </a:solidFill>
                        <a:latin typeface="Montserrat"/>
                        <a:ea typeface="Montserrat"/>
                        <a:cs typeface="Montserrat"/>
                        <a:sym typeface="Montserrat"/>
                      </a:endParaRPr>
                    </a:p>
                  </a:txBody>
                  <a:tcPr marL="63500" marR="63500" marT="63500" marB="63500" anchor="b">
                    <a:lnL cap="flat" cmpd="sng">
                      <a:solidFill>
                        <a:srgbClr val="222222"/>
                      </a:solidFill>
                      <a:prstDash val="solid"/>
                      <a:round/>
                      <a:headEnd type="none" w="sm" len="sm"/>
                      <a:tailEnd type="none" w="sm" len="sm"/>
                    </a:lnL>
                    <a:lnR cap="flat" cmpd="sng">
                      <a:solidFill>
                        <a:srgbClr val="222222"/>
                      </a:solidFill>
                      <a:prstDash val="solid"/>
                      <a:round/>
                      <a:headEnd type="none" w="sm" len="sm"/>
                      <a:tailEnd type="none" w="sm" len="sm"/>
                    </a:lnR>
                    <a:lnT cap="flat" cmpd="sng">
                      <a:solidFill>
                        <a:srgbClr val="222222"/>
                      </a:solidFill>
                      <a:prstDash val="solid"/>
                      <a:round/>
                      <a:headEnd type="none" w="sm" len="sm"/>
                      <a:tailEnd type="none" w="sm" len="sm"/>
                    </a:lnT>
                    <a:lnB cap="flat" cmpd="sng">
                      <a:solidFill>
                        <a:srgbClr val="222222"/>
                      </a:solidFill>
                      <a:prstDash val="solid"/>
                      <a:round/>
                      <a:headEnd type="none" w="sm" len="sm"/>
                      <a:tailEnd type="none" w="sm" len="sm"/>
                    </a:lnB>
                  </a:tcPr>
                </a:tc>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676</TotalTime>
  <Words>284</Words>
  <Application>Microsoft Office PowerPoint</Application>
  <PresentationFormat>Custom</PresentationFormat>
  <Paragraphs>42</Paragraphs>
  <Slides>3</Slides>
  <Notes>3</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vt:i4>
      </vt:variant>
    </vt:vector>
  </HeadingPairs>
  <TitlesOfParts>
    <vt:vector size="7" baseType="lpstr">
      <vt:lpstr>Arial</vt:lpstr>
      <vt:lpstr>Montserrat</vt:lpstr>
      <vt:lpstr>Simple Light</vt:lpstr>
      <vt:lpstr>Simple Light</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SM-J415F</dc:creator>
  <cp:lastModifiedBy>USER</cp:lastModifiedBy>
  <cp:revision>24</cp:revision>
  <dcterms:created xsi:type="dcterms:W3CDTF">2024-09-17T05:35:40Z</dcterms:created>
  <dcterms:modified xsi:type="dcterms:W3CDTF">2024-09-17T22:23:00Z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2d35292b1888477097f452863662de8e</vt:lpwstr>
  </property>
</Properties>
</file>