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648" r:id="rId2"/>
  </p:sldMasterIdLst>
  <p:notesMasterIdLst>
    <p:notesMasterId r:id="rId12"/>
  </p:notesMasterIdLst>
  <p:sldIdLst>
    <p:sldId id="2147308068" r:id="rId3"/>
    <p:sldId id="257" r:id="rId4"/>
    <p:sldId id="2147308119" r:id="rId5"/>
    <p:sldId id="2147308120" r:id="rId6"/>
    <p:sldId id="2147308123" r:id="rId7"/>
    <p:sldId id="2147308125" r:id="rId8"/>
    <p:sldId id="2147308121" r:id="rId9"/>
    <p:sldId id="2147308126" r:id="rId10"/>
    <p:sldId id="21473081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47B93-4D8C-4F7A-89A4-F1A36E38F004}" v="8" dt="2022-12-20T06:10:11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TEJENDER" userId="e17edbf5-183f-4dbc-b46a-9efefe57a463" providerId="ADAL" clId="{27E47B93-4D8C-4F7A-89A4-F1A36E38F004}"/>
    <pc:docChg chg="custSel modSld">
      <pc:chgData name="SINGH, TEJENDER" userId="e17edbf5-183f-4dbc-b46a-9efefe57a463" providerId="ADAL" clId="{27E47B93-4D8C-4F7A-89A4-F1A36E38F004}" dt="2022-12-20T06:10:57.354" v="235" actId="255"/>
      <pc:docMkLst>
        <pc:docMk/>
      </pc:docMkLst>
      <pc:sldChg chg="modSp mod">
        <pc:chgData name="SINGH, TEJENDER" userId="e17edbf5-183f-4dbc-b46a-9efefe57a463" providerId="ADAL" clId="{27E47B93-4D8C-4F7A-89A4-F1A36E38F004}" dt="2022-12-20T03:25:16.779" v="229" actId="20577"/>
        <pc:sldMkLst>
          <pc:docMk/>
          <pc:sldMk cId="3099688814" sldId="257"/>
        </pc:sldMkLst>
        <pc:spChg chg="mod">
          <ac:chgData name="SINGH, TEJENDER" userId="e17edbf5-183f-4dbc-b46a-9efefe57a463" providerId="ADAL" clId="{27E47B93-4D8C-4F7A-89A4-F1A36E38F004}" dt="2022-12-20T03:25:16.779" v="229" actId="20577"/>
          <ac:spMkLst>
            <pc:docMk/>
            <pc:sldMk cId="3099688814" sldId="257"/>
            <ac:spMk id="3" creationId="{FFA50F63-D3B8-46E9-BAC1-048918D33E74}"/>
          </ac:spMkLst>
        </pc:spChg>
      </pc:sldChg>
      <pc:sldChg chg="modSp mod">
        <pc:chgData name="SINGH, TEJENDER" userId="e17edbf5-183f-4dbc-b46a-9efefe57a463" providerId="ADAL" clId="{27E47B93-4D8C-4F7A-89A4-F1A36E38F004}" dt="2022-12-20T03:13:09.242" v="58" actId="1582"/>
        <pc:sldMkLst>
          <pc:docMk/>
          <pc:sldMk cId="1074997668" sldId="2147308068"/>
        </pc:sldMkLst>
        <pc:spChg chg="mod">
          <ac:chgData name="SINGH, TEJENDER" userId="e17edbf5-183f-4dbc-b46a-9efefe57a463" providerId="ADAL" clId="{27E47B93-4D8C-4F7A-89A4-F1A36E38F004}" dt="2022-12-20T03:13:09.242" v="58" actId="1582"/>
          <ac:spMkLst>
            <pc:docMk/>
            <pc:sldMk cId="1074997668" sldId="2147308068"/>
            <ac:spMk id="3" creationId="{F6245B6C-F72D-4F5A-9A05-49F4D45427A2}"/>
          </ac:spMkLst>
        </pc:spChg>
        <pc:spChg chg="mod">
          <ac:chgData name="SINGH, TEJENDER" userId="e17edbf5-183f-4dbc-b46a-9efefe57a463" providerId="ADAL" clId="{27E47B93-4D8C-4F7A-89A4-F1A36E38F004}" dt="2022-12-20T03:09:21.359" v="24" actId="1076"/>
          <ac:spMkLst>
            <pc:docMk/>
            <pc:sldMk cId="1074997668" sldId="2147308068"/>
            <ac:spMk id="5" creationId="{543ED2F4-1C43-4034-89F3-91A562627E19}"/>
          </ac:spMkLst>
        </pc:spChg>
      </pc:sldChg>
      <pc:sldChg chg="modSp mod">
        <pc:chgData name="SINGH, TEJENDER" userId="e17edbf5-183f-4dbc-b46a-9efefe57a463" providerId="ADAL" clId="{27E47B93-4D8C-4F7A-89A4-F1A36E38F004}" dt="2022-12-20T03:14:19.294" v="89" actId="27636"/>
        <pc:sldMkLst>
          <pc:docMk/>
          <pc:sldMk cId="1210796427" sldId="2147308119"/>
        </pc:sldMkLst>
        <pc:spChg chg="mod">
          <ac:chgData name="SINGH, TEJENDER" userId="e17edbf5-183f-4dbc-b46a-9efefe57a463" providerId="ADAL" clId="{27E47B93-4D8C-4F7A-89A4-F1A36E38F004}" dt="2022-12-20T03:14:19.294" v="89" actId="27636"/>
          <ac:spMkLst>
            <pc:docMk/>
            <pc:sldMk cId="1210796427" sldId="2147308119"/>
            <ac:spMk id="3" creationId="{D901C439-774A-4BEE-8136-831A6D950435}"/>
          </ac:spMkLst>
        </pc:spChg>
      </pc:sldChg>
      <pc:sldChg chg="modSp mod">
        <pc:chgData name="SINGH, TEJENDER" userId="e17edbf5-183f-4dbc-b46a-9efefe57a463" providerId="ADAL" clId="{27E47B93-4D8C-4F7A-89A4-F1A36E38F004}" dt="2022-12-20T03:17:57.915" v="146" actId="20577"/>
        <pc:sldMkLst>
          <pc:docMk/>
          <pc:sldMk cId="4152365964" sldId="2147308120"/>
        </pc:sldMkLst>
        <pc:spChg chg="mod">
          <ac:chgData name="SINGH, TEJENDER" userId="e17edbf5-183f-4dbc-b46a-9efefe57a463" providerId="ADAL" clId="{27E47B93-4D8C-4F7A-89A4-F1A36E38F004}" dt="2022-12-20T03:17:57.915" v="146" actId="20577"/>
          <ac:spMkLst>
            <pc:docMk/>
            <pc:sldMk cId="4152365964" sldId="2147308120"/>
            <ac:spMk id="3" creationId="{DB29DC82-09B2-45F3-A1C9-2CF4A3599EC7}"/>
          </ac:spMkLst>
        </pc:spChg>
      </pc:sldChg>
      <pc:sldChg chg="addSp delSp modSp mod">
        <pc:chgData name="SINGH, TEJENDER" userId="e17edbf5-183f-4dbc-b46a-9efefe57a463" providerId="ADAL" clId="{27E47B93-4D8C-4F7A-89A4-F1A36E38F004}" dt="2022-12-20T03:24:59.377" v="219" actId="20577"/>
        <pc:sldMkLst>
          <pc:docMk/>
          <pc:sldMk cId="3054739161" sldId="2147308123"/>
        </pc:sldMkLst>
        <pc:spChg chg="mod">
          <ac:chgData name="SINGH, TEJENDER" userId="e17edbf5-183f-4dbc-b46a-9efefe57a463" providerId="ADAL" clId="{27E47B93-4D8C-4F7A-89A4-F1A36E38F004}" dt="2022-12-20T03:18:35.537" v="154" actId="20577"/>
          <ac:spMkLst>
            <pc:docMk/>
            <pc:sldMk cId="3054739161" sldId="2147308123"/>
            <ac:spMk id="2" creationId="{2548DF27-D9F2-4B98-B6B3-B6849EB496CE}"/>
          </ac:spMkLst>
        </pc:spChg>
        <pc:spChg chg="add mod">
          <ac:chgData name="SINGH, TEJENDER" userId="e17edbf5-183f-4dbc-b46a-9efefe57a463" providerId="ADAL" clId="{27E47B93-4D8C-4F7A-89A4-F1A36E38F004}" dt="2022-12-20T03:24:59.377" v="219" actId="20577"/>
          <ac:spMkLst>
            <pc:docMk/>
            <pc:sldMk cId="3054739161" sldId="2147308123"/>
            <ac:spMk id="4" creationId="{07CF72BE-9212-49E9-A1A9-13F4164FE38C}"/>
          </ac:spMkLst>
        </pc:spChg>
        <pc:spChg chg="del">
          <ac:chgData name="SINGH, TEJENDER" userId="e17edbf5-183f-4dbc-b46a-9efefe57a463" providerId="ADAL" clId="{27E47B93-4D8C-4F7A-89A4-F1A36E38F004}" dt="2022-12-20T03:23:11.748" v="196" actId="478"/>
          <ac:spMkLst>
            <pc:docMk/>
            <pc:sldMk cId="3054739161" sldId="2147308123"/>
            <ac:spMk id="6" creationId="{0A727B92-B074-40D6-BF09-1BAA1D7FBB2F}"/>
          </ac:spMkLst>
        </pc:spChg>
        <pc:spChg chg="del">
          <ac:chgData name="SINGH, TEJENDER" userId="e17edbf5-183f-4dbc-b46a-9efefe57a463" providerId="ADAL" clId="{27E47B93-4D8C-4F7A-89A4-F1A36E38F004}" dt="2022-12-20T03:23:13.383" v="198" actId="478"/>
          <ac:spMkLst>
            <pc:docMk/>
            <pc:sldMk cId="3054739161" sldId="2147308123"/>
            <ac:spMk id="7" creationId="{05E28102-87A8-4825-9788-4215CC7F9F5F}"/>
          </ac:spMkLst>
        </pc:spChg>
        <pc:spChg chg="del">
          <ac:chgData name="SINGH, TEJENDER" userId="e17edbf5-183f-4dbc-b46a-9efefe57a463" providerId="ADAL" clId="{27E47B93-4D8C-4F7A-89A4-F1A36E38F004}" dt="2022-12-20T03:23:12.498" v="197" actId="478"/>
          <ac:spMkLst>
            <pc:docMk/>
            <pc:sldMk cId="3054739161" sldId="2147308123"/>
            <ac:spMk id="8" creationId="{2C3DC7FD-86A4-4765-805B-FEAC8DB60A3F}"/>
          </ac:spMkLst>
        </pc:spChg>
        <pc:spChg chg="del">
          <ac:chgData name="SINGH, TEJENDER" userId="e17edbf5-183f-4dbc-b46a-9efefe57a463" providerId="ADAL" clId="{27E47B93-4D8C-4F7A-89A4-F1A36E38F004}" dt="2022-12-20T03:23:14.669" v="199" actId="478"/>
          <ac:spMkLst>
            <pc:docMk/>
            <pc:sldMk cId="3054739161" sldId="2147308123"/>
            <ac:spMk id="9" creationId="{CF14DC8F-2276-4B40-B2A8-233C155FBAE3}"/>
          </ac:spMkLst>
        </pc:spChg>
        <pc:spChg chg="del">
          <ac:chgData name="SINGH, TEJENDER" userId="e17edbf5-183f-4dbc-b46a-9efefe57a463" providerId="ADAL" clId="{27E47B93-4D8C-4F7A-89A4-F1A36E38F004}" dt="2022-12-20T03:23:19.094" v="202" actId="478"/>
          <ac:spMkLst>
            <pc:docMk/>
            <pc:sldMk cId="3054739161" sldId="2147308123"/>
            <ac:spMk id="10" creationId="{5EDE9BBE-7D74-468F-BC76-84115BE878FC}"/>
          </ac:spMkLst>
        </pc:spChg>
        <pc:spChg chg="add mod">
          <ac:chgData name="SINGH, TEJENDER" userId="e17edbf5-183f-4dbc-b46a-9efefe57a463" providerId="ADAL" clId="{27E47B93-4D8C-4F7A-89A4-F1A36E38F004}" dt="2022-12-20T03:24:56.678" v="218" actId="20577"/>
          <ac:spMkLst>
            <pc:docMk/>
            <pc:sldMk cId="3054739161" sldId="2147308123"/>
            <ac:spMk id="15" creationId="{170C494C-BB37-45A6-9BF6-C9FF14814FCA}"/>
          </ac:spMkLst>
        </pc:spChg>
        <pc:spChg chg="add del mod">
          <ac:chgData name="SINGH, TEJENDER" userId="e17edbf5-183f-4dbc-b46a-9efefe57a463" providerId="ADAL" clId="{27E47B93-4D8C-4F7A-89A4-F1A36E38F004}" dt="2022-12-20T03:23:17.844" v="201" actId="478"/>
          <ac:spMkLst>
            <pc:docMk/>
            <pc:sldMk cId="3054739161" sldId="2147308123"/>
            <ac:spMk id="20" creationId="{26878597-4B5A-4A07-8F0F-950DB56ED86F}"/>
          </ac:spMkLst>
        </pc:spChg>
        <pc:spChg chg="add mod">
          <ac:chgData name="SINGH, TEJENDER" userId="e17edbf5-183f-4dbc-b46a-9efefe57a463" providerId="ADAL" clId="{27E47B93-4D8C-4F7A-89A4-F1A36E38F004}" dt="2022-12-20T03:24:49.468" v="216" actId="20577"/>
          <ac:spMkLst>
            <pc:docMk/>
            <pc:sldMk cId="3054739161" sldId="2147308123"/>
            <ac:spMk id="21" creationId="{2150EC0A-653A-407E-91EF-053D3D40CF3E}"/>
          </ac:spMkLst>
        </pc:spChg>
        <pc:spChg chg="add mod">
          <ac:chgData name="SINGH, TEJENDER" userId="e17edbf5-183f-4dbc-b46a-9efefe57a463" providerId="ADAL" clId="{27E47B93-4D8C-4F7A-89A4-F1A36E38F004}" dt="2022-12-20T03:24:40.950" v="215" actId="207"/>
          <ac:spMkLst>
            <pc:docMk/>
            <pc:sldMk cId="3054739161" sldId="2147308123"/>
            <ac:spMk id="22" creationId="{9FEFB47D-E0A9-431F-AD4D-CBAB827A591D}"/>
          </ac:spMkLst>
        </pc:spChg>
        <pc:spChg chg="add mod">
          <ac:chgData name="SINGH, TEJENDER" userId="e17edbf5-183f-4dbc-b46a-9efefe57a463" providerId="ADAL" clId="{27E47B93-4D8C-4F7A-89A4-F1A36E38F004}" dt="2022-12-20T03:24:53.196" v="217" actId="20577"/>
          <ac:spMkLst>
            <pc:docMk/>
            <pc:sldMk cId="3054739161" sldId="2147308123"/>
            <ac:spMk id="23" creationId="{95C63040-56C2-4DBD-9A84-E9DC0040550B}"/>
          </ac:spMkLst>
        </pc:spChg>
        <pc:picChg chg="add del mod">
          <ac:chgData name="SINGH, TEJENDER" userId="e17edbf5-183f-4dbc-b46a-9efefe57a463" providerId="ADAL" clId="{27E47B93-4D8C-4F7A-89A4-F1A36E38F004}" dt="2022-12-20T03:21:35.770" v="169" actId="478"/>
          <ac:picMkLst>
            <pc:docMk/>
            <pc:sldMk cId="3054739161" sldId="2147308123"/>
            <ac:picMk id="3" creationId="{7C46D207-D1B5-4973-A0EC-56C31DEDCE1F}"/>
          </ac:picMkLst>
        </pc:picChg>
        <pc:picChg chg="add del mod">
          <ac:chgData name="SINGH, TEJENDER" userId="e17edbf5-183f-4dbc-b46a-9efefe57a463" providerId="ADAL" clId="{27E47B93-4D8C-4F7A-89A4-F1A36E38F004}" dt="2022-12-20T03:21:36.725" v="170" actId="478"/>
          <ac:picMkLst>
            <pc:docMk/>
            <pc:sldMk cId="3054739161" sldId="2147308123"/>
            <ac:picMk id="5" creationId="{02869950-2B06-4469-8595-C728BB287FB3}"/>
          </ac:picMkLst>
        </pc:picChg>
        <pc:picChg chg="add del mod">
          <ac:chgData name="SINGH, TEJENDER" userId="e17edbf5-183f-4dbc-b46a-9efefe57a463" providerId="ADAL" clId="{27E47B93-4D8C-4F7A-89A4-F1A36E38F004}" dt="2022-12-20T03:21:37.652" v="171" actId="478"/>
          <ac:picMkLst>
            <pc:docMk/>
            <pc:sldMk cId="3054739161" sldId="2147308123"/>
            <ac:picMk id="11" creationId="{9F39A259-95E0-40EB-87DA-E5AA1760FB67}"/>
          </ac:picMkLst>
        </pc:picChg>
        <pc:cxnChg chg="mod">
          <ac:chgData name="SINGH, TEJENDER" userId="e17edbf5-183f-4dbc-b46a-9efefe57a463" providerId="ADAL" clId="{27E47B93-4D8C-4F7A-89A4-F1A36E38F004}" dt="2022-12-20T03:23:31.704" v="206" actId="1076"/>
          <ac:cxnSpMkLst>
            <pc:docMk/>
            <pc:sldMk cId="3054739161" sldId="2147308123"/>
            <ac:cxnSpMk id="12" creationId="{C0EFDB1C-08E5-4832-9ED7-0C860EFD2131}"/>
          </ac:cxnSpMkLst>
        </pc:cxnChg>
        <pc:cxnChg chg="mod">
          <ac:chgData name="SINGH, TEJENDER" userId="e17edbf5-183f-4dbc-b46a-9efefe57a463" providerId="ADAL" clId="{27E47B93-4D8C-4F7A-89A4-F1A36E38F004}" dt="2022-12-20T03:23:13.383" v="198" actId="478"/>
          <ac:cxnSpMkLst>
            <pc:docMk/>
            <pc:sldMk cId="3054739161" sldId="2147308123"/>
            <ac:cxnSpMk id="14" creationId="{AA39E7BF-DA86-4256-8AE8-2A50B99B767B}"/>
          </ac:cxnSpMkLst>
        </pc:cxnChg>
        <pc:cxnChg chg="mod">
          <ac:chgData name="SINGH, TEJENDER" userId="e17edbf5-183f-4dbc-b46a-9efefe57a463" providerId="ADAL" clId="{27E47B93-4D8C-4F7A-89A4-F1A36E38F004}" dt="2022-12-20T03:24:03.396" v="211" actId="14100"/>
          <ac:cxnSpMkLst>
            <pc:docMk/>
            <pc:sldMk cId="3054739161" sldId="2147308123"/>
            <ac:cxnSpMk id="16" creationId="{EA280D83-2694-43EB-A561-7EABBA77145E}"/>
          </ac:cxnSpMkLst>
        </pc:cxnChg>
        <pc:cxnChg chg="mod">
          <ac:chgData name="SINGH, TEJENDER" userId="e17edbf5-183f-4dbc-b46a-9efefe57a463" providerId="ADAL" clId="{27E47B93-4D8C-4F7A-89A4-F1A36E38F004}" dt="2022-12-20T03:24:24.122" v="214" actId="1076"/>
          <ac:cxnSpMkLst>
            <pc:docMk/>
            <pc:sldMk cId="3054739161" sldId="2147308123"/>
            <ac:cxnSpMk id="18" creationId="{4BEC6949-D2A8-41C3-B452-D12F3C644FBE}"/>
          </ac:cxnSpMkLst>
        </pc:cxnChg>
      </pc:sldChg>
      <pc:sldChg chg="addSp delSp modSp mod">
        <pc:chgData name="SINGH, TEJENDER" userId="e17edbf5-183f-4dbc-b46a-9efefe57a463" providerId="ADAL" clId="{27E47B93-4D8C-4F7A-89A4-F1A36E38F004}" dt="2022-12-20T06:10:57.354" v="235" actId="255"/>
        <pc:sldMkLst>
          <pc:docMk/>
          <pc:sldMk cId="411728115" sldId="2147308125"/>
        </pc:sldMkLst>
        <pc:spChg chg="mod">
          <ac:chgData name="SINGH, TEJENDER" userId="e17edbf5-183f-4dbc-b46a-9efefe57a463" providerId="ADAL" clId="{27E47B93-4D8C-4F7A-89A4-F1A36E38F004}" dt="2022-12-20T06:10:57.354" v="235" actId="255"/>
          <ac:spMkLst>
            <pc:docMk/>
            <pc:sldMk cId="411728115" sldId="2147308125"/>
            <ac:spMk id="2" creationId="{FA118540-1540-4F7C-A6F8-7A644A41AE9C}"/>
          </ac:spMkLst>
        </pc:spChg>
        <pc:picChg chg="add mod">
          <ac:chgData name="SINGH, TEJENDER" userId="e17edbf5-183f-4dbc-b46a-9efefe57a463" providerId="ADAL" clId="{27E47B93-4D8C-4F7A-89A4-F1A36E38F004}" dt="2022-12-20T06:10:20.220" v="233" actId="14100"/>
          <ac:picMkLst>
            <pc:docMk/>
            <pc:sldMk cId="411728115" sldId="2147308125"/>
            <ac:picMk id="3" creationId="{03370385-CD90-476C-A8B6-5A7059EBE06A}"/>
          </ac:picMkLst>
        </pc:picChg>
        <pc:picChg chg="del">
          <ac:chgData name="SINGH, TEJENDER" userId="e17edbf5-183f-4dbc-b46a-9efefe57a463" providerId="ADAL" clId="{27E47B93-4D8C-4F7A-89A4-F1A36E38F004}" dt="2022-12-20T06:09:57.490" v="230" actId="478"/>
          <ac:picMkLst>
            <pc:docMk/>
            <pc:sldMk cId="411728115" sldId="2147308125"/>
            <ac:picMk id="5" creationId="{B1A2CEFD-AF00-42C6-8A5F-D9BD4CB47D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6E56B-216C-471C-8E58-2B163ADCCB9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0DBE-F4A1-4E40-80F3-B30DC4F0E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673E-7579-437D-A76C-D1F1B748E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249C9-33FA-4C0E-8485-4E718F3E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4B7C4-A693-44CA-A3F8-2FA15DD5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9940-0B70-4B46-B7AE-C481C348662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89C7D-39CB-47EF-8C24-1CA319B6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6B74E-F189-419F-B305-861E2204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4B9-7B24-4653-889B-0A7EECA5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8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964D-A785-4B83-89CF-1C745EBE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2EC7D-2636-46AC-8192-3F10F2821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84E2-4912-41E4-AACC-2013AA4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9940-0B70-4B46-B7AE-C481C348662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37D9-9C13-4477-8CBF-F788B43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2AA8-D41B-45BB-B082-9CA61B5A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4B9-7B24-4653-889B-0A7EECA5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4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2CC3D-6F7D-4BB2-9F8B-67A8D38E5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EC8D6-0EF3-47CB-B6C6-F83E014A9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E4C6-F16C-400F-99DC-6D5ABFDF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9940-0B70-4B46-B7AE-C481C348662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9F9F-2F33-4B1C-AA3E-2F4C3812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359B9-1D79-45EF-866C-80979D2F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4B9-7B24-4653-889B-0A7EECA5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1" y="0"/>
            <a:ext cx="12189038" cy="68580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146" y="571501"/>
            <a:ext cx="1191743" cy="650875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8" y="2317750"/>
            <a:ext cx="4048605" cy="2120900"/>
          </a:xfrm>
        </p:spPr>
        <p:txBody>
          <a:bodyPr anchor="ctr" anchorCtr="0">
            <a:noAutofit/>
          </a:bodyPr>
          <a:lstStyle>
            <a:lvl1pPr>
              <a:defRPr sz="36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578350"/>
            <a:ext cx="404860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571483" y="6359868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 dirty="0">
                <a:solidFill>
                  <a:schemeClr val="tx1"/>
                </a:solidFill>
              </a:rPr>
              <a:t>© 2022 DXC Technology Company. All rights reserved.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F78372-D871-44A0-B3CE-84DD3DA566E6}"/>
              </a:ext>
            </a:extLst>
          </p:cNvPr>
          <p:cNvSpPr txBox="1"/>
          <p:nvPr userDrawn="1"/>
        </p:nvSpPr>
        <p:spPr>
          <a:xfrm>
            <a:off x="574146" y="6623070"/>
            <a:ext cx="1962149" cy="1026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667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307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1" y="0"/>
            <a:ext cx="12189038" cy="68580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146" y="571501"/>
            <a:ext cx="1191743" cy="650875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8" y="2317750"/>
            <a:ext cx="4048605" cy="2120900"/>
          </a:xfrm>
        </p:spPr>
        <p:txBody>
          <a:bodyPr anchor="ctr" anchorCtr="0">
            <a:noAutofit/>
          </a:bodyPr>
          <a:lstStyle>
            <a:lvl1pPr>
              <a:defRPr sz="36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578350"/>
            <a:ext cx="404860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571483" y="6359868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 dirty="0">
                <a:solidFill>
                  <a:schemeClr val="tx1"/>
                </a:solidFill>
              </a:rPr>
              <a:t>© 2022 DXC Technology Company. All rights reserved.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F78372-D871-44A0-B3CE-84DD3DA566E6}"/>
              </a:ext>
            </a:extLst>
          </p:cNvPr>
          <p:cNvSpPr txBox="1"/>
          <p:nvPr userDrawn="1"/>
        </p:nvSpPr>
        <p:spPr>
          <a:xfrm>
            <a:off x="574146" y="6623070"/>
            <a:ext cx="1962149" cy="1025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667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2" y="2116666"/>
            <a:ext cx="7391398" cy="4163484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2587625"/>
            <a:ext cx="6127859" cy="1880306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784725"/>
            <a:ext cx="6127859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146" y="571501"/>
            <a:ext cx="1191743" cy="650875"/>
          </a:xfrm>
          <a:prstGeom prst="rect">
            <a:avLst/>
          </a:prstGeom>
        </p:spPr>
      </p:pic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4A3A4D1E-7549-4878-98BB-A90359249E8E}"/>
              </a:ext>
            </a:extLst>
          </p:cNvPr>
          <p:cNvSpPr txBox="1">
            <a:spLocks/>
          </p:cNvSpPr>
          <p:nvPr userDrawn="1"/>
        </p:nvSpPr>
        <p:spPr>
          <a:xfrm>
            <a:off x="571483" y="6359868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 dirty="0">
                <a:solidFill>
                  <a:schemeClr val="tx1"/>
                </a:solidFill>
              </a:rPr>
              <a:t>© 2022 DXC Technology Company. All rights reserved.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53A019-D925-4922-8B69-C5BFD0331FC8}"/>
              </a:ext>
            </a:extLst>
          </p:cNvPr>
          <p:cNvSpPr txBox="1"/>
          <p:nvPr userDrawn="1"/>
        </p:nvSpPr>
        <p:spPr>
          <a:xfrm>
            <a:off x="574146" y="6623070"/>
            <a:ext cx="1962149" cy="1025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667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2" y="2116666"/>
            <a:ext cx="5524497" cy="4163484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2587625"/>
            <a:ext cx="4674559" cy="1880306"/>
          </a:xfrm>
        </p:spPr>
        <p:txBody>
          <a:bodyPr anchor="ctr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784725"/>
            <a:ext cx="4674559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146" y="571501"/>
            <a:ext cx="1191743" cy="650875"/>
          </a:xfrm>
          <a:prstGeom prst="rect">
            <a:avLst/>
          </a:prstGeom>
        </p:spPr>
      </p:pic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A583EAAD-3D71-41ED-8979-01F0A816156C}"/>
              </a:ext>
            </a:extLst>
          </p:cNvPr>
          <p:cNvSpPr txBox="1">
            <a:spLocks/>
          </p:cNvSpPr>
          <p:nvPr userDrawn="1"/>
        </p:nvSpPr>
        <p:spPr>
          <a:xfrm>
            <a:off x="571483" y="6359868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 dirty="0">
                <a:solidFill>
                  <a:schemeClr val="tx1"/>
                </a:solidFill>
              </a:rPr>
              <a:t>© 2022 DXC Technology Company. All rights reserved.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161932-C7D6-4399-A6D4-8D9D2FEA77EB}"/>
              </a:ext>
            </a:extLst>
          </p:cNvPr>
          <p:cNvSpPr txBox="1"/>
          <p:nvPr userDrawn="1"/>
        </p:nvSpPr>
        <p:spPr>
          <a:xfrm>
            <a:off x="574146" y="6623070"/>
            <a:ext cx="1962149" cy="1025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667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0" y="1714500"/>
            <a:ext cx="9334500" cy="26670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6" y="1714501"/>
            <a:ext cx="8276167" cy="2650906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6" y="4732251"/>
            <a:ext cx="8276166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146" y="571501"/>
            <a:ext cx="1191743" cy="650875"/>
          </a:xfrm>
          <a:prstGeom prst="rect">
            <a:avLst/>
          </a:prstGeom>
        </p:spPr>
      </p:pic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604EF8EA-871F-4981-AAF4-A212FA9E9AF0}"/>
              </a:ext>
            </a:extLst>
          </p:cNvPr>
          <p:cNvSpPr txBox="1">
            <a:spLocks/>
          </p:cNvSpPr>
          <p:nvPr userDrawn="1"/>
        </p:nvSpPr>
        <p:spPr>
          <a:xfrm>
            <a:off x="571483" y="6359868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 dirty="0">
                <a:solidFill>
                  <a:schemeClr val="tx1"/>
                </a:solidFill>
              </a:rPr>
              <a:t>© 2022 DXC Technology Company. All rights reserved.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563A1A-F34D-4A5B-B1F2-E01607BF6B17}"/>
              </a:ext>
            </a:extLst>
          </p:cNvPr>
          <p:cNvSpPr txBox="1"/>
          <p:nvPr userDrawn="1"/>
        </p:nvSpPr>
        <p:spPr>
          <a:xfrm>
            <a:off x="574146" y="6623070"/>
            <a:ext cx="1962149" cy="1025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667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14499"/>
            <a:ext cx="11049000" cy="4267730"/>
          </a:xfrm>
        </p:spPr>
        <p:txBody>
          <a:bodyPr numCol="2" spcCol="457200">
            <a:normAutofit/>
          </a:bodyPr>
          <a:lstStyle>
            <a:lvl1pPr marL="380985" indent="-380985">
              <a:spcBef>
                <a:spcPts val="750"/>
              </a:spcBef>
              <a:buFont typeface="+mj-lt"/>
              <a:buAutoNum type="arabicPeriod"/>
              <a:tabLst>
                <a:tab pos="5280872" algn="r"/>
              </a:tabLst>
              <a:defRPr sz="1667"/>
            </a:lvl1pPr>
            <a:lvl2pPr marL="57147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2pPr>
            <a:lvl3pPr marL="761970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3pPr>
            <a:lvl4pPr marL="952462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4pPr>
            <a:lvl5pPr marL="114295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5pPr>
            <a:lvl6pPr marL="133344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6pPr>
            <a:lvl7pPr marL="1523939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7pPr>
            <a:lvl8pPr marL="1714431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8pPr>
            <a:lvl9pPr marL="190492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C089-F033-4AD7-8BB6-310157DE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8A44-D36C-499C-89C2-A5EC8B3CA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7AD0-3A0F-4931-B2A2-4315C11B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9940-0B70-4B46-B7AE-C481C348662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10B5F-E37A-4067-8F30-0E2F54C6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36B5-033E-4E1D-AF5F-261C5CA0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4B9-7B24-4653-889B-0A7EECA5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4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8883396" cy="118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9564687" y="-3"/>
            <a:ext cx="2627307" cy="646707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763125" y="1"/>
            <a:ext cx="2167820" cy="646705"/>
          </a:xfrm>
        </p:spPr>
        <p:txBody>
          <a:bodyPr anchor="ctr" anchorCtr="0">
            <a:normAutofit/>
          </a:bodyPr>
          <a:lstStyle>
            <a:lvl1pPr algn="ctr">
              <a:defRPr sz="1333">
                <a:solidFill>
                  <a:schemeClr val="bg1"/>
                </a:solidFill>
              </a:defRPr>
            </a:lvl1pPr>
            <a:lvl2pPr>
              <a:defRPr sz="1167"/>
            </a:lvl2pPr>
            <a:lvl3pPr>
              <a:defRPr sz="1167"/>
            </a:lvl3pPr>
            <a:lvl4pPr marL="380985" indent="-190492">
              <a:buFont typeface="Arial" pitchFamily="34" charset="0"/>
              <a:buChar char="–"/>
              <a:defRPr sz="1167"/>
            </a:lvl4pPr>
            <a:lvl5pPr marL="571477" indent="-190492">
              <a:buFont typeface="Arial" pitchFamily="34" charset="0"/>
              <a:buChar char="–"/>
              <a:defRPr sz="1167"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2" indent="-190492">
              <a:buFont typeface="Arial" pitchFamily="34" charset="0"/>
              <a:buChar char="•"/>
              <a:defRPr b="0"/>
            </a:lvl1pPr>
            <a:lvl2pPr marL="380985" indent="-190492">
              <a:spcBef>
                <a:spcPts val="500"/>
              </a:spcBef>
              <a:buFont typeface="Arial" pitchFamily="34" charset="0"/>
              <a:buChar char="–"/>
              <a:defRPr b="0"/>
            </a:lvl2pPr>
            <a:lvl3pPr marL="571477" indent="-190492">
              <a:spcBef>
                <a:spcPts val="500"/>
              </a:spcBef>
              <a:buFont typeface="Arial" pitchFamily="34" charset="0"/>
              <a:buChar char="–"/>
              <a:defRPr b="0"/>
            </a:lvl3pPr>
            <a:lvl4pPr marL="761970" indent="-190492">
              <a:spcBef>
                <a:spcPts val="500"/>
              </a:spcBef>
              <a:buFont typeface="Arial" pitchFamily="34" charset="0"/>
              <a:buChar char="–"/>
              <a:defRPr b="0"/>
            </a:lvl4pPr>
            <a:lvl5pPr marL="952462" indent="-190492">
              <a:spcBef>
                <a:spcPts val="500"/>
              </a:spcBef>
              <a:buFont typeface="Arial" pitchFamily="34" charset="0"/>
              <a:buChar char="–"/>
              <a:defRPr b="0"/>
            </a:lvl5pPr>
            <a:lvl6pPr marL="1142954" indent="-190492">
              <a:spcBef>
                <a:spcPts val="500"/>
              </a:spcBef>
              <a:buFont typeface="Arial" pitchFamily="34" charset="0"/>
              <a:buChar char="–"/>
              <a:defRPr baseline="0"/>
            </a:lvl6pPr>
            <a:lvl7pPr marL="1333447" indent="-190492">
              <a:spcBef>
                <a:spcPts val="500"/>
              </a:spcBef>
              <a:buFont typeface="Arial" pitchFamily="34" charset="0"/>
              <a:buChar char="–"/>
              <a:defRPr baseline="0"/>
            </a:lvl7pPr>
            <a:lvl8pPr marL="1523939" indent="-190492">
              <a:spcBef>
                <a:spcPts val="500"/>
              </a:spcBef>
              <a:buFont typeface="Arial" pitchFamily="34" charset="0"/>
              <a:buChar char="–"/>
              <a:defRPr baseline="0"/>
            </a:lvl8pPr>
            <a:lvl9pPr marL="1714431" indent="-190492">
              <a:spcBef>
                <a:spcPts val="5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5334000" cy="4267730"/>
          </a:xfrm>
          <a:noFill/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 marL="380985" indent="-190492">
              <a:buFont typeface="Arial" pitchFamily="34" charset="0"/>
              <a:buChar char="–"/>
              <a:defRPr sz="1667"/>
            </a:lvl4pPr>
            <a:lvl5pPr marL="571477" indent="-190492">
              <a:buFont typeface="Arial" pitchFamily="34" charset="0"/>
              <a:buChar char="–"/>
              <a:defRPr sz="1667"/>
            </a:lvl5pPr>
            <a:lvl6pPr marL="761970" indent="-190492">
              <a:buFont typeface="Arial" pitchFamily="34" charset="0"/>
              <a:buChar char="–"/>
              <a:defRPr sz="1667" baseline="0"/>
            </a:lvl6pPr>
            <a:lvl7pPr marL="952462" indent="-190492">
              <a:buFont typeface="Arial" pitchFamily="34" charset="0"/>
              <a:buChar char="–"/>
              <a:defRPr sz="1667" baseline="0"/>
            </a:lvl7pPr>
            <a:lvl8pPr marL="1142954" indent="-190492">
              <a:buFont typeface="Arial" pitchFamily="34" charset="0"/>
              <a:buChar char="–"/>
              <a:defRPr sz="1667" baseline="0"/>
            </a:lvl8pPr>
            <a:lvl9pPr marL="1333447" indent="-190492">
              <a:buFont typeface="Arial" pitchFamily="34" charset="0"/>
              <a:buChar char="–"/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714499"/>
            <a:ext cx="5334000" cy="4267728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9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533136"/>
            <a:ext cx="5334000" cy="11813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December 20, 2022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476500" y="6317033"/>
            <a:ext cx="3429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17" dirty="0"/>
              <a:t>© 2022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0" y="1714499"/>
            <a:ext cx="5334000" cy="426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6317031"/>
            <a:ext cx="1905000" cy="21603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9B29536-11B1-41F6-8B0C-95FCF6E49C42}"/>
              </a:ext>
            </a:extLst>
          </p:cNvPr>
          <p:cNvSpPr txBox="1"/>
          <p:nvPr userDrawn="1"/>
        </p:nvSpPr>
        <p:spPr>
          <a:xfrm>
            <a:off x="3924301" y="6556772"/>
            <a:ext cx="1962149" cy="194990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algn="r"/>
            <a:r>
              <a:rPr lang="en-US" sz="667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500">
                <a:solidFill>
                  <a:schemeClr val="accent1"/>
                </a:solidFill>
              </a:defRPr>
            </a:lvl1pPr>
            <a:lvl2pPr marL="0" indent="0">
              <a:spcBef>
                <a:spcPts val="750"/>
              </a:spcBef>
              <a:buFontTx/>
              <a:buNone/>
              <a:defRPr/>
            </a:lvl2pPr>
            <a:lvl3pPr marL="0" indent="0">
              <a:spcBef>
                <a:spcPts val="750"/>
              </a:spcBef>
              <a:buFontTx/>
              <a:buNone/>
              <a:defRPr/>
            </a:lvl3pPr>
            <a:lvl4pPr marL="0" indent="0">
              <a:spcBef>
                <a:spcPts val="750"/>
              </a:spcBef>
              <a:buFontTx/>
              <a:buNone/>
              <a:defRPr/>
            </a:lvl4pPr>
            <a:lvl5pPr marL="0" indent="0">
              <a:spcBef>
                <a:spcPts val="750"/>
              </a:spcBef>
              <a:buFontTx/>
              <a:buNone/>
              <a:defRPr/>
            </a:lvl5pPr>
            <a:lvl6pPr marL="0" indent="0">
              <a:spcBef>
                <a:spcPts val="750"/>
              </a:spcBef>
              <a:buFontTx/>
              <a:buNone/>
              <a:defRPr baseline="0"/>
            </a:lvl6pPr>
            <a:lvl7pPr marL="0" indent="0">
              <a:spcBef>
                <a:spcPts val="750"/>
              </a:spcBef>
              <a:buFontTx/>
              <a:buNone/>
              <a:defRPr baseline="0"/>
            </a:lvl7pPr>
            <a:lvl8pPr marL="0" indent="0">
              <a:spcBef>
                <a:spcPts val="750"/>
              </a:spcBef>
              <a:buFontTx/>
              <a:buNone/>
              <a:defRPr baseline="0"/>
            </a:lvl8pPr>
            <a:lvl9pPr marL="0" indent="0">
              <a:spcBef>
                <a:spcPts val="75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December 20, 2022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6301234"/>
            <a:ext cx="2057400" cy="233313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December 20, 2022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/>
              <a:t>© 2022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00" y="6317031"/>
            <a:ext cx="1905000" cy="216032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579438" y="1714498"/>
            <a:ext cx="9334500" cy="26670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1714500"/>
            <a:ext cx="8276167" cy="2667000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7" y="4738422"/>
            <a:ext cx="8276166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7F839C-B432-42E8-BC14-49AE5CA9CA9D}"/>
              </a:ext>
            </a:extLst>
          </p:cNvPr>
          <p:cNvSpPr txBox="1"/>
          <p:nvPr userDrawn="1"/>
        </p:nvSpPr>
        <p:spPr>
          <a:xfrm>
            <a:off x="5114926" y="6556772"/>
            <a:ext cx="1962149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7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571501" y="533137"/>
            <a:ext cx="6928749" cy="5449092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488" y="1764574"/>
            <a:ext cx="6014358" cy="2120900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488" y="4025174"/>
            <a:ext cx="601435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December 20, 2022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6301234"/>
            <a:ext cx="2057400" cy="233313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December 20, 2022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/>
              <a:t>© 2022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00" y="6317031"/>
            <a:ext cx="1905000" cy="21603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671584F-2B72-4027-8C9B-C0C549CFE449}"/>
              </a:ext>
            </a:extLst>
          </p:cNvPr>
          <p:cNvSpPr txBox="1"/>
          <p:nvPr userDrawn="1"/>
        </p:nvSpPr>
        <p:spPr>
          <a:xfrm>
            <a:off x="5114926" y="6556772"/>
            <a:ext cx="1962149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7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December 20, 2022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6301234"/>
            <a:ext cx="2057400" cy="233313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December 20, 2022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/>
              <a:t>© 2022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00" y="6317031"/>
            <a:ext cx="1905000" cy="216032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868470"/>
            <a:ext cx="8678333" cy="1857556"/>
          </a:xfrm>
        </p:spPr>
        <p:txBody>
          <a:bodyPr anchor="ctr" anchorCtr="0">
            <a:no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3850731"/>
            <a:ext cx="8678333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0B9758-6302-4643-BACF-E22F4F88C021}"/>
              </a:ext>
            </a:extLst>
          </p:cNvPr>
          <p:cNvSpPr txBox="1"/>
          <p:nvPr userDrawn="1"/>
        </p:nvSpPr>
        <p:spPr>
          <a:xfrm>
            <a:off x="5114926" y="6556772"/>
            <a:ext cx="1962149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7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December 20, 2022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>
                <a:solidFill>
                  <a:schemeClr val="bg1"/>
                </a:solidFill>
              </a:rPr>
              <a:t>© 2022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6315878"/>
            <a:ext cx="1905000" cy="21603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542C4D-9432-45CA-AEF7-9082D9A2D271}"/>
              </a:ext>
            </a:extLst>
          </p:cNvPr>
          <p:cNvSpPr txBox="1"/>
          <p:nvPr userDrawn="1"/>
        </p:nvSpPr>
        <p:spPr>
          <a:xfrm>
            <a:off x="5114926" y="6556772"/>
            <a:ext cx="1962149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7" dirty="0">
                <a:solidFill>
                  <a:schemeClr val="bg1"/>
                </a:solidFill>
              </a:rPr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8CA1-1B6D-4608-A421-168890EF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661E4-7A94-4B2C-AC65-4E1645AE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213-491E-46E1-AF78-AAC5E63A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9940-0B70-4B46-B7AE-C481C348662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1BBC-38CD-47F8-B523-1AE00AB1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1521-E7BB-455A-BEAB-2D46B895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4B9-7B24-4653-889B-0A7EECA5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668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17" dirty="0">
                <a:solidFill>
                  <a:schemeClr val="tx1"/>
                </a:solidFill>
              </a:rPr>
              <a:t>© 2022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4196" y="2380743"/>
            <a:ext cx="3843609" cy="209651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E472F9E-F78B-4072-A14D-9405FB330994}"/>
              </a:ext>
            </a:extLst>
          </p:cNvPr>
          <p:cNvSpPr txBox="1"/>
          <p:nvPr userDrawn="1"/>
        </p:nvSpPr>
        <p:spPr>
          <a:xfrm>
            <a:off x="9647238" y="6556772"/>
            <a:ext cx="1962149" cy="194990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algn="r"/>
            <a:r>
              <a:rPr lang="en-US" sz="667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AED9-2E7F-48A0-8461-22FAFA45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AB37-667A-4D27-80C8-43A91FD76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851C6-24F8-431F-A1D3-7AA8C7405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63854-53FF-4B66-9A3C-83A7F273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9940-0B70-4B46-B7AE-C481C348662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DC988-27DA-4F39-92E6-F41BA13A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9EBD-2015-49D5-8929-9CDF9ECD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4B9-7B24-4653-889B-0A7EECA5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031E-B8D0-40FD-972F-FB8236A5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422CE-F4E2-485C-864E-974BCBFA7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E36C4-A881-4311-8A55-4DA05A9D6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C585F-35EE-49AB-B02D-0D20FBD5B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06672-A6CB-40E9-8441-89817F72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2F0F4-B3F7-4F7C-9B4D-7B179ED2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9940-0B70-4B46-B7AE-C481C348662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65486-8FB6-4B83-9045-2340E741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99271-90E6-4730-B6D3-70067838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4B9-7B24-4653-889B-0A7EECA5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4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B8C1-05F0-472F-9C52-1242F5F5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45E7F-3218-4D64-A382-562A98CB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9940-0B70-4B46-B7AE-C481C348662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D6346-50A8-4E8A-8A25-86D1391B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6105-4B2B-4025-AEB5-0D25B61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4B9-7B24-4653-889B-0A7EECA5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F32E6-E19D-4FB0-8929-1F8A4CF7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9940-0B70-4B46-B7AE-C481C348662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93EC1-37D2-4F27-BF6E-A493C4DF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DDF4-36BC-4605-8225-049B08D5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4B9-7B24-4653-889B-0A7EECA5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0C87-9535-435E-BA1C-C3F25606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2FA1-75D7-416D-BE5B-C96C2969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CB908-B283-4BE6-B2A6-307ED304D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A9D39-29FB-4F6D-87AF-1347D763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9940-0B70-4B46-B7AE-C481C348662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B65F-074F-492D-A583-6F58B0E3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7A0D8-49C5-422D-9017-D6BB8D12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4B9-7B24-4653-889B-0A7EECA5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48F6-DA6E-4BBA-AB6A-B1814BBB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8D0B9-A408-47A5-A0B2-7B448A511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8DC64-3C83-4329-B765-606AD1E84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7000E-EF55-4526-AF94-57AC9E6C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9940-0B70-4B46-B7AE-C481C348662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84F17-6083-4434-A6DC-57906DEF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6A60C-6D46-48FC-B8A0-6B84EAAC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4B9-7B24-4653-889B-0A7EECA5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5.sv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C9D70-D910-4898-9413-72D78646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FAC8F-C26F-4C19-AC59-6C093E967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5DA4-BDF6-4C8E-AA85-B5DADD9EB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F9940-0B70-4B46-B7AE-C481C348662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F8195-2187-4753-8F61-5A6D215EC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959B-8E5E-477F-8F85-CA2999B15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54B9-7B24-4653-889B-0A7EECA5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41" r:id="rId2"/>
    <p:sldLayoutId id="2147483651" r:id="rId3"/>
    <p:sldLayoutId id="2147483842" r:id="rId4"/>
    <p:sldLayoutId id="2147483653" r:id="rId5"/>
    <p:sldLayoutId id="2147483654" r:id="rId6"/>
    <p:sldLayoutId id="2147483844" r:id="rId7"/>
    <p:sldLayoutId id="2147483656" r:id="rId8"/>
    <p:sldLayoutId id="2147483657" r:id="rId9"/>
    <p:sldLayoutId id="2147483658" r:id="rId10"/>
    <p:sldLayoutId id="2147483840" r:id="rId11"/>
    <p:sldLayoutId id="21474838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71500" y="1714500"/>
            <a:ext cx="11048999" cy="42677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December 20, 2022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1500" y="6317031"/>
            <a:ext cx="1905000" cy="2160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9006C2F-E117-4DA8-A47E-7E3201800B59}"/>
              </a:ext>
            </a:extLst>
          </p:cNvPr>
          <p:cNvSpPr txBox="1"/>
          <p:nvPr userDrawn="1"/>
        </p:nvSpPr>
        <p:spPr>
          <a:xfrm>
            <a:off x="5114926" y="6556772"/>
            <a:ext cx="1962149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7" dirty="0"/>
              <a:t>Low Sensitivity — DXC Internal Use Only</a:t>
            </a: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2C9D5989-0D75-4B44-A346-E7EBBCC5A774}"/>
              </a:ext>
            </a:extLst>
          </p:cNvPr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/>
              <a:t>© 2022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2520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3720" userDrawn="1">
          <p15:clr>
            <a:srgbClr val="F26B43"/>
          </p15:clr>
        </p15:guide>
        <p15:guide id="7" pos="3960" userDrawn="1">
          <p15:clr>
            <a:srgbClr val="F26B43"/>
          </p15:clr>
        </p15:guide>
        <p15:guide id="8" pos="4920" userDrawn="1">
          <p15:clr>
            <a:srgbClr val="F26B43"/>
          </p15:clr>
        </p15:guide>
        <p15:guide id="9" pos="5160" userDrawn="1">
          <p15:clr>
            <a:srgbClr val="F26B43"/>
          </p15:clr>
        </p15:guide>
        <p15:guide id="10" pos="6240" userDrawn="1">
          <p15:clr>
            <a:srgbClr val="F26B43"/>
          </p15:clr>
        </p15:guide>
        <p15:guide id="11" pos="7320" userDrawn="1">
          <p15:clr>
            <a:srgbClr val="F26B43"/>
          </p15:clr>
        </p15:guide>
        <p15:guide id="12" orient="horz" pos="1080" userDrawn="1">
          <p15:clr>
            <a:srgbClr val="F26B43"/>
          </p15:clr>
        </p15:guide>
        <p15:guide id="13" orient="horz" pos="3768" userDrawn="1">
          <p15:clr>
            <a:srgbClr val="F26B43"/>
          </p15:clr>
        </p15:guide>
        <p15:guide id="14" orient="horz" pos="4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43ED2F4-1C43-4034-89F3-91A562627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031" y="2941976"/>
            <a:ext cx="3664744" cy="290637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/>
              <a:t>Team Members: </a:t>
            </a:r>
            <a:endParaRPr lang="en-US" sz="3600" dirty="0">
              <a:cs typeface="Calibri"/>
            </a:endParaRP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sz="2300" b="1" dirty="0">
                <a:solidFill>
                  <a:schemeClr val="bg1"/>
                </a:solidFill>
              </a:rPr>
              <a:t>D. Akhil Kumar Reddy,</a:t>
            </a:r>
            <a:endParaRPr lang="en-US" sz="2400" b="1" dirty="0">
              <a:solidFill>
                <a:srgbClr val="898989"/>
              </a:solidFill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Tejender Singh,</a:t>
            </a:r>
            <a:endParaRPr lang="en-US" b="1" dirty="0"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D.A. Srikanth</a:t>
            </a:r>
            <a:endParaRPr lang="en-US" b="1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245B6C-F72D-4F5A-9A05-49F4D45427A2}"/>
              </a:ext>
            </a:extLst>
          </p:cNvPr>
          <p:cNvSpPr/>
          <p:nvPr/>
        </p:nvSpPr>
        <p:spPr>
          <a:xfrm>
            <a:off x="2266950" y="274295"/>
            <a:ext cx="9629775" cy="12592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prstDash val="lgDashDotDot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Airbnb-Analysis</a:t>
            </a:r>
            <a:br>
              <a:rPr lang="en-US" sz="4000" b="1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9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786C-0C2C-446D-B6EA-363E9EBD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136"/>
            <a:ext cx="11049000" cy="524139"/>
          </a:xfrm>
        </p:spPr>
        <p:txBody>
          <a:bodyPr>
            <a:noAutofit/>
          </a:bodyPr>
          <a:lstStyle/>
          <a:p>
            <a:r>
              <a:rPr lang="en-US" sz="4000" dirty="0"/>
              <a:t>CONTENTS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50F63-D3B8-46E9-BAC1-048918D33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28750"/>
            <a:ext cx="11048999" cy="4219575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About Project: It’s Requirements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Objective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Overview -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Project 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Arial"/>
              </a:rPr>
              <a:t>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68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218C-E9E2-49C6-9068-C128755D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609337"/>
            <a:ext cx="11049000" cy="657488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Project: It’s Requirements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C439-774A-4BEE-8136-831A6D95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409700"/>
            <a:ext cx="11048999" cy="3429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Project Name: Airbnb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Technology: Cloud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Services: Azure Blob, ADLS gen2, ADF, Databricks, Synapse, Power-BI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Team Size : 3 Members</a:t>
            </a:r>
          </a:p>
        </p:txBody>
      </p:sp>
    </p:spTree>
    <p:extLst>
      <p:ext uri="{BB962C8B-B14F-4D97-AF65-F5344CB8AC3E}">
        <p14:creationId xmlns:p14="http://schemas.microsoft.com/office/powerpoint/2010/main" val="12107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D8B4-8009-43ED-B39A-B5F0D0A9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95326"/>
            <a:ext cx="11049000" cy="628649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Objective: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DC82-09B2-45F3-A1C9-2CF4A359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1828799"/>
            <a:ext cx="11048999" cy="28479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main objective is to transform the data for analysis purpose using Azure Services.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prepare a modern cloud-based data warehouse.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The architecture will allow all the </a:t>
            </a:r>
            <a:r>
              <a:rPr lang="en-US" b="0" dirty="0">
                <a:solidFill>
                  <a:srgbClr val="242424"/>
                </a:solidFill>
                <a:latin typeface="-apple-system"/>
              </a:rPr>
              <a:t>Airbnb business team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 to understand what are the steps and cloud services involved in a project to deliver something important to the end-user.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6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DF27-D9F2-4B98-B6B3-B6849EB4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66486"/>
            <a:ext cx="11049000" cy="600339"/>
          </a:xfrm>
        </p:spPr>
        <p:txBody>
          <a:bodyPr/>
          <a:lstStyle/>
          <a:p>
            <a:r>
              <a:rPr lang="en-US" dirty="0"/>
              <a:t>Overview Design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EFDB1C-08E5-4832-9ED7-0C860EFD2131}"/>
              </a:ext>
            </a:extLst>
          </p:cNvPr>
          <p:cNvCxnSpPr>
            <a:cxnSpLocks/>
          </p:cNvCxnSpPr>
          <p:nvPr/>
        </p:nvCxnSpPr>
        <p:spPr>
          <a:xfrm>
            <a:off x="2514253" y="2943225"/>
            <a:ext cx="481012" cy="0"/>
          </a:xfrm>
          <a:prstGeom prst="straightConnector1">
            <a:avLst/>
          </a:prstGeom>
          <a:ln w="28575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39E7BF-DA86-4256-8AE8-2A50B99B767B}"/>
              </a:ext>
            </a:extLst>
          </p:cNvPr>
          <p:cNvCxnSpPr>
            <a:cxnSpLocks/>
          </p:cNvCxnSpPr>
          <p:nvPr/>
        </p:nvCxnSpPr>
        <p:spPr>
          <a:xfrm>
            <a:off x="4805362" y="2933700"/>
            <a:ext cx="481012" cy="0"/>
          </a:xfrm>
          <a:prstGeom prst="straightConnector1">
            <a:avLst/>
          </a:prstGeom>
          <a:ln w="28575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280D83-2694-43EB-A561-7EABBA77145E}"/>
              </a:ext>
            </a:extLst>
          </p:cNvPr>
          <p:cNvCxnSpPr>
            <a:cxnSpLocks/>
          </p:cNvCxnSpPr>
          <p:nvPr/>
        </p:nvCxnSpPr>
        <p:spPr>
          <a:xfrm>
            <a:off x="7067549" y="2933700"/>
            <a:ext cx="481012" cy="0"/>
          </a:xfrm>
          <a:prstGeom prst="straightConnector1">
            <a:avLst/>
          </a:prstGeom>
          <a:ln w="28575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EC6949-D2A8-41C3-B452-D12F3C644FBE}"/>
              </a:ext>
            </a:extLst>
          </p:cNvPr>
          <p:cNvCxnSpPr>
            <a:cxnSpLocks/>
          </p:cNvCxnSpPr>
          <p:nvPr/>
        </p:nvCxnSpPr>
        <p:spPr>
          <a:xfrm>
            <a:off x="9329736" y="2943225"/>
            <a:ext cx="481012" cy="0"/>
          </a:xfrm>
          <a:prstGeom prst="straightConnector1">
            <a:avLst/>
          </a:prstGeom>
          <a:ln w="28575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7CF72BE-9212-49E9-A1A9-13F4164FE38C}"/>
              </a:ext>
            </a:extLst>
          </p:cNvPr>
          <p:cNvSpPr/>
          <p:nvPr/>
        </p:nvSpPr>
        <p:spPr>
          <a:xfrm>
            <a:off x="733078" y="2300293"/>
            <a:ext cx="1781175" cy="1447787"/>
          </a:xfrm>
          <a:prstGeom prst="flowChartAlternateProcess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Data Sources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170C494C-BB37-45A6-9BF6-C9FF14814FCA}"/>
              </a:ext>
            </a:extLst>
          </p:cNvPr>
          <p:cNvSpPr/>
          <p:nvPr/>
        </p:nvSpPr>
        <p:spPr>
          <a:xfrm>
            <a:off x="3004964" y="2300294"/>
            <a:ext cx="1781175" cy="1447787"/>
          </a:xfrm>
          <a:prstGeom prst="flowChartAlternateProcess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Ingest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2150EC0A-653A-407E-91EF-053D3D40CF3E}"/>
              </a:ext>
            </a:extLst>
          </p:cNvPr>
          <p:cNvSpPr/>
          <p:nvPr/>
        </p:nvSpPr>
        <p:spPr>
          <a:xfrm>
            <a:off x="5286374" y="2300293"/>
            <a:ext cx="1781175" cy="1447787"/>
          </a:xfrm>
          <a:prstGeom prst="flowChartAlternateProcess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Transform/ Analyze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9FEFB47D-E0A9-431F-AD4D-CBAB827A591D}"/>
              </a:ext>
            </a:extLst>
          </p:cNvPr>
          <p:cNvSpPr/>
          <p:nvPr/>
        </p:nvSpPr>
        <p:spPr>
          <a:xfrm>
            <a:off x="7548561" y="2300292"/>
            <a:ext cx="1781175" cy="1447787"/>
          </a:xfrm>
          <a:prstGeom prst="flowChartAlternateProcess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Publish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95C63040-56C2-4DBD-9A84-E9DC0040550B}"/>
              </a:ext>
            </a:extLst>
          </p:cNvPr>
          <p:cNvSpPr/>
          <p:nvPr/>
        </p:nvSpPr>
        <p:spPr>
          <a:xfrm>
            <a:off x="9810748" y="2300292"/>
            <a:ext cx="1781175" cy="1447787"/>
          </a:xfrm>
          <a:prstGeom prst="flowChartAlternateProcess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Customers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End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540-1540-4F7C-A6F8-7A644A41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42636"/>
            <a:ext cx="11049000" cy="409839"/>
          </a:xfrm>
        </p:spPr>
        <p:txBody>
          <a:bodyPr>
            <a:noAutofit/>
          </a:bodyPr>
          <a:lstStyle/>
          <a:p>
            <a:r>
              <a:rPr lang="en-US" dirty="0"/>
              <a:t>Project Architecture: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70385-CD90-476C-A8B6-5A7059EB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144524"/>
            <a:ext cx="10618913" cy="48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C420-1D47-4604-B633-FFD6DE7A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799837"/>
            <a:ext cx="11049000" cy="562238"/>
          </a:xfrm>
        </p:spPr>
        <p:txBody>
          <a:bodyPr/>
          <a:lstStyle/>
          <a:p>
            <a:r>
              <a:rPr lang="en-US" dirty="0"/>
              <a:t>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A3700-1997-4E5C-AF22-40766AC9A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19250"/>
            <a:ext cx="11048999" cy="292417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 the structured data from source (BLOB) 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Ingesting the data to various layers ( Bronze, Silver, Gold ) i.e., to staging layer and performing various transformations at each layer.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Moving the data to SQL data warehouse pool.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Finally, analyzing the data by using power BI.</a:t>
            </a:r>
          </a:p>
        </p:txBody>
      </p:sp>
    </p:spTree>
    <p:extLst>
      <p:ext uri="{BB962C8B-B14F-4D97-AF65-F5344CB8AC3E}">
        <p14:creationId xmlns:p14="http://schemas.microsoft.com/office/powerpoint/2010/main" val="424589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AD077C29-BFE0-C678-02E7-2F59BD28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537" y="358470"/>
            <a:ext cx="4632542" cy="5915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6DB87-6B30-8E2E-F9BF-5A416BBCE21E}"/>
              </a:ext>
            </a:extLst>
          </p:cNvPr>
          <p:cNvSpPr txBox="1"/>
          <p:nvPr/>
        </p:nvSpPr>
        <p:spPr>
          <a:xfrm>
            <a:off x="735903" y="485383"/>
            <a:ext cx="305321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3600" b="1" dirty="0">
                <a:latin typeface="Sitka Text"/>
                <a:cs typeface="Arial"/>
              </a:rPr>
              <a:t>Any Queries</a:t>
            </a:r>
            <a:endParaRPr lang="en-US" sz="3600" b="1">
              <a:latin typeface="Sitka Tex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2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A0B1A-CD8E-4063-BF12-7A0FA8F0BD86}"/>
              </a:ext>
            </a:extLst>
          </p:cNvPr>
          <p:cNvSpPr txBox="1"/>
          <p:nvPr/>
        </p:nvSpPr>
        <p:spPr>
          <a:xfrm>
            <a:off x="4219576" y="1095375"/>
            <a:ext cx="43815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4400" b="1" u="sng" dirty="0">
                <a:solidFill>
                  <a:srgbClr val="FFCD00"/>
                </a:solidFill>
              </a:rPr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218988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2 DXC Presentation Template_083022  -  Read-Only" id="{57657B75-93B7-4A0F-95A7-9349B2991822}" vid="{3214906E-9C85-4364-9812-6735526AAE4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202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Sitka Text</vt:lpstr>
      <vt:lpstr>Office Theme</vt:lpstr>
      <vt:lpstr>DXC</vt:lpstr>
      <vt:lpstr>PowerPoint Presentation</vt:lpstr>
      <vt:lpstr>CONTENTS </vt:lpstr>
      <vt:lpstr>About Project: It’s Requirements </vt:lpstr>
      <vt:lpstr>Objective: </vt:lpstr>
      <vt:lpstr>Overview Design</vt:lpstr>
      <vt:lpstr>Project Architecture:</vt:lpstr>
      <vt:lpstr>Process: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FionA (Data as a Service</dc:title>
  <dc:creator>SINGH, TEJENDER</dc:creator>
  <cp:lastModifiedBy>SINGH, TEJENDER</cp:lastModifiedBy>
  <cp:revision>40</cp:revision>
  <dcterms:created xsi:type="dcterms:W3CDTF">2022-11-21T16:14:27Z</dcterms:created>
  <dcterms:modified xsi:type="dcterms:W3CDTF">2022-12-20T06:11:06Z</dcterms:modified>
</cp:coreProperties>
</file>