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8" r:id="rId5"/>
    <p:sldId id="267" r:id="rId6"/>
    <p:sldId id="279" r:id="rId7"/>
    <p:sldId id="281" r:id="rId8"/>
    <p:sldId id="290" r:id="rId9"/>
    <p:sldId id="282" r:id="rId10"/>
    <p:sldId id="291" r:id="rId11"/>
    <p:sldId id="283" r:id="rId12"/>
    <p:sldId id="292" r:id="rId13"/>
    <p:sldId id="284" r:id="rId14"/>
    <p:sldId id="293" r:id="rId15"/>
    <p:sldId id="285" r:id="rId16"/>
    <p:sldId id="294" r:id="rId17"/>
    <p:sldId id="286" r:id="rId18"/>
    <p:sldId id="295" r:id="rId19"/>
    <p:sldId id="287" r:id="rId20"/>
    <p:sldId id="296" r:id="rId21"/>
    <p:sldId id="288" r:id="rId22"/>
    <p:sldId id="297" r:id="rId23"/>
    <p:sldId id="289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9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9EA3-3F17-C202-7289-98D9BB0F6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9D979-0A1A-92A7-F3D5-1285CD7B7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26BED-0830-5A99-E0F5-60A87B71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947F-D9A2-EC75-13B4-9AA7F8A1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CE946-3D67-E892-3658-94525300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C874-826B-FBB2-502B-C906A5ED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BA9E3-04AF-BBF3-C6AC-6DA77FF2C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BE13-20EC-F51B-354C-261E07A8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2D0B-7269-C1A5-7C62-B8C51BCD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CEAD-0D92-23D6-A547-A272C17E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8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98D5F-7E63-7BB4-D5AE-EB0B6285F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31D00-A44D-7D08-8A10-C43515CCE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2F54-0200-4D03-B44E-B77107D7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C113-AA78-B62E-E06B-DC6560D8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E59C-F0E4-FEBE-72CD-A16A337E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9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ECC-721B-8A31-951C-047170BC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EFAC-5A22-32EC-CBD3-AFF23013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2185-27D3-62F8-8C44-F85E6A90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98D1-8655-9728-A4A8-24013040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6098-79CA-2973-3304-117EB986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9C46-83EB-BF15-46E3-DC8FA037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9CBE4-7897-765E-BD7A-6E6469BA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BFC9-A27E-A03B-AE93-4C52F69E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4E93F-07F9-0E91-6571-32A7FEBF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8706-9079-9FC0-4B9C-F5DCD69A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2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1182-CC11-8E37-3084-71E372CA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87A9-02A7-886C-4BEE-A485C795D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D5C6-A97E-4FFE-858D-D41E5C287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1953D-1B99-114E-6BC3-124FF159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52223-B6B4-E346-7038-4257AC87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64669-C638-97DC-2978-C8DC52A4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9AC3-F1E2-9B7E-AA14-6B6053F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F946-B9F4-0331-94F7-F01018F1D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B412-5E65-1545-B466-46C8446D1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87DC0-EF71-6482-10C0-BF404D35B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57381-764F-A187-A6F7-4BB4E035C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12248-1873-463B-8ECD-485A03D7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F267-5739-BE00-8AF9-ADEAD906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7703A-0BF8-3515-1351-88A13C98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6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670C-23C3-B032-E145-AB2939F7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37457-2BA1-640A-2A76-35F6FD4D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E3AC1-1A82-F7A4-3F93-8A87B753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258AD-4409-F365-9D1D-F832766B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6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3237E-DBFC-78D9-3CD8-BE4FDB35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2EFFD-24CF-046C-49DB-B73D4C43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9F9A7-0240-50D5-82B0-1BFD93C3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3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F2A2-9159-F2F8-3600-527FF6C9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90A3-EC1E-FD6E-CD1C-AAC9B2C1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4203-0B2A-DAC6-FB1F-FDA812CEC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5980-D35B-880A-84EF-A8556617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F6409-5A29-64B5-A5E3-F27B234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A185-66DD-FAD0-0ABB-CFAB550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75F5-1CF2-D4DE-2C1C-75C6863C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A27E5-DEB7-9400-D707-17C5FE6CB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B496C-4CB9-881F-EECE-91219B922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E18F7-A495-3FC6-0EC8-0DEEEEA0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69D1D-0372-A69D-1712-1CC4E870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2EC7E-F671-D9D1-2336-475D2C4B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EF421-BD65-8606-5F87-28A7B91A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BEF3-74A2-B29C-B0B1-72F0AB82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898E-3833-AB63-13E3-B5A63C04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EEE0-97C7-481D-A2C2-7C2271AED33E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9E08E-C19F-E552-7A90-C67DA63F9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BCA9-83FC-1BC3-B360-6CD388570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0BDD-8B7F-46BB-B2AB-EC39E71CD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2EC51-D860-FD8C-672B-61910ABB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48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CNN Part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CFFD-1860-5DBA-618F-8600D6BC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Ali </a:t>
            </a:r>
            <a:r>
              <a:rPr lang="en-US" dirty="0" err="1"/>
              <a:t>Elneklawy</a:t>
            </a:r>
            <a:endParaRPr lang="en-US" dirty="0"/>
          </a:p>
          <a:p>
            <a:r>
              <a:rPr lang="en-US" dirty="0"/>
              <a:t>Nada Tarek</a:t>
            </a:r>
          </a:p>
          <a:p>
            <a:r>
              <a:rPr lang="en-US" dirty="0"/>
              <a:t>Nada Gamal El-</a:t>
            </a:r>
            <a:r>
              <a:rPr lang="en-US" dirty="0" err="1"/>
              <a:t>Dien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4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6AA9-D06B-10BB-5647-5059DCC6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Mistakes in Letter 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91C82-CF22-99E0-D06C-9F4754C7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280" y="1574801"/>
            <a:ext cx="8454151" cy="5181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436918-0BA5-652B-0397-86758121E823}"/>
              </a:ext>
            </a:extLst>
          </p:cNvPr>
          <p:cNvSpPr/>
          <p:nvPr/>
        </p:nvSpPr>
        <p:spPr>
          <a:xfrm>
            <a:off x="8917858" y="5702710"/>
            <a:ext cx="747252" cy="10127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D91F-9784-5361-5FAE-30086C5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M-K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49805-4095-B126-229A-874C90C7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2784494"/>
            <a:ext cx="2133600" cy="213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B8A65-4721-E991-A741-C812874E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913" y="278449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4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6AA9-D06B-10BB-5647-5059DCC6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Mistakes in Letter 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91C82-CF22-99E0-D06C-9F4754C7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280" y="1574801"/>
            <a:ext cx="8454151" cy="5181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782932-C0DF-F863-832F-D468E84949C2}"/>
              </a:ext>
            </a:extLst>
          </p:cNvPr>
          <p:cNvSpPr/>
          <p:nvPr/>
        </p:nvSpPr>
        <p:spPr>
          <a:xfrm>
            <a:off x="7128387" y="5709719"/>
            <a:ext cx="825910" cy="10466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D91F-9784-5361-5FAE-30086C5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49805-4095-B126-229A-874C90C7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2784494"/>
            <a:ext cx="2133600" cy="213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B8A65-4721-E991-A741-C812874E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913" y="278449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0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6AA9-D06B-10BB-5647-5059DCC6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Mistakes in Letter 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91C82-CF22-99E0-D06C-9F4754C7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280" y="1574801"/>
            <a:ext cx="8454151" cy="5181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782932-C0DF-F863-832F-D468E84949C2}"/>
              </a:ext>
            </a:extLst>
          </p:cNvPr>
          <p:cNvSpPr/>
          <p:nvPr/>
        </p:nvSpPr>
        <p:spPr>
          <a:xfrm>
            <a:off x="7128387" y="5709719"/>
            <a:ext cx="825910" cy="10466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D91F-9784-5361-5FAE-30086C5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S-F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49805-4095-B126-229A-874C90C7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2784494"/>
            <a:ext cx="2133600" cy="213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B8A65-4721-E991-A741-C812874E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913" y="278449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3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6AA9-D06B-10BB-5647-5059DCC6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Mistakes in Letter 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91C82-CF22-99E0-D06C-9F4754C7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280" y="1574801"/>
            <a:ext cx="8454151" cy="5181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782932-C0DF-F863-832F-D468E84949C2}"/>
              </a:ext>
            </a:extLst>
          </p:cNvPr>
          <p:cNvSpPr/>
          <p:nvPr/>
        </p:nvSpPr>
        <p:spPr>
          <a:xfrm>
            <a:off x="6340355" y="5709719"/>
            <a:ext cx="825910" cy="10466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D91F-9784-5361-5FAE-30086C5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U-K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49805-4095-B126-229A-874C90C7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2784494"/>
            <a:ext cx="2133600" cy="213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B8A65-4721-E991-A741-C812874E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913" y="278449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1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6AA9-D06B-10BB-5647-5059DCC6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Mistakes in Letter 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91C82-CF22-99E0-D06C-9F4754C7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280" y="1574801"/>
            <a:ext cx="8454151" cy="5181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782932-C0DF-F863-832F-D468E84949C2}"/>
              </a:ext>
            </a:extLst>
          </p:cNvPr>
          <p:cNvSpPr/>
          <p:nvPr/>
        </p:nvSpPr>
        <p:spPr>
          <a:xfrm>
            <a:off x="7176097" y="5697064"/>
            <a:ext cx="825910" cy="10466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8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D91F-9784-5361-5FAE-30086C5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V-P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49805-4095-B126-229A-874C90C7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2784494"/>
            <a:ext cx="2133600" cy="213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B8A65-4721-E991-A741-C812874E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913" y="278449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4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919F4-0406-398F-41E9-E3A873CD0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Analysis of Confusion 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4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6AA9-D06B-10BB-5647-5059DCC6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Mistakes in Letter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91C82-CF22-99E0-D06C-9F4754C7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280" y="1574801"/>
            <a:ext cx="8454151" cy="5181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782932-C0DF-F863-832F-D468E84949C2}"/>
              </a:ext>
            </a:extLst>
          </p:cNvPr>
          <p:cNvSpPr/>
          <p:nvPr/>
        </p:nvSpPr>
        <p:spPr>
          <a:xfrm>
            <a:off x="4659039" y="5709719"/>
            <a:ext cx="825910" cy="10466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5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D91F-9784-5361-5FAE-30086C5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49805-4095-B126-229A-874C90C7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2784494"/>
            <a:ext cx="2133600" cy="213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B8A65-4721-E991-A741-C812874E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913" y="278449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18EEE165-BC21-B37E-CF1E-0E1E2D138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92321" y="1"/>
            <a:ext cx="429967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368300" dist="139700" sx="97000" sy="97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FF5A-ED57-77FC-1CF7-6BA155A8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64390"/>
            <a:ext cx="4036300" cy="2964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 to Work On</a:t>
            </a:r>
          </a:p>
        </p:txBody>
      </p:sp>
      <p:pic>
        <p:nvPicPr>
          <p:cNvPr id="5" name="Content Placeholder 4" descr="A chart of numbers and letters&#10;&#10;Description automatically generated">
            <a:extLst>
              <a:ext uri="{FF2B5EF4-FFF2-40B4-BE49-F238E27FC236}">
                <a16:creationId xmlns:a16="http://schemas.microsoft.com/office/drawing/2014/main" id="{DCB4DCC6-1945-4F36-67B7-EED7021A6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7" y="-1"/>
            <a:ext cx="65687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6AA9-D06B-10BB-5647-5059DCC6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Mistakes in Letter B</a:t>
            </a:r>
          </a:p>
        </p:txBody>
      </p:sp>
      <p:pic>
        <p:nvPicPr>
          <p:cNvPr id="5" name="Content Placeholder 4" descr="A close-up of a screen&#10;&#10;Description automatically generated">
            <a:extLst>
              <a:ext uri="{FF2B5EF4-FFF2-40B4-BE49-F238E27FC236}">
                <a16:creationId xmlns:a16="http://schemas.microsoft.com/office/drawing/2014/main" id="{E1491C82-CF22-99E0-D06C-9F4754C7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80" y="1574801"/>
            <a:ext cx="8454151" cy="518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DAA6A0-6644-0C73-B20E-51297F5C6E14}"/>
              </a:ext>
            </a:extLst>
          </p:cNvPr>
          <p:cNvSpPr/>
          <p:nvPr/>
        </p:nvSpPr>
        <p:spPr>
          <a:xfrm>
            <a:off x="8905461" y="4711148"/>
            <a:ext cx="735496" cy="934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D91F-9784-5361-5FAE-30086C5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B-I Example</a:t>
            </a:r>
            <a:endParaRPr lang="en-US" dirty="0"/>
          </a:p>
        </p:txBody>
      </p:sp>
      <p:pic>
        <p:nvPicPr>
          <p:cNvPr id="5" name="Content Placeholder 4" descr="A group of black dots&#10;&#10;Description automatically generated">
            <a:extLst>
              <a:ext uri="{FF2B5EF4-FFF2-40B4-BE49-F238E27FC236}">
                <a16:creationId xmlns:a16="http://schemas.microsoft.com/office/drawing/2014/main" id="{47049805-4095-B126-229A-874C90C7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84494"/>
            <a:ext cx="2133600" cy="2133600"/>
          </a:xfrm>
        </p:spPr>
      </p:pic>
      <p:pic>
        <p:nvPicPr>
          <p:cNvPr id="7" name="Picture 6" descr="A group of black dots&#10;&#10;Description automatically generated">
            <a:extLst>
              <a:ext uri="{FF2B5EF4-FFF2-40B4-BE49-F238E27FC236}">
                <a16:creationId xmlns:a16="http://schemas.microsoft.com/office/drawing/2014/main" id="{58EB8A65-4721-E991-A741-C812874E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3" y="278449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3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6AA9-D06B-10BB-5647-5059DCC6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Mistakes in Letter 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91C82-CF22-99E0-D06C-9F4754C7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280" y="1574801"/>
            <a:ext cx="8454151" cy="5181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782932-C0DF-F863-832F-D468E84949C2}"/>
              </a:ext>
            </a:extLst>
          </p:cNvPr>
          <p:cNvSpPr/>
          <p:nvPr/>
        </p:nvSpPr>
        <p:spPr>
          <a:xfrm>
            <a:off x="8013290" y="2625213"/>
            <a:ext cx="825910" cy="99305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D91F-9784-5361-5FAE-30086C5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K-A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49805-4095-B126-229A-874C90C7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2784494"/>
            <a:ext cx="2133600" cy="213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B8A65-4721-E991-A741-C812874E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913" y="278449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3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6AA9-D06B-10BB-5647-5059DCC6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Mistakes in Letter 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91C82-CF22-99E0-D06C-9F4754C7C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280" y="1574801"/>
            <a:ext cx="8454151" cy="5181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782932-C0DF-F863-832F-D468E84949C2}"/>
              </a:ext>
            </a:extLst>
          </p:cNvPr>
          <p:cNvSpPr/>
          <p:nvPr/>
        </p:nvSpPr>
        <p:spPr>
          <a:xfrm>
            <a:off x="7157884" y="5709719"/>
            <a:ext cx="825910" cy="99305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7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D91F-9784-5361-5FAE-30086C5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L-J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49805-4095-B126-229A-874C90C7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2784494"/>
            <a:ext cx="2133600" cy="213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B8A65-4721-E991-A741-C812874E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913" y="278449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543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EE85DC0C95684489F4073FD81679DF" ma:contentTypeVersion="4" ma:contentTypeDescription="Create a new document." ma:contentTypeScope="" ma:versionID="8a9db0ac2222beaf572e1d53b0e3e7ce">
  <xsd:schema xmlns:xsd="http://www.w3.org/2001/XMLSchema" xmlns:xs="http://www.w3.org/2001/XMLSchema" xmlns:p="http://schemas.microsoft.com/office/2006/metadata/properties" xmlns:ns2="10ee1153-d4e5-46b1-a709-535ae6d369cf" targetNamespace="http://schemas.microsoft.com/office/2006/metadata/properties" ma:root="true" ma:fieldsID="39aa4ecf4784ca4beafaa786e81c919b" ns2:_="">
    <xsd:import namespace="10ee1153-d4e5-46b1-a709-535ae6d369c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e1153-d4e5-46b1-a709-535ae6d369c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0ee1153-d4e5-46b1-a709-535ae6d369cf" xsi:nil="true"/>
  </documentManagement>
</p:properties>
</file>

<file path=customXml/itemProps1.xml><?xml version="1.0" encoding="utf-8"?>
<ds:datastoreItem xmlns:ds="http://schemas.openxmlformats.org/officeDocument/2006/customXml" ds:itemID="{0D0B1C6E-2AD7-49C2-9B1A-EDB377696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ee1153-d4e5-46b1-a709-535ae6d369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7501E7-F272-47D0-9001-4871AA091C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56415A-E6C9-464F-B45B-28E41138DF41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10ee1153-d4e5-46b1-a709-535ae6d369cf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72</Words>
  <Application>Microsoft Office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1_Office Theme</vt:lpstr>
      <vt:lpstr>CNN Part</vt:lpstr>
      <vt:lpstr>Analysis of Confusion Matrix</vt:lpstr>
      <vt:lpstr>Confusion Matrix to Work On</vt:lpstr>
      <vt:lpstr>Mistakes in Letter B</vt:lpstr>
      <vt:lpstr>B-I Example</vt:lpstr>
      <vt:lpstr>Mistakes in Letter K</vt:lpstr>
      <vt:lpstr>K-A Example</vt:lpstr>
      <vt:lpstr>Mistakes in Letter L</vt:lpstr>
      <vt:lpstr>L-J Example</vt:lpstr>
      <vt:lpstr>Mistakes in Letter M</vt:lpstr>
      <vt:lpstr>M-K Example</vt:lpstr>
      <vt:lpstr>Mistakes in Letter P</vt:lpstr>
      <vt:lpstr>P-T Example</vt:lpstr>
      <vt:lpstr>Mistakes in Letter S</vt:lpstr>
      <vt:lpstr>S-F Example</vt:lpstr>
      <vt:lpstr>Mistakes in Letter U</vt:lpstr>
      <vt:lpstr>U-K Example</vt:lpstr>
      <vt:lpstr>Mistakes in Letter V</vt:lpstr>
      <vt:lpstr>V-P Example</vt:lpstr>
      <vt:lpstr>Mistakes in Letter Z</vt:lpstr>
      <vt:lpstr>Z-N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es-nada.tarek2024</dc:creator>
  <cp:lastModifiedBy>es-ali.elsayed2024</cp:lastModifiedBy>
  <cp:revision>10</cp:revision>
  <dcterms:created xsi:type="dcterms:W3CDTF">2023-12-04T17:00:35Z</dcterms:created>
  <dcterms:modified xsi:type="dcterms:W3CDTF">2023-12-19T19:34:53Z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0x010100EBEE85DC0C95684489F4073FD81679DF</vt:lpwstr>
  </property>
</Properties>
</file>