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</p:sldMasterIdLst>
  <p:notesMasterIdLst>
    <p:notesMasterId r:id="rId8"/>
  </p:notesMasterIdLst>
  <p:sldIdLst>
    <p:sldId id="256" r:id="rId2"/>
    <p:sldId id="268" r:id="rId3"/>
    <p:sldId id="266" r:id="rId4"/>
    <p:sldId id="265" r:id="rId5"/>
    <p:sldId id="262" r:id="rId6"/>
    <p:sldId id="267" r:id="rId7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9"/>
    </p:embeddedFont>
    <p:embeddedFont>
      <p:font typeface="Arial Rounded MT Bold" panose="020F0704030504030204" pitchFamily="34" charset="0"/>
      <p:regular r:id="rId10"/>
    </p:embeddedFont>
    <p:embeddedFont>
      <p:font typeface="Familjen Grotesk" panose="020B0604020202020204" charset="0"/>
      <p:regular r:id="rId11"/>
      <p:bold r:id="rId12"/>
      <p:italic r:id="rId13"/>
      <p:boldItalic r:id="rId14"/>
    </p:embeddedFont>
    <p:embeddedFont>
      <p:font typeface="Familjen Grotesk Medium" panose="020B0604020202020204" charset="0"/>
      <p:regular r:id="rId15"/>
      <p:bold r:id="rId16"/>
      <p:italic r:id="rId17"/>
      <p:boldItalic r:id="rId18"/>
    </p:embeddedFont>
    <p:embeddedFont>
      <p:font typeface="Spectral" panose="020B0604020202020204" charset="0"/>
      <p:regular r:id="rId19"/>
      <p:bold r:id="rId20"/>
      <p:italic r:id="rId21"/>
      <p:boldItalic r:id="rId22"/>
    </p:embeddedFont>
    <p:embeddedFont>
      <p:font typeface="Vladimir Script" panose="03050402040407070305" pitchFamily="66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B4946C"/>
    <a:srgbClr val="2F2214"/>
    <a:srgbClr val="A68154"/>
    <a:srgbClr val="826542"/>
    <a:srgbClr val="6F5739"/>
    <a:srgbClr val="9685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3890d96bd79_0_2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3890d96bd79_0_2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>
          <a:extLst>
            <a:ext uri="{FF2B5EF4-FFF2-40B4-BE49-F238E27FC236}">
              <a16:creationId xmlns:a16="http://schemas.microsoft.com/office/drawing/2014/main" id="{DED2B641-5183-1138-8C78-82D6FA76F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3890d96bd79_0_2085:notes">
            <a:extLst>
              <a:ext uri="{FF2B5EF4-FFF2-40B4-BE49-F238E27FC236}">
                <a16:creationId xmlns:a16="http://schemas.microsoft.com/office/drawing/2014/main" id="{403B00A9-C50E-B6F6-C05A-A9D5500B27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3890d96bd79_0_2085:notes">
            <a:extLst>
              <a:ext uri="{FF2B5EF4-FFF2-40B4-BE49-F238E27FC236}">
                <a16:creationId xmlns:a16="http://schemas.microsoft.com/office/drawing/2014/main" id="{7AE4668F-3462-454D-0790-79DDAF3BB4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627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>
          <a:extLst>
            <a:ext uri="{FF2B5EF4-FFF2-40B4-BE49-F238E27FC236}">
              <a16:creationId xmlns:a16="http://schemas.microsoft.com/office/drawing/2014/main" id="{DA64B1C0-00DA-001F-4422-31E7B365F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3890d96bd79_0_2125:notes">
            <a:extLst>
              <a:ext uri="{FF2B5EF4-FFF2-40B4-BE49-F238E27FC236}">
                <a16:creationId xmlns:a16="http://schemas.microsoft.com/office/drawing/2014/main" id="{2341E5BA-AD5C-3B78-38FF-826F22A441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3890d96bd79_0_2125:notes">
            <a:extLst>
              <a:ext uri="{FF2B5EF4-FFF2-40B4-BE49-F238E27FC236}">
                <a16:creationId xmlns:a16="http://schemas.microsoft.com/office/drawing/2014/main" id="{781E7958-F240-FE98-0734-58D146B697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1429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3890d96bd79_0_2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3890d96bd79_0_2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7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26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_3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7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7" name="Google Shape;127;p27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27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27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28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5" name="Google Shape;135;p28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8" name="Google Shape;138;p28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29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4" name="Google Shape;144;p29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ONLY_1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30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7" name="Google Shape;157;p31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Google Shape;158;p31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31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6" name="Google Shape;166;p32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2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2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9" name="Google Shape;169;p32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2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1" name="Google Shape;17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34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34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34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34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34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p34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87" name="Google Shape;187;p34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4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34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34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r Mission">
  <p:cSld name="CUSTOM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>
            <a:spLocks noGrp="1"/>
          </p:cNvSpPr>
          <p:nvPr>
            <p:ph type="body" idx="1"/>
          </p:nvPr>
        </p:nvSpPr>
        <p:spPr>
          <a:xfrm>
            <a:off x="1746472" y="1569600"/>
            <a:ext cx="4287000" cy="1853700"/>
          </a:xfrm>
          <a:prstGeom prst="rect">
            <a:avLst/>
          </a:prstGeom>
        </p:spPr>
        <p:txBody>
          <a:bodyPr spcFirstLastPara="1" wrap="square" lIns="0" tIns="91425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02" name="Google Shape;202;p36"/>
          <p:cNvSpPr txBox="1">
            <a:spLocks noGrp="1"/>
          </p:cNvSpPr>
          <p:nvPr>
            <p:ph type="subTitle" idx="2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subTitle" idx="3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36"/>
          <p:cNvSpPr txBox="1">
            <a:spLocks noGrp="1"/>
          </p:cNvSpPr>
          <p:nvPr>
            <p:ph type="sldNum" idx="12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36"/>
          <p:cNvSpPr>
            <a:spLocks noGrp="1"/>
          </p:cNvSpPr>
          <p:nvPr>
            <p:ph type="pic" idx="4"/>
          </p:nvPr>
        </p:nvSpPr>
        <p:spPr>
          <a:xfrm>
            <a:off x="-25" y="2896025"/>
            <a:ext cx="1470600" cy="2247600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36"/>
          <p:cNvSpPr>
            <a:spLocks noGrp="1"/>
          </p:cNvSpPr>
          <p:nvPr>
            <p:ph type="pic" idx="5"/>
          </p:nvPr>
        </p:nvSpPr>
        <p:spPr>
          <a:xfrm>
            <a:off x="7037800" y="712950"/>
            <a:ext cx="2106300" cy="2710500"/>
          </a:xfrm>
          <a:prstGeom prst="rect">
            <a:avLst/>
          </a:prstGeom>
          <a:noFill/>
          <a:ln>
            <a:noFill/>
          </a:ln>
        </p:spPr>
      </p:sp>
      <p:sp>
        <p:nvSpPr>
          <p:cNvPr id="207" name="Google Shape;207;p36"/>
          <p:cNvSpPr>
            <a:spLocks noGrp="1"/>
          </p:cNvSpPr>
          <p:nvPr>
            <p:ph type="pic" idx="6"/>
          </p:nvPr>
        </p:nvSpPr>
        <p:spPr>
          <a:xfrm>
            <a:off x="5323300" y="3423300"/>
            <a:ext cx="1714500" cy="1714500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Google Shape;208;p36"/>
          <p:cNvSpPr txBox="1">
            <a:spLocks noGrp="1"/>
          </p:cNvSpPr>
          <p:nvPr>
            <p:ph type="title"/>
          </p:nvPr>
        </p:nvSpPr>
        <p:spPr>
          <a:xfrm>
            <a:off x="1605875" y="335300"/>
            <a:ext cx="75381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agenda">
  <p:cSld name="TITLE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>
            <a:spLocks noGrp="1"/>
          </p:cNvSpPr>
          <p:nvPr>
            <p:ph type="title"/>
          </p:nvPr>
        </p:nvSpPr>
        <p:spPr>
          <a:xfrm>
            <a:off x="1605875" y="335300"/>
            <a:ext cx="75381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37"/>
          <p:cNvSpPr txBox="1">
            <a:spLocks noGrp="1"/>
          </p:cNvSpPr>
          <p:nvPr>
            <p:ph type="title" idx="2"/>
          </p:nvPr>
        </p:nvSpPr>
        <p:spPr>
          <a:xfrm>
            <a:off x="1610975" y="1315350"/>
            <a:ext cx="6482700" cy="38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subTitle" idx="1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subTitle" idx="3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37"/>
          <p:cNvSpPr txBox="1">
            <a:spLocks noGrp="1"/>
          </p:cNvSpPr>
          <p:nvPr>
            <p:ph type="sldNum" idx="12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verview">
  <p:cSld name="CUSTOM_1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>
            <a:spLocks noGrp="1"/>
          </p:cNvSpPr>
          <p:nvPr>
            <p:ph type="body" idx="1"/>
          </p:nvPr>
        </p:nvSpPr>
        <p:spPr>
          <a:xfrm>
            <a:off x="1746475" y="1206375"/>
            <a:ext cx="4122000" cy="2514600"/>
          </a:xfrm>
          <a:prstGeom prst="rect">
            <a:avLst/>
          </a:prstGeom>
        </p:spPr>
        <p:txBody>
          <a:bodyPr spcFirstLastPara="1" wrap="square" lIns="0" tIns="91425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17" name="Google Shape;217;p38"/>
          <p:cNvSpPr>
            <a:spLocks noGrp="1"/>
          </p:cNvSpPr>
          <p:nvPr>
            <p:ph type="pic" idx="2"/>
          </p:nvPr>
        </p:nvSpPr>
        <p:spPr>
          <a:xfrm>
            <a:off x="6438900" y="1545300"/>
            <a:ext cx="2705100" cy="3592500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38"/>
          <p:cNvSpPr>
            <a:spLocks noGrp="1"/>
          </p:cNvSpPr>
          <p:nvPr>
            <p:ph type="pic" idx="3"/>
          </p:nvPr>
        </p:nvSpPr>
        <p:spPr>
          <a:xfrm>
            <a:off x="2871750" y="3721100"/>
            <a:ext cx="2899500" cy="1422300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p38"/>
          <p:cNvSpPr txBox="1">
            <a:spLocks noGrp="1"/>
          </p:cNvSpPr>
          <p:nvPr>
            <p:ph type="subTitle" idx="4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0" name="Google Shape;220;p38"/>
          <p:cNvSpPr txBox="1">
            <a:spLocks noGrp="1"/>
          </p:cNvSpPr>
          <p:nvPr>
            <p:ph type="subTitle" idx="5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38"/>
          <p:cNvSpPr txBox="1">
            <a:spLocks noGrp="1"/>
          </p:cNvSpPr>
          <p:nvPr>
            <p:ph type="title"/>
          </p:nvPr>
        </p:nvSpPr>
        <p:spPr>
          <a:xfrm>
            <a:off x="73152" y="335300"/>
            <a:ext cx="88848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38"/>
          <p:cNvSpPr txBox="1">
            <a:spLocks noGrp="1"/>
          </p:cNvSpPr>
          <p:nvPr>
            <p:ph type="sldNum" idx="12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">
  <p:cSld name="TITLE_36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>
            <a:spLocks noGrp="1"/>
          </p:cNvSpPr>
          <p:nvPr>
            <p:ph type="title"/>
          </p:nvPr>
        </p:nvSpPr>
        <p:spPr>
          <a:xfrm>
            <a:off x="1605875" y="335300"/>
            <a:ext cx="75381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9"/>
          <p:cNvSpPr txBox="1">
            <a:spLocks noGrp="1"/>
          </p:cNvSpPr>
          <p:nvPr>
            <p:ph type="title" idx="2"/>
          </p:nvPr>
        </p:nvSpPr>
        <p:spPr>
          <a:xfrm>
            <a:off x="1605875" y="1087988"/>
            <a:ext cx="75381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9"/>
          <p:cNvSpPr txBox="1">
            <a:spLocks noGrp="1"/>
          </p:cNvSpPr>
          <p:nvPr>
            <p:ph type="subTitle" idx="1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39"/>
          <p:cNvSpPr txBox="1">
            <a:spLocks noGrp="1"/>
          </p:cNvSpPr>
          <p:nvPr>
            <p:ph type="subTitle" idx="3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39"/>
          <p:cNvSpPr txBox="1">
            <a:spLocks noGrp="1"/>
          </p:cNvSpPr>
          <p:nvPr>
            <p:ph type="sldNum" idx="12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39"/>
          <p:cNvSpPr>
            <a:spLocks noGrp="1"/>
          </p:cNvSpPr>
          <p:nvPr>
            <p:ph type="pic" idx="4"/>
          </p:nvPr>
        </p:nvSpPr>
        <p:spPr>
          <a:xfrm>
            <a:off x="7429500" y="3429000"/>
            <a:ext cx="17145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4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siness Overview">
  <p:cSld name="CUSTOM_5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/>
          <p:nvPr/>
        </p:nvSpPr>
        <p:spPr>
          <a:xfrm>
            <a:off x="228600" y="3148725"/>
            <a:ext cx="2790000" cy="179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32" name="Google Shape;232;p40"/>
          <p:cNvSpPr/>
          <p:nvPr/>
        </p:nvSpPr>
        <p:spPr>
          <a:xfrm>
            <a:off x="3170550" y="3148725"/>
            <a:ext cx="2790000" cy="179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33" name="Google Shape;233;p40"/>
          <p:cNvSpPr/>
          <p:nvPr/>
        </p:nvSpPr>
        <p:spPr>
          <a:xfrm>
            <a:off x="6112500" y="3148725"/>
            <a:ext cx="2790000" cy="179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34" name="Google Shape;234;p40"/>
          <p:cNvSpPr/>
          <p:nvPr/>
        </p:nvSpPr>
        <p:spPr>
          <a:xfrm>
            <a:off x="6112500" y="1226475"/>
            <a:ext cx="2790000" cy="179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35" name="Google Shape;235;p40"/>
          <p:cNvSpPr/>
          <p:nvPr/>
        </p:nvSpPr>
        <p:spPr>
          <a:xfrm>
            <a:off x="3170550" y="1226400"/>
            <a:ext cx="2790000" cy="179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36" name="Google Shape;236;p40"/>
          <p:cNvSpPr txBox="1">
            <a:spLocks noGrp="1"/>
          </p:cNvSpPr>
          <p:nvPr>
            <p:ph type="subTitle" idx="1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40"/>
          <p:cNvSpPr txBox="1">
            <a:spLocks noGrp="1"/>
          </p:cNvSpPr>
          <p:nvPr>
            <p:ph type="subTitle" idx="2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40"/>
          <p:cNvSpPr txBox="1">
            <a:spLocks noGrp="1"/>
          </p:cNvSpPr>
          <p:nvPr>
            <p:ph type="title"/>
          </p:nvPr>
        </p:nvSpPr>
        <p:spPr>
          <a:xfrm>
            <a:off x="73152" y="335300"/>
            <a:ext cx="88848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40"/>
          <p:cNvSpPr txBox="1">
            <a:spLocks noGrp="1"/>
          </p:cNvSpPr>
          <p:nvPr>
            <p:ph type="sldNum" idx="12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40"/>
          <p:cNvSpPr/>
          <p:nvPr/>
        </p:nvSpPr>
        <p:spPr>
          <a:xfrm>
            <a:off x="228600" y="1226475"/>
            <a:ext cx="2790000" cy="179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241" name="Google Shape;241;p40"/>
          <p:cNvSpPr txBox="1">
            <a:spLocks noGrp="1"/>
          </p:cNvSpPr>
          <p:nvPr>
            <p:ph type="subTitle" idx="3"/>
          </p:nvPr>
        </p:nvSpPr>
        <p:spPr>
          <a:xfrm>
            <a:off x="228600" y="1226400"/>
            <a:ext cx="2790000" cy="17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40"/>
          <p:cNvSpPr txBox="1">
            <a:spLocks noGrp="1"/>
          </p:cNvSpPr>
          <p:nvPr>
            <p:ph type="subTitle" idx="4"/>
          </p:nvPr>
        </p:nvSpPr>
        <p:spPr>
          <a:xfrm>
            <a:off x="321279" y="3252025"/>
            <a:ext cx="2605500" cy="73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40"/>
          <p:cNvSpPr txBox="1">
            <a:spLocks noGrp="1"/>
          </p:cNvSpPr>
          <p:nvPr>
            <p:ph type="body" idx="5"/>
          </p:nvPr>
        </p:nvSpPr>
        <p:spPr>
          <a:xfrm>
            <a:off x="321275" y="3775125"/>
            <a:ext cx="2605500" cy="11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4" name="Google Shape;244;p40"/>
          <p:cNvSpPr txBox="1">
            <a:spLocks noGrp="1"/>
          </p:cNvSpPr>
          <p:nvPr>
            <p:ph type="subTitle" idx="6"/>
          </p:nvPr>
        </p:nvSpPr>
        <p:spPr>
          <a:xfrm>
            <a:off x="3262804" y="3252025"/>
            <a:ext cx="2605500" cy="73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40"/>
          <p:cNvSpPr txBox="1">
            <a:spLocks noGrp="1"/>
          </p:cNvSpPr>
          <p:nvPr>
            <p:ph type="body" idx="7"/>
          </p:nvPr>
        </p:nvSpPr>
        <p:spPr>
          <a:xfrm>
            <a:off x="3262800" y="3775125"/>
            <a:ext cx="2605500" cy="11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40"/>
          <p:cNvSpPr txBox="1">
            <a:spLocks noGrp="1"/>
          </p:cNvSpPr>
          <p:nvPr>
            <p:ph type="subTitle" idx="8"/>
          </p:nvPr>
        </p:nvSpPr>
        <p:spPr>
          <a:xfrm>
            <a:off x="6204329" y="3252025"/>
            <a:ext cx="2605500" cy="73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40"/>
          <p:cNvSpPr txBox="1">
            <a:spLocks noGrp="1"/>
          </p:cNvSpPr>
          <p:nvPr>
            <p:ph type="body" idx="9"/>
          </p:nvPr>
        </p:nvSpPr>
        <p:spPr>
          <a:xfrm>
            <a:off x="6204325" y="3775125"/>
            <a:ext cx="2605500" cy="11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40"/>
          <p:cNvSpPr txBox="1">
            <a:spLocks noGrp="1"/>
          </p:cNvSpPr>
          <p:nvPr>
            <p:ph type="subTitle" idx="13"/>
          </p:nvPr>
        </p:nvSpPr>
        <p:spPr>
          <a:xfrm>
            <a:off x="6204329" y="1324475"/>
            <a:ext cx="2605500" cy="73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40"/>
          <p:cNvSpPr txBox="1">
            <a:spLocks noGrp="1"/>
          </p:cNvSpPr>
          <p:nvPr>
            <p:ph type="body" idx="14"/>
          </p:nvPr>
        </p:nvSpPr>
        <p:spPr>
          <a:xfrm>
            <a:off x="6204325" y="1847575"/>
            <a:ext cx="2605500" cy="11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0" name="Google Shape;250;p40"/>
          <p:cNvSpPr txBox="1">
            <a:spLocks noGrp="1"/>
          </p:cNvSpPr>
          <p:nvPr>
            <p:ph type="subTitle" idx="15"/>
          </p:nvPr>
        </p:nvSpPr>
        <p:spPr>
          <a:xfrm>
            <a:off x="3262804" y="1324475"/>
            <a:ext cx="2605500" cy="73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40"/>
          <p:cNvSpPr txBox="1">
            <a:spLocks noGrp="1"/>
          </p:cNvSpPr>
          <p:nvPr>
            <p:ph type="body" idx="16"/>
          </p:nvPr>
        </p:nvSpPr>
        <p:spPr>
          <a:xfrm>
            <a:off x="3262800" y="1847575"/>
            <a:ext cx="2605500" cy="11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">
          <p15:clr>
            <a:srgbClr val="E46962"/>
          </p15:clr>
        </p15:guide>
        <p15:guide id="2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77">
          <p15:clr>
            <a:srgbClr val="E46962"/>
          </p15:clr>
        </p15:guide>
        <p15:guide id="5" pos="549">
          <p15:clr>
            <a:srgbClr val="E46962"/>
          </p15:clr>
        </p15:guide>
        <p15:guide id="6" pos="950">
          <p15:clr>
            <a:srgbClr val="E46962"/>
          </p15:clr>
        </p15:guide>
        <p15:guide id="7" pos="1022">
          <p15:clr>
            <a:srgbClr val="E46962"/>
          </p15:clr>
        </p15:guide>
        <p15:guide id="8" pos="1422">
          <p15:clr>
            <a:srgbClr val="E46962"/>
          </p15:clr>
        </p15:guide>
        <p15:guide id="9" pos="1494">
          <p15:clr>
            <a:srgbClr val="E46962"/>
          </p15:clr>
        </p15:guide>
        <p15:guide id="10" pos="1897">
          <p15:clr>
            <a:srgbClr val="E46962"/>
          </p15:clr>
        </p15:guide>
        <p15:guide id="11" pos="1969">
          <p15:clr>
            <a:srgbClr val="E46962"/>
          </p15:clr>
        </p15:guide>
        <p15:guide id="12" pos="2369">
          <p15:clr>
            <a:srgbClr val="E46962"/>
          </p15:clr>
        </p15:guide>
        <p15:guide id="13" pos="2441">
          <p15:clr>
            <a:srgbClr val="E46962"/>
          </p15:clr>
        </p15:guide>
        <p15:guide id="14" pos="2844">
          <p15:clr>
            <a:srgbClr val="E46962"/>
          </p15:clr>
        </p15:guide>
        <p15:guide id="15" pos="2916">
          <p15:clr>
            <a:srgbClr val="E46962"/>
          </p15:clr>
        </p15:guide>
        <p15:guide id="16" pos="3319">
          <p15:clr>
            <a:srgbClr val="E46962"/>
          </p15:clr>
        </p15:guide>
        <p15:guide id="17" pos="3391">
          <p15:clr>
            <a:srgbClr val="E46962"/>
          </p15:clr>
        </p15:guide>
        <p15:guide id="18" pos="3791">
          <p15:clr>
            <a:srgbClr val="E46962"/>
          </p15:clr>
        </p15:guide>
        <p15:guide id="19" pos="3863">
          <p15:clr>
            <a:srgbClr val="E46962"/>
          </p15:clr>
        </p15:guide>
        <p15:guide id="20" pos="4266">
          <p15:clr>
            <a:srgbClr val="E46962"/>
          </p15:clr>
        </p15:guide>
        <p15:guide id="21" pos="4338">
          <p15:clr>
            <a:srgbClr val="E46962"/>
          </p15:clr>
        </p15:guide>
        <p15:guide id="22" pos="4741">
          <p15:clr>
            <a:srgbClr val="E46962"/>
          </p15:clr>
        </p15:guide>
        <p15:guide id="23" pos="4813">
          <p15:clr>
            <a:srgbClr val="E46962"/>
          </p15:clr>
        </p15:guide>
        <p15:guide id="24" pos="5213">
          <p15:clr>
            <a:srgbClr val="E46962"/>
          </p15:clr>
        </p15:guide>
        <p15:guide id="25" pos="5285">
          <p15:clr>
            <a:srgbClr val="E46962"/>
          </p15:clr>
        </p15:guide>
        <p15:guide id="26" pos="5688">
          <p15:clr>
            <a:srgbClr val="E46962"/>
          </p15:clr>
        </p15:guide>
        <p15:guide id="27" orient="horz" pos="1620">
          <p15:clr>
            <a:srgbClr val="E46962"/>
          </p15:clr>
        </p15:guide>
        <p15:guide id="28" orient="horz" pos="588">
          <p15:clr>
            <a:srgbClr val="E46962"/>
          </p15:clr>
        </p15:guide>
        <p15:guide id="29" orient="horz" pos="1104">
          <p15:clr>
            <a:srgbClr val="E46962"/>
          </p15:clr>
        </p15:guide>
        <p15:guide id="30" orient="horz" pos="2136">
          <p15:clr>
            <a:srgbClr val="E46962"/>
          </p15:clr>
        </p15:guide>
        <p15:guide id="31" orient="horz" pos="2652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">
  <p:cSld name="CUSTOM_2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1"/>
          <p:cNvSpPr txBox="1">
            <a:spLocks noGrp="1"/>
          </p:cNvSpPr>
          <p:nvPr>
            <p:ph type="sldNum" idx="12"/>
          </p:nvPr>
        </p:nvSpPr>
        <p:spPr>
          <a:xfrm>
            <a:off x="306795" y="21662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41"/>
          <p:cNvSpPr txBox="1"/>
          <p:nvPr/>
        </p:nvSpPr>
        <p:spPr>
          <a:xfrm>
            <a:off x="228600" y="21650"/>
            <a:ext cx="43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pg. </a:t>
            </a:r>
            <a:endParaRPr sz="9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255" name="Google Shape;255;p41"/>
          <p:cNvSpPr txBox="1"/>
          <p:nvPr/>
        </p:nvSpPr>
        <p:spPr>
          <a:xfrm>
            <a:off x="1771200" y="21650"/>
            <a:ext cx="3181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Company Name</a:t>
            </a:r>
            <a:endParaRPr sz="9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256" name="Google Shape;256;p41"/>
          <p:cNvSpPr txBox="1"/>
          <p:nvPr/>
        </p:nvSpPr>
        <p:spPr>
          <a:xfrm>
            <a:off x="7961250" y="21650"/>
            <a:ext cx="104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09.14.20XX</a:t>
            </a:r>
            <a:endParaRPr sz="9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ncial Snapshot">
  <p:cSld name="CUSTOM_2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>
            <a:spLocks noGrp="1"/>
          </p:cNvSpPr>
          <p:nvPr>
            <p:ph type="subTitle" idx="1"/>
          </p:nvPr>
        </p:nvSpPr>
        <p:spPr>
          <a:xfrm>
            <a:off x="1771198" y="3024500"/>
            <a:ext cx="2596500" cy="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42"/>
          <p:cNvSpPr txBox="1">
            <a:spLocks noGrp="1"/>
          </p:cNvSpPr>
          <p:nvPr>
            <p:ph type="subTitle" idx="2"/>
          </p:nvPr>
        </p:nvSpPr>
        <p:spPr>
          <a:xfrm>
            <a:off x="1771198" y="1764633"/>
            <a:ext cx="2596500" cy="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42"/>
          <p:cNvSpPr txBox="1">
            <a:spLocks noGrp="1"/>
          </p:cNvSpPr>
          <p:nvPr>
            <p:ph type="subTitle" idx="3"/>
          </p:nvPr>
        </p:nvSpPr>
        <p:spPr>
          <a:xfrm>
            <a:off x="1771198" y="2356467"/>
            <a:ext cx="2596500" cy="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42"/>
          <p:cNvSpPr txBox="1">
            <a:spLocks noGrp="1"/>
          </p:cNvSpPr>
          <p:nvPr>
            <p:ph type="subTitle" idx="4"/>
          </p:nvPr>
        </p:nvSpPr>
        <p:spPr>
          <a:xfrm>
            <a:off x="104050" y="1869125"/>
            <a:ext cx="21531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42"/>
          <p:cNvSpPr txBox="1">
            <a:spLocks noGrp="1"/>
          </p:cNvSpPr>
          <p:nvPr>
            <p:ph type="subTitle" idx="5"/>
          </p:nvPr>
        </p:nvSpPr>
        <p:spPr>
          <a:xfrm>
            <a:off x="104050" y="2464508"/>
            <a:ext cx="21531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42"/>
          <p:cNvSpPr txBox="1">
            <a:spLocks noGrp="1"/>
          </p:cNvSpPr>
          <p:nvPr>
            <p:ph type="subTitle" idx="6"/>
          </p:nvPr>
        </p:nvSpPr>
        <p:spPr>
          <a:xfrm>
            <a:off x="104050" y="3136092"/>
            <a:ext cx="21531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42"/>
          <p:cNvSpPr txBox="1">
            <a:spLocks noGrp="1"/>
          </p:cNvSpPr>
          <p:nvPr>
            <p:ph type="subTitle" idx="7"/>
          </p:nvPr>
        </p:nvSpPr>
        <p:spPr>
          <a:xfrm>
            <a:off x="94072" y="1215925"/>
            <a:ext cx="4076100" cy="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Familjen Grotesk Medium"/>
              <a:buNone/>
              <a:defRPr sz="1800"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42"/>
          <p:cNvSpPr txBox="1">
            <a:spLocks noGrp="1"/>
          </p:cNvSpPr>
          <p:nvPr>
            <p:ph type="subTitle" idx="8"/>
          </p:nvPr>
        </p:nvSpPr>
        <p:spPr>
          <a:xfrm>
            <a:off x="4651939" y="1215925"/>
            <a:ext cx="4076100" cy="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Familjen Grotesk Medium"/>
              <a:buNone/>
              <a:defRPr sz="1800"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42"/>
          <p:cNvSpPr txBox="1">
            <a:spLocks noGrp="1"/>
          </p:cNvSpPr>
          <p:nvPr>
            <p:ph type="sldNum" idx="12"/>
          </p:nvPr>
        </p:nvSpPr>
        <p:spPr>
          <a:xfrm>
            <a:off x="306795" y="21662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l" rtl="0">
              <a:buNone/>
              <a:defRPr/>
            </a:lvl1pPr>
            <a:lvl2pPr lvl="1" algn="l" rtl="0">
              <a:buNone/>
              <a:defRPr/>
            </a:lvl2pPr>
            <a:lvl3pPr lvl="2" algn="l" rtl="0">
              <a:buNone/>
              <a:defRPr/>
            </a:lvl3pPr>
            <a:lvl4pPr lvl="3" algn="l" rtl="0">
              <a:buNone/>
              <a:defRPr/>
            </a:lvl4pPr>
            <a:lvl5pPr lvl="4" algn="l" rtl="0">
              <a:buNone/>
              <a:defRPr/>
            </a:lvl5pPr>
            <a:lvl6pPr lvl="5" algn="l" rtl="0">
              <a:buNone/>
              <a:defRPr/>
            </a:lvl6pPr>
            <a:lvl7pPr lvl="6" algn="l" rtl="0">
              <a:buNone/>
              <a:defRPr/>
            </a:lvl7pPr>
            <a:lvl8pPr lvl="7" algn="l" rtl="0">
              <a:buNone/>
              <a:defRPr/>
            </a:lvl8pPr>
            <a:lvl9pPr lvl="8" algn="l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42"/>
          <p:cNvSpPr txBox="1"/>
          <p:nvPr/>
        </p:nvSpPr>
        <p:spPr>
          <a:xfrm>
            <a:off x="228600" y="21650"/>
            <a:ext cx="4344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pg. </a:t>
            </a:r>
            <a:endParaRPr sz="9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268" name="Google Shape;268;p42"/>
          <p:cNvSpPr txBox="1"/>
          <p:nvPr/>
        </p:nvSpPr>
        <p:spPr>
          <a:xfrm>
            <a:off x="1771200" y="21650"/>
            <a:ext cx="3181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Company Name</a:t>
            </a:r>
            <a:endParaRPr sz="9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269" name="Google Shape;269;p42"/>
          <p:cNvSpPr txBox="1"/>
          <p:nvPr/>
        </p:nvSpPr>
        <p:spPr>
          <a:xfrm>
            <a:off x="7961250" y="21650"/>
            <a:ext cx="1047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09.14.20XX</a:t>
            </a:r>
            <a:endParaRPr sz="9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270" name="Google Shape;270;p42"/>
          <p:cNvSpPr txBox="1">
            <a:spLocks noGrp="1"/>
          </p:cNvSpPr>
          <p:nvPr>
            <p:ph type="title"/>
          </p:nvPr>
        </p:nvSpPr>
        <p:spPr>
          <a:xfrm>
            <a:off x="73152" y="335300"/>
            <a:ext cx="88848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cxnSp>
        <p:nvCxnSpPr>
          <p:cNvPr id="271" name="Google Shape;271;p42"/>
          <p:cNvCxnSpPr/>
          <p:nvPr/>
        </p:nvCxnSpPr>
        <p:spPr>
          <a:xfrm>
            <a:off x="4515550" y="1368725"/>
            <a:ext cx="0" cy="3425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2" name="Google Shape;272;p42"/>
          <p:cNvSpPr txBox="1">
            <a:spLocks noGrp="1"/>
          </p:cNvSpPr>
          <p:nvPr>
            <p:ph type="subTitle" idx="9"/>
          </p:nvPr>
        </p:nvSpPr>
        <p:spPr>
          <a:xfrm>
            <a:off x="4676900" y="1869125"/>
            <a:ext cx="21531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2"/>
          <p:cNvSpPr txBox="1">
            <a:spLocks noGrp="1"/>
          </p:cNvSpPr>
          <p:nvPr>
            <p:ph type="subTitle" idx="13"/>
          </p:nvPr>
        </p:nvSpPr>
        <p:spPr>
          <a:xfrm>
            <a:off x="4676900" y="2464508"/>
            <a:ext cx="21531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42"/>
          <p:cNvSpPr txBox="1">
            <a:spLocks noGrp="1"/>
          </p:cNvSpPr>
          <p:nvPr>
            <p:ph type="subTitle" idx="14"/>
          </p:nvPr>
        </p:nvSpPr>
        <p:spPr>
          <a:xfrm>
            <a:off x="4676900" y="3059892"/>
            <a:ext cx="21531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42"/>
          <p:cNvSpPr txBox="1">
            <a:spLocks noGrp="1"/>
          </p:cNvSpPr>
          <p:nvPr>
            <p:ph type="subTitle" idx="15"/>
          </p:nvPr>
        </p:nvSpPr>
        <p:spPr>
          <a:xfrm>
            <a:off x="4676900" y="3655300"/>
            <a:ext cx="21531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42"/>
          <p:cNvSpPr txBox="1">
            <a:spLocks noGrp="1"/>
          </p:cNvSpPr>
          <p:nvPr>
            <p:ph type="subTitle" idx="16"/>
          </p:nvPr>
        </p:nvSpPr>
        <p:spPr>
          <a:xfrm>
            <a:off x="4676900" y="4326883"/>
            <a:ext cx="21531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42"/>
          <p:cNvSpPr txBox="1">
            <a:spLocks noGrp="1"/>
          </p:cNvSpPr>
          <p:nvPr>
            <p:ph type="subTitle" idx="17"/>
          </p:nvPr>
        </p:nvSpPr>
        <p:spPr>
          <a:xfrm>
            <a:off x="6411748" y="2963183"/>
            <a:ext cx="2596500" cy="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42"/>
          <p:cNvSpPr txBox="1">
            <a:spLocks noGrp="1"/>
          </p:cNvSpPr>
          <p:nvPr>
            <p:ph type="subTitle" idx="18"/>
          </p:nvPr>
        </p:nvSpPr>
        <p:spPr>
          <a:xfrm>
            <a:off x="6411748" y="1764633"/>
            <a:ext cx="2596500" cy="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42"/>
          <p:cNvSpPr txBox="1">
            <a:spLocks noGrp="1"/>
          </p:cNvSpPr>
          <p:nvPr>
            <p:ph type="subTitle" idx="19"/>
          </p:nvPr>
        </p:nvSpPr>
        <p:spPr>
          <a:xfrm>
            <a:off x="6411748" y="2363908"/>
            <a:ext cx="2596500" cy="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42"/>
          <p:cNvSpPr txBox="1">
            <a:spLocks noGrp="1"/>
          </p:cNvSpPr>
          <p:nvPr>
            <p:ph type="subTitle" idx="20"/>
          </p:nvPr>
        </p:nvSpPr>
        <p:spPr>
          <a:xfrm>
            <a:off x="6411748" y="3562458"/>
            <a:ext cx="2596500" cy="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42"/>
          <p:cNvSpPr txBox="1">
            <a:spLocks noGrp="1"/>
          </p:cNvSpPr>
          <p:nvPr>
            <p:ph type="subTitle" idx="21"/>
          </p:nvPr>
        </p:nvSpPr>
        <p:spPr>
          <a:xfrm>
            <a:off x="6411748" y="4237933"/>
            <a:ext cx="2596500" cy="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82" name="Google Shape;282;p42"/>
          <p:cNvCxnSpPr/>
          <p:nvPr/>
        </p:nvCxnSpPr>
        <p:spPr>
          <a:xfrm>
            <a:off x="200117" y="3089629"/>
            <a:ext cx="4082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42"/>
          <p:cNvCxnSpPr/>
          <p:nvPr/>
        </p:nvCxnSpPr>
        <p:spPr>
          <a:xfrm>
            <a:off x="4786525" y="4282704"/>
            <a:ext cx="40821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16">
          <p15:clr>
            <a:srgbClr val="E46962"/>
          </p15:clr>
        </p15:guide>
        <p15:guide id="2" orient="horz" pos="1261">
          <p15:clr>
            <a:srgbClr val="E46962"/>
          </p15:clr>
        </p15:guide>
        <p15:guide id="3" orient="horz" pos="2771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ncial Executive Summary">
  <p:cSld name="TITLE_1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>
            <a:spLocks noGrp="1"/>
          </p:cNvSpPr>
          <p:nvPr>
            <p:ph type="subTitle" idx="1"/>
          </p:nvPr>
        </p:nvSpPr>
        <p:spPr>
          <a:xfrm>
            <a:off x="1985411" y="2323038"/>
            <a:ext cx="1581900" cy="47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9pPr>
          </a:lstStyle>
          <a:p>
            <a:endParaRPr/>
          </a:p>
        </p:txBody>
      </p:sp>
      <p:sp>
        <p:nvSpPr>
          <p:cNvPr id="286" name="Google Shape;286;p43"/>
          <p:cNvSpPr txBox="1">
            <a:spLocks noGrp="1"/>
          </p:cNvSpPr>
          <p:nvPr>
            <p:ph type="subTitle" idx="2"/>
          </p:nvPr>
        </p:nvSpPr>
        <p:spPr>
          <a:xfrm>
            <a:off x="2014509" y="2802444"/>
            <a:ext cx="1551000" cy="2046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>
            <a:endParaRPr/>
          </a:p>
        </p:txBody>
      </p:sp>
      <p:sp>
        <p:nvSpPr>
          <p:cNvPr id="287" name="Google Shape;287;p43"/>
          <p:cNvSpPr txBox="1">
            <a:spLocks noGrp="1"/>
          </p:cNvSpPr>
          <p:nvPr>
            <p:ph type="subTitle" idx="3"/>
          </p:nvPr>
        </p:nvSpPr>
        <p:spPr>
          <a:xfrm>
            <a:off x="189200" y="2978305"/>
            <a:ext cx="1581900" cy="47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9pPr>
          </a:lstStyle>
          <a:p>
            <a:endParaRPr/>
          </a:p>
        </p:txBody>
      </p:sp>
      <p:sp>
        <p:nvSpPr>
          <p:cNvPr id="288" name="Google Shape;288;p43"/>
          <p:cNvSpPr txBox="1">
            <a:spLocks noGrp="1"/>
          </p:cNvSpPr>
          <p:nvPr>
            <p:ph type="body" idx="4"/>
          </p:nvPr>
        </p:nvSpPr>
        <p:spPr>
          <a:xfrm>
            <a:off x="212473" y="1023597"/>
            <a:ext cx="3560400" cy="989700"/>
          </a:xfrm>
          <a:prstGeom prst="rect">
            <a:avLst/>
          </a:prstGeom>
        </p:spPr>
        <p:txBody>
          <a:bodyPr spcFirstLastPara="1" wrap="square" lIns="0" tIns="91425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cxnSp>
        <p:nvCxnSpPr>
          <p:cNvPr id="289" name="Google Shape;289;p43"/>
          <p:cNvCxnSpPr/>
          <p:nvPr/>
        </p:nvCxnSpPr>
        <p:spPr>
          <a:xfrm>
            <a:off x="226950" y="4635025"/>
            <a:ext cx="342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43"/>
          <p:cNvCxnSpPr/>
          <p:nvPr/>
        </p:nvCxnSpPr>
        <p:spPr>
          <a:xfrm>
            <a:off x="226950" y="4326850"/>
            <a:ext cx="3426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1" name="Google Shape;291;p43"/>
          <p:cNvSpPr/>
          <p:nvPr/>
        </p:nvSpPr>
        <p:spPr>
          <a:xfrm>
            <a:off x="7308210" y="4181450"/>
            <a:ext cx="1607100" cy="78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92" name="Google Shape;292;p43"/>
          <p:cNvSpPr txBox="1">
            <a:spLocks noGrp="1"/>
          </p:cNvSpPr>
          <p:nvPr>
            <p:ph type="body" idx="5"/>
          </p:nvPr>
        </p:nvSpPr>
        <p:spPr>
          <a:xfrm>
            <a:off x="7308213" y="4314851"/>
            <a:ext cx="16071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293" name="Google Shape;293;p43"/>
          <p:cNvSpPr txBox="1">
            <a:spLocks noGrp="1"/>
          </p:cNvSpPr>
          <p:nvPr>
            <p:ph type="subTitle" idx="6"/>
          </p:nvPr>
        </p:nvSpPr>
        <p:spPr>
          <a:xfrm>
            <a:off x="7308213" y="4203043"/>
            <a:ext cx="1607100" cy="3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 Medium"/>
              <a:buNone/>
              <a:defRPr sz="900"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9pPr>
          </a:lstStyle>
          <a:p>
            <a:endParaRPr/>
          </a:p>
        </p:txBody>
      </p:sp>
      <p:sp>
        <p:nvSpPr>
          <p:cNvPr id="294" name="Google Shape;294;p43"/>
          <p:cNvSpPr/>
          <p:nvPr/>
        </p:nvSpPr>
        <p:spPr>
          <a:xfrm>
            <a:off x="7308198" y="3325500"/>
            <a:ext cx="1607100" cy="78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95" name="Google Shape;295;p43"/>
          <p:cNvSpPr txBox="1">
            <a:spLocks noGrp="1"/>
          </p:cNvSpPr>
          <p:nvPr>
            <p:ph type="body" idx="7"/>
          </p:nvPr>
        </p:nvSpPr>
        <p:spPr>
          <a:xfrm>
            <a:off x="7308200" y="3458901"/>
            <a:ext cx="16071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296" name="Google Shape;296;p43"/>
          <p:cNvSpPr txBox="1">
            <a:spLocks noGrp="1"/>
          </p:cNvSpPr>
          <p:nvPr>
            <p:ph type="subTitle" idx="8"/>
          </p:nvPr>
        </p:nvSpPr>
        <p:spPr>
          <a:xfrm>
            <a:off x="7308201" y="3347093"/>
            <a:ext cx="1607100" cy="3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 Medium"/>
              <a:buNone/>
              <a:defRPr sz="900"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9pPr>
          </a:lstStyle>
          <a:p>
            <a:endParaRPr/>
          </a:p>
        </p:txBody>
      </p:sp>
      <p:sp>
        <p:nvSpPr>
          <p:cNvPr id="297" name="Google Shape;297;p43"/>
          <p:cNvSpPr/>
          <p:nvPr/>
        </p:nvSpPr>
        <p:spPr>
          <a:xfrm>
            <a:off x="3959148" y="4181450"/>
            <a:ext cx="1607100" cy="78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98" name="Google Shape;298;p43"/>
          <p:cNvSpPr txBox="1">
            <a:spLocks noGrp="1"/>
          </p:cNvSpPr>
          <p:nvPr>
            <p:ph type="body" idx="9"/>
          </p:nvPr>
        </p:nvSpPr>
        <p:spPr>
          <a:xfrm>
            <a:off x="3959150" y="4314851"/>
            <a:ext cx="16071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299" name="Google Shape;299;p43"/>
          <p:cNvSpPr/>
          <p:nvPr/>
        </p:nvSpPr>
        <p:spPr>
          <a:xfrm>
            <a:off x="3959150" y="3325508"/>
            <a:ext cx="1607100" cy="78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300" name="Google Shape;300;p43"/>
          <p:cNvSpPr txBox="1">
            <a:spLocks noGrp="1"/>
          </p:cNvSpPr>
          <p:nvPr>
            <p:ph type="subTitle" idx="13"/>
          </p:nvPr>
        </p:nvSpPr>
        <p:spPr>
          <a:xfrm>
            <a:off x="3959150" y="3325475"/>
            <a:ext cx="1607100" cy="7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43"/>
          <p:cNvSpPr txBox="1">
            <a:spLocks noGrp="1"/>
          </p:cNvSpPr>
          <p:nvPr>
            <p:ph type="subTitle" idx="14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43"/>
          <p:cNvSpPr txBox="1">
            <a:spLocks noGrp="1"/>
          </p:cNvSpPr>
          <p:nvPr>
            <p:ph type="subTitle" idx="15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3" name="Google Shape;303;p43"/>
          <p:cNvSpPr txBox="1">
            <a:spLocks noGrp="1"/>
          </p:cNvSpPr>
          <p:nvPr>
            <p:ph type="sldNum" idx="12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43"/>
          <p:cNvSpPr txBox="1">
            <a:spLocks noGrp="1"/>
          </p:cNvSpPr>
          <p:nvPr>
            <p:ph type="title"/>
          </p:nvPr>
        </p:nvSpPr>
        <p:spPr>
          <a:xfrm>
            <a:off x="73152" y="335300"/>
            <a:ext cx="88848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cxnSp>
        <p:nvCxnSpPr>
          <p:cNvPr id="305" name="Google Shape;305;p43"/>
          <p:cNvCxnSpPr/>
          <p:nvPr/>
        </p:nvCxnSpPr>
        <p:spPr>
          <a:xfrm>
            <a:off x="3952400" y="1193550"/>
            <a:ext cx="0" cy="76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43"/>
          <p:cNvCxnSpPr/>
          <p:nvPr/>
        </p:nvCxnSpPr>
        <p:spPr>
          <a:xfrm>
            <a:off x="5070844" y="1193550"/>
            <a:ext cx="0" cy="76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43"/>
          <p:cNvCxnSpPr/>
          <p:nvPr/>
        </p:nvCxnSpPr>
        <p:spPr>
          <a:xfrm>
            <a:off x="6189289" y="1193550"/>
            <a:ext cx="0" cy="76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43"/>
          <p:cNvCxnSpPr/>
          <p:nvPr/>
        </p:nvCxnSpPr>
        <p:spPr>
          <a:xfrm>
            <a:off x="7307733" y="1193550"/>
            <a:ext cx="0" cy="76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" name="Google Shape;309;p43"/>
          <p:cNvCxnSpPr/>
          <p:nvPr/>
        </p:nvCxnSpPr>
        <p:spPr>
          <a:xfrm>
            <a:off x="8426178" y="1193550"/>
            <a:ext cx="0" cy="76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" name="Google Shape;310;p43"/>
          <p:cNvCxnSpPr/>
          <p:nvPr/>
        </p:nvCxnSpPr>
        <p:spPr>
          <a:xfrm>
            <a:off x="4511622" y="1193550"/>
            <a:ext cx="0" cy="76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1" name="Google Shape;311;p43"/>
          <p:cNvCxnSpPr/>
          <p:nvPr/>
        </p:nvCxnSpPr>
        <p:spPr>
          <a:xfrm>
            <a:off x="5630067" y="1193550"/>
            <a:ext cx="0" cy="76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2" name="Google Shape;312;p43"/>
          <p:cNvCxnSpPr/>
          <p:nvPr/>
        </p:nvCxnSpPr>
        <p:spPr>
          <a:xfrm>
            <a:off x="6748511" y="1193550"/>
            <a:ext cx="0" cy="76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43"/>
          <p:cNvCxnSpPr/>
          <p:nvPr/>
        </p:nvCxnSpPr>
        <p:spPr>
          <a:xfrm>
            <a:off x="7866956" y="1193550"/>
            <a:ext cx="0" cy="76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43"/>
          <p:cNvCxnSpPr/>
          <p:nvPr/>
        </p:nvCxnSpPr>
        <p:spPr>
          <a:xfrm>
            <a:off x="8985400" y="1193550"/>
            <a:ext cx="0" cy="76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5" name="Google Shape;315;p43"/>
          <p:cNvCxnSpPr/>
          <p:nvPr/>
        </p:nvCxnSpPr>
        <p:spPr>
          <a:xfrm>
            <a:off x="719400" y="4125475"/>
            <a:ext cx="0" cy="83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" name="Google Shape;316;p43"/>
          <p:cNvCxnSpPr/>
          <p:nvPr/>
        </p:nvCxnSpPr>
        <p:spPr>
          <a:xfrm>
            <a:off x="1208760" y="4125475"/>
            <a:ext cx="0" cy="83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43"/>
          <p:cNvCxnSpPr/>
          <p:nvPr/>
        </p:nvCxnSpPr>
        <p:spPr>
          <a:xfrm>
            <a:off x="1698120" y="4125475"/>
            <a:ext cx="0" cy="83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43"/>
          <p:cNvCxnSpPr/>
          <p:nvPr/>
        </p:nvCxnSpPr>
        <p:spPr>
          <a:xfrm>
            <a:off x="2187480" y="4125475"/>
            <a:ext cx="0" cy="83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9" name="Google Shape;319;p43"/>
          <p:cNvSpPr/>
          <p:nvPr/>
        </p:nvSpPr>
        <p:spPr>
          <a:xfrm>
            <a:off x="229843" y="4125475"/>
            <a:ext cx="3425935" cy="838687"/>
          </a:xfrm>
          <a:custGeom>
            <a:avLst/>
            <a:gdLst/>
            <a:ahLst/>
            <a:cxnLst/>
            <a:rect l="l" t="t" r="r" b="b"/>
            <a:pathLst>
              <a:path w="347018" h="148178" extrusionOk="0">
                <a:moveTo>
                  <a:pt x="0" y="0"/>
                </a:moveTo>
                <a:lnTo>
                  <a:pt x="0" y="148178"/>
                </a:lnTo>
                <a:lnTo>
                  <a:pt x="347018" y="148178"/>
                </a:ln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320" name="Google Shape;320;p43"/>
          <p:cNvCxnSpPr/>
          <p:nvPr/>
        </p:nvCxnSpPr>
        <p:spPr>
          <a:xfrm>
            <a:off x="2676840" y="4125475"/>
            <a:ext cx="0" cy="83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43"/>
          <p:cNvCxnSpPr/>
          <p:nvPr/>
        </p:nvCxnSpPr>
        <p:spPr>
          <a:xfrm>
            <a:off x="3166200" y="4125475"/>
            <a:ext cx="0" cy="83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p43"/>
          <p:cNvSpPr/>
          <p:nvPr/>
        </p:nvSpPr>
        <p:spPr>
          <a:xfrm>
            <a:off x="5633673" y="3325500"/>
            <a:ext cx="1607100" cy="78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23" name="Google Shape;323;p43"/>
          <p:cNvSpPr txBox="1">
            <a:spLocks noGrp="1"/>
          </p:cNvSpPr>
          <p:nvPr>
            <p:ph type="body" idx="16"/>
          </p:nvPr>
        </p:nvSpPr>
        <p:spPr>
          <a:xfrm>
            <a:off x="5633675" y="3458901"/>
            <a:ext cx="16071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324" name="Google Shape;324;p43"/>
          <p:cNvSpPr txBox="1">
            <a:spLocks noGrp="1"/>
          </p:cNvSpPr>
          <p:nvPr>
            <p:ph type="subTitle" idx="17"/>
          </p:nvPr>
        </p:nvSpPr>
        <p:spPr>
          <a:xfrm>
            <a:off x="3959151" y="4203043"/>
            <a:ext cx="1607100" cy="3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 Medium"/>
              <a:buNone/>
              <a:defRPr sz="900"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9pPr>
          </a:lstStyle>
          <a:p>
            <a:endParaRPr/>
          </a:p>
        </p:txBody>
      </p:sp>
      <p:sp>
        <p:nvSpPr>
          <p:cNvPr id="325" name="Google Shape;325;p43"/>
          <p:cNvSpPr txBox="1">
            <a:spLocks noGrp="1"/>
          </p:cNvSpPr>
          <p:nvPr>
            <p:ph type="subTitle" idx="18"/>
          </p:nvPr>
        </p:nvSpPr>
        <p:spPr>
          <a:xfrm>
            <a:off x="5633676" y="3347093"/>
            <a:ext cx="1607100" cy="3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 Medium"/>
              <a:buNone/>
              <a:defRPr sz="900"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9pPr>
          </a:lstStyle>
          <a:p>
            <a:endParaRPr/>
          </a:p>
        </p:txBody>
      </p:sp>
      <p:sp>
        <p:nvSpPr>
          <p:cNvPr id="326" name="Google Shape;326;p43"/>
          <p:cNvSpPr/>
          <p:nvPr/>
        </p:nvSpPr>
        <p:spPr>
          <a:xfrm>
            <a:off x="5633660" y="4181450"/>
            <a:ext cx="1607100" cy="78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27" name="Google Shape;327;p43"/>
          <p:cNvSpPr txBox="1">
            <a:spLocks noGrp="1"/>
          </p:cNvSpPr>
          <p:nvPr>
            <p:ph type="body" idx="19"/>
          </p:nvPr>
        </p:nvSpPr>
        <p:spPr>
          <a:xfrm>
            <a:off x="5633663" y="4314851"/>
            <a:ext cx="16071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328" name="Google Shape;328;p43"/>
          <p:cNvSpPr txBox="1">
            <a:spLocks noGrp="1"/>
          </p:cNvSpPr>
          <p:nvPr>
            <p:ph type="subTitle" idx="20"/>
          </p:nvPr>
        </p:nvSpPr>
        <p:spPr>
          <a:xfrm>
            <a:off x="5633663" y="4203043"/>
            <a:ext cx="1607100" cy="3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 Medium"/>
              <a:buNone/>
              <a:defRPr sz="900"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9pPr>
          </a:lstStyle>
          <a:p>
            <a:endParaRPr/>
          </a:p>
        </p:txBody>
      </p:sp>
      <p:sp>
        <p:nvSpPr>
          <p:cNvPr id="329" name="Google Shape;329;p43"/>
          <p:cNvSpPr txBox="1">
            <a:spLocks noGrp="1"/>
          </p:cNvSpPr>
          <p:nvPr>
            <p:ph type="subTitle" idx="21"/>
          </p:nvPr>
        </p:nvSpPr>
        <p:spPr>
          <a:xfrm>
            <a:off x="3933400" y="1065775"/>
            <a:ext cx="578100" cy="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>
            <a:endParaRPr/>
          </a:p>
        </p:txBody>
      </p:sp>
      <p:sp>
        <p:nvSpPr>
          <p:cNvPr id="330" name="Google Shape;330;p43"/>
          <p:cNvSpPr txBox="1">
            <a:spLocks noGrp="1"/>
          </p:cNvSpPr>
          <p:nvPr>
            <p:ph type="subTitle" idx="22"/>
          </p:nvPr>
        </p:nvSpPr>
        <p:spPr>
          <a:xfrm>
            <a:off x="5052000" y="1065775"/>
            <a:ext cx="578100" cy="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>
            <a:endParaRPr/>
          </a:p>
        </p:txBody>
      </p:sp>
      <p:sp>
        <p:nvSpPr>
          <p:cNvPr id="331" name="Google Shape;331;p43"/>
          <p:cNvSpPr txBox="1">
            <a:spLocks noGrp="1"/>
          </p:cNvSpPr>
          <p:nvPr>
            <p:ph type="subTitle" idx="23"/>
          </p:nvPr>
        </p:nvSpPr>
        <p:spPr>
          <a:xfrm>
            <a:off x="7288862" y="1065775"/>
            <a:ext cx="578100" cy="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>
            <a:endParaRPr/>
          </a:p>
        </p:txBody>
      </p:sp>
      <p:sp>
        <p:nvSpPr>
          <p:cNvPr id="332" name="Google Shape;332;p43"/>
          <p:cNvSpPr txBox="1">
            <a:spLocks noGrp="1"/>
          </p:cNvSpPr>
          <p:nvPr>
            <p:ph type="subTitle" idx="24"/>
          </p:nvPr>
        </p:nvSpPr>
        <p:spPr>
          <a:xfrm>
            <a:off x="8407312" y="1065775"/>
            <a:ext cx="578100" cy="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>
            <a:endParaRPr/>
          </a:p>
        </p:txBody>
      </p:sp>
      <p:sp>
        <p:nvSpPr>
          <p:cNvPr id="333" name="Google Shape;333;p43"/>
          <p:cNvSpPr txBox="1">
            <a:spLocks noGrp="1"/>
          </p:cNvSpPr>
          <p:nvPr>
            <p:ph type="subTitle" idx="25"/>
          </p:nvPr>
        </p:nvSpPr>
        <p:spPr>
          <a:xfrm>
            <a:off x="6170412" y="1065775"/>
            <a:ext cx="578100" cy="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>
            <a:endParaRPr/>
          </a:p>
        </p:txBody>
      </p:sp>
      <p:sp>
        <p:nvSpPr>
          <p:cNvPr id="334" name="Google Shape;334;p43"/>
          <p:cNvSpPr txBox="1">
            <a:spLocks noGrp="1"/>
          </p:cNvSpPr>
          <p:nvPr>
            <p:ph type="subTitle" idx="26"/>
          </p:nvPr>
        </p:nvSpPr>
        <p:spPr>
          <a:xfrm>
            <a:off x="3946300" y="2211525"/>
            <a:ext cx="1589400" cy="4617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35" name="Google Shape;335;p43"/>
          <p:cNvSpPr txBox="1">
            <a:spLocks noGrp="1"/>
          </p:cNvSpPr>
          <p:nvPr>
            <p:ph type="subTitle" idx="27"/>
          </p:nvPr>
        </p:nvSpPr>
        <p:spPr>
          <a:xfrm>
            <a:off x="5619200" y="2211513"/>
            <a:ext cx="1589400" cy="4617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36" name="Google Shape;336;p43"/>
          <p:cNvSpPr txBox="1">
            <a:spLocks noGrp="1"/>
          </p:cNvSpPr>
          <p:nvPr>
            <p:ph type="subTitle" idx="28"/>
          </p:nvPr>
        </p:nvSpPr>
        <p:spPr>
          <a:xfrm>
            <a:off x="7302800" y="2211513"/>
            <a:ext cx="1589400" cy="4617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37" name="Google Shape;337;p43"/>
          <p:cNvSpPr txBox="1">
            <a:spLocks noGrp="1"/>
          </p:cNvSpPr>
          <p:nvPr>
            <p:ph type="subTitle" idx="29"/>
          </p:nvPr>
        </p:nvSpPr>
        <p:spPr>
          <a:xfrm>
            <a:off x="5625300" y="1997479"/>
            <a:ext cx="1590600" cy="30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43"/>
          <p:cNvSpPr txBox="1">
            <a:spLocks noGrp="1"/>
          </p:cNvSpPr>
          <p:nvPr>
            <p:ph type="subTitle" idx="30"/>
          </p:nvPr>
        </p:nvSpPr>
        <p:spPr>
          <a:xfrm>
            <a:off x="7298200" y="1997467"/>
            <a:ext cx="1590600" cy="30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43"/>
          <p:cNvSpPr txBox="1">
            <a:spLocks noGrp="1"/>
          </p:cNvSpPr>
          <p:nvPr>
            <p:ph type="subTitle" idx="31"/>
          </p:nvPr>
        </p:nvSpPr>
        <p:spPr>
          <a:xfrm>
            <a:off x="3952400" y="1997479"/>
            <a:ext cx="1590600" cy="30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43"/>
          <p:cNvSpPr txBox="1">
            <a:spLocks noGrp="1"/>
          </p:cNvSpPr>
          <p:nvPr>
            <p:ph type="subTitle" idx="32"/>
          </p:nvPr>
        </p:nvSpPr>
        <p:spPr>
          <a:xfrm>
            <a:off x="3939000" y="2797425"/>
            <a:ext cx="4968900" cy="30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sz="1800" b="1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sz="1800" b="1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sz="1800" b="1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sz="1800" b="1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sz="1800" b="1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sz="1800" b="1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sz="1800" b="1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sz="1800" b="1"/>
            </a:lvl9pPr>
          </a:lstStyle>
          <a:p>
            <a:endParaRPr/>
          </a:p>
        </p:txBody>
      </p:sp>
      <p:sp>
        <p:nvSpPr>
          <p:cNvPr id="341" name="Google Shape;341;p43"/>
          <p:cNvSpPr txBox="1">
            <a:spLocks noGrp="1"/>
          </p:cNvSpPr>
          <p:nvPr>
            <p:ph type="subTitle" idx="33"/>
          </p:nvPr>
        </p:nvSpPr>
        <p:spPr>
          <a:xfrm>
            <a:off x="3946300" y="3070150"/>
            <a:ext cx="4968900" cy="2046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42" name="Google Shape;342;p43"/>
          <p:cNvSpPr txBox="1">
            <a:spLocks noGrp="1"/>
          </p:cNvSpPr>
          <p:nvPr>
            <p:ph type="subTitle" idx="34"/>
          </p:nvPr>
        </p:nvSpPr>
        <p:spPr>
          <a:xfrm>
            <a:off x="220150" y="3826873"/>
            <a:ext cx="3426000" cy="30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sz="1800" b="1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sz="1800" b="1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sz="1800" b="1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sz="1800" b="1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sz="1800" b="1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sz="1800" b="1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sz="1800" b="1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sz="1800" b="1"/>
            </a:lvl9pPr>
          </a:lstStyle>
          <a:p>
            <a:endParaRPr/>
          </a:p>
        </p:txBody>
      </p:sp>
      <p:sp>
        <p:nvSpPr>
          <p:cNvPr id="343" name="Google Shape;343;p43"/>
          <p:cNvSpPr txBox="1">
            <a:spLocks noGrp="1"/>
          </p:cNvSpPr>
          <p:nvPr>
            <p:ph type="subTitle" idx="35"/>
          </p:nvPr>
        </p:nvSpPr>
        <p:spPr>
          <a:xfrm>
            <a:off x="218299" y="3457711"/>
            <a:ext cx="1551000" cy="2046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>
            <a:endParaRPr/>
          </a:p>
        </p:txBody>
      </p:sp>
      <p:sp>
        <p:nvSpPr>
          <p:cNvPr id="344" name="Google Shape;344;p43"/>
          <p:cNvSpPr txBox="1">
            <a:spLocks noGrp="1"/>
          </p:cNvSpPr>
          <p:nvPr>
            <p:ph type="subTitle" idx="36"/>
          </p:nvPr>
        </p:nvSpPr>
        <p:spPr>
          <a:xfrm>
            <a:off x="189200" y="2323038"/>
            <a:ext cx="1581900" cy="47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9pPr>
          </a:lstStyle>
          <a:p>
            <a:endParaRPr/>
          </a:p>
        </p:txBody>
      </p:sp>
      <p:sp>
        <p:nvSpPr>
          <p:cNvPr id="345" name="Google Shape;345;p43"/>
          <p:cNvSpPr txBox="1">
            <a:spLocks noGrp="1"/>
          </p:cNvSpPr>
          <p:nvPr>
            <p:ph type="subTitle" idx="37"/>
          </p:nvPr>
        </p:nvSpPr>
        <p:spPr>
          <a:xfrm>
            <a:off x="218299" y="2802444"/>
            <a:ext cx="1551000" cy="2046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>
            <a:endParaRPr/>
          </a:p>
        </p:txBody>
      </p:sp>
      <p:sp>
        <p:nvSpPr>
          <p:cNvPr id="346" name="Google Shape;346;p43"/>
          <p:cNvSpPr txBox="1">
            <a:spLocks noGrp="1"/>
          </p:cNvSpPr>
          <p:nvPr>
            <p:ph type="subTitle" idx="38"/>
          </p:nvPr>
        </p:nvSpPr>
        <p:spPr>
          <a:xfrm>
            <a:off x="220150" y="2152976"/>
            <a:ext cx="3426000" cy="30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sz="1800" b="1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sz="1800" b="1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sz="1800" b="1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sz="1800" b="1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sz="1800" b="1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sz="1800" b="1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sz="1800" b="1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sz="1800" b="1"/>
            </a:lvl9pPr>
          </a:lstStyle>
          <a:p>
            <a:endParaRPr/>
          </a:p>
        </p:txBody>
      </p:sp>
      <p:sp>
        <p:nvSpPr>
          <p:cNvPr id="347" name="Google Shape;347;p43"/>
          <p:cNvSpPr txBox="1">
            <a:spLocks noGrp="1"/>
          </p:cNvSpPr>
          <p:nvPr>
            <p:ph type="subTitle" idx="39"/>
          </p:nvPr>
        </p:nvSpPr>
        <p:spPr>
          <a:xfrm>
            <a:off x="1985411" y="2978305"/>
            <a:ext cx="1581900" cy="47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9pPr>
          </a:lstStyle>
          <a:p>
            <a:endParaRPr/>
          </a:p>
        </p:txBody>
      </p:sp>
      <p:sp>
        <p:nvSpPr>
          <p:cNvPr id="348" name="Google Shape;348;p43"/>
          <p:cNvSpPr txBox="1">
            <a:spLocks noGrp="1"/>
          </p:cNvSpPr>
          <p:nvPr>
            <p:ph type="subTitle" idx="40"/>
          </p:nvPr>
        </p:nvSpPr>
        <p:spPr>
          <a:xfrm>
            <a:off x="2014509" y="3457711"/>
            <a:ext cx="1551000" cy="204600"/>
          </a:xfrm>
          <a:prstGeom prst="rect">
            <a:avLst/>
          </a:prstGeom>
        </p:spPr>
        <p:txBody>
          <a:bodyPr spcFirstLastPara="1" wrap="square" lIns="0" tIns="0" rIns="91425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4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/>
        </p:nvSpPr>
        <p:spPr>
          <a:xfrm>
            <a:off x="151500" y="-149638"/>
            <a:ext cx="14787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400" b="1">
                <a:solidFill>
                  <a:schemeClr val="accent2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“</a:t>
            </a:r>
            <a:endParaRPr sz="14400" b="1">
              <a:solidFill>
                <a:schemeClr val="accent2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351" name="Google Shape;351;p44"/>
          <p:cNvSpPr txBox="1">
            <a:spLocks noGrp="1"/>
          </p:cNvSpPr>
          <p:nvPr>
            <p:ph type="subTitle" idx="1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2" name="Google Shape;352;p44"/>
          <p:cNvSpPr txBox="1">
            <a:spLocks noGrp="1"/>
          </p:cNvSpPr>
          <p:nvPr>
            <p:ph type="subTitle" idx="2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3" name="Google Shape;353;p44"/>
          <p:cNvSpPr txBox="1">
            <a:spLocks noGrp="1"/>
          </p:cNvSpPr>
          <p:nvPr>
            <p:ph type="sldNum" idx="12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4" name="Google Shape;354;p44"/>
          <p:cNvSpPr txBox="1">
            <a:spLocks noGrp="1"/>
          </p:cNvSpPr>
          <p:nvPr>
            <p:ph type="body" idx="3"/>
          </p:nvPr>
        </p:nvSpPr>
        <p:spPr>
          <a:xfrm>
            <a:off x="1664044" y="349775"/>
            <a:ext cx="6903000" cy="36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572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marL="914400" lvl="1" indent="-4572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marL="1371600" lvl="2" indent="-4572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marL="1828800" lvl="3" indent="-4572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marL="2286000" lvl="4" indent="-4572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marL="2743200" lvl="5" indent="-4572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marL="3200400" lvl="6" indent="-4572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marL="3657600" lvl="7" indent="-4572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marL="4114800" lvl="8" indent="-4572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  <p:sp>
        <p:nvSpPr>
          <p:cNvPr id="355" name="Google Shape;355;p44"/>
          <p:cNvSpPr txBox="1">
            <a:spLocks noGrp="1"/>
          </p:cNvSpPr>
          <p:nvPr>
            <p:ph type="subTitle" idx="4"/>
          </p:nvPr>
        </p:nvSpPr>
        <p:spPr>
          <a:xfrm>
            <a:off x="1664050" y="4468300"/>
            <a:ext cx="54897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80">
          <p15:clr>
            <a:srgbClr val="FA7B17"/>
          </p15:clr>
        </p15:guide>
        <p15:guide id="2" pos="2790">
          <p15:clr>
            <a:srgbClr val="FA7B17"/>
          </p15:clr>
        </p15:guide>
        <p15:guide id="3" pos="2970">
          <p15:clr>
            <a:srgbClr val="FA7B17"/>
          </p15:clr>
        </p15:guide>
        <p15:guide id="4" pos="5580">
          <p15:clr>
            <a:srgbClr val="FA7B17"/>
          </p15:clr>
        </p15:guide>
        <p15:guide id="5" orient="horz" pos="180">
          <p15:clr>
            <a:srgbClr val="FA7B17"/>
          </p15:clr>
        </p15:guide>
        <p15:guide id="6" orient="horz" pos="279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BLANK_1_4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>
            <a:spLocks noGrp="1"/>
          </p:cNvSpPr>
          <p:nvPr>
            <p:ph type="subTitle" idx="1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45"/>
          <p:cNvSpPr txBox="1">
            <a:spLocks noGrp="1"/>
          </p:cNvSpPr>
          <p:nvPr>
            <p:ph type="subTitle" idx="2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45"/>
          <p:cNvSpPr txBox="1">
            <a:spLocks noGrp="1"/>
          </p:cNvSpPr>
          <p:nvPr>
            <p:ph type="sldNum" idx="12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45"/>
          <p:cNvSpPr txBox="1">
            <a:spLocks noGrp="1"/>
          </p:cNvSpPr>
          <p:nvPr>
            <p:ph type="title"/>
          </p:nvPr>
        </p:nvSpPr>
        <p:spPr>
          <a:xfrm>
            <a:off x="73152" y="335300"/>
            <a:ext cx="88848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361" name="Google Shape;361;p45"/>
          <p:cNvCxnSpPr/>
          <p:nvPr/>
        </p:nvCxnSpPr>
        <p:spPr>
          <a:xfrm>
            <a:off x="234800" y="1193550"/>
            <a:ext cx="0" cy="369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45"/>
          <p:cNvCxnSpPr/>
          <p:nvPr/>
        </p:nvCxnSpPr>
        <p:spPr>
          <a:xfrm>
            <a:off x="1474000" y="1193550"/>
            <a:ext cx="0" cy="369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5"/>
          <p:cNvCxnSpPr/>
          <p:nvPr/>
        </p:nvCxnSpPr>
        <p:spPr>
          <a:xfrm>
            <a:off x="2713200" y="1193550"/>
            <a:ext cx="0" cy="369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45"/>
          <p:cNvCxnSpPr/>
          <p:nvPr/>
        </p:nvCxnSpPr>
        <p:spPr>
          <a:xfrm>
            <a:off x="3952400" y="1193550"/>
            <a:ext cx="0" cy="369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" name="Google Shape;365;p45"/>
          <p:cNvCxnSpPr/>
          <p:nvPr/>
        </p:nvCxnSpPr>
        <p:spPr>
          <a:xfrm>
            <a:off x="5191600" y="1193550"/>
            <a:ext cx="0" cy="369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6" name="Google Shape;366;p45"/>
          <p:cNvCxnSpPr/>
          <p:nvPr/>
        </p:nvCxnSpPr>
        <p:spPr>
          <a:xfrm>
            <a:off x="6430800" y="1193550"/>
            <a:ext cx="0" cy="369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7" name="Google Shape;367;p45"/>
          <p:cNvCxnSpPr/>
          <p:nvPr/>
        </p:nvCxnSpPr>
        <p:spPr>
          <a:xfrm>
            <a:off x="7670000" y="1193550"/>
            <a:ext cx="0" cy="369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8" name="Google Shape;368;p45"/>
          <p:cNvCxnSpPr/>
          <p:nvPr/>
        </p:nvCxnSpPr>
        <p:spPr>
          <a:xfrm>
            <a:off x="8909200" y="1193550"/>
            <a:ext cx="0" cy="369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9" name="Google Shape;369;p45"/>
          <p:cNvSpPr txBox="1">
            <a:spLocks noGrp="1"/>
          </p:cNvSpPr>
          <p:nvPr>
            <p:ph type="body" idx="3"/>
          </p:nvPr>
        </p:nvSpPr>
        <p:spPr>
          <a:xfrm>
            <a:off x="5172399" y="349775"/>
            <a:ext cx="3721800" cy="707100"/>
          </a:xfrm>
          <a:prstGeom prst="rect">
            <a:avLst/>
          </a:prstGeom>
        </p:spPr>
        <p:txBody>
          <a:bodyPr spcFirstLastPara="1" wrap="square" lIns="0" tIns="91425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p45"/>
          <p:cNvSpPr txBox="1">
            <a:spLocks noGrp="1"/>
          </p:cNvSpPr>
          <p:nvPr>
            <p:ph type="subTitle" idx="4"/>
          </p:nvPr>
        </p:nvSpPr>
        <p:spPr>
          <a:xfrm>
            <a:off x="3933400" y="1065775"/>
            <a:ext cx="578100" cy="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1" name="Google Shape;371;p45"/>
          <p:cNvSpPr txBox="1">
            <a:spLocks noGrp="1"/>
          </p:cNvSpPr>
          <p:nvPr>
            <p:ph type="subTitle" idx="5"/>
          </p:nvPr>
        </p:nvSpPr>
        <p:spPr>
          <a:xfrm>
            <a:off x="5174505" y="1065775"/>
            <a:ext cx="578100" cy="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2" name="Google Shape;372;p45"/>
          <p:cNvSpPr txBox="1">
            <a:spLocks noGrp="1"/>
          </p:cNvSpPr>
          <p:nvPr>
            <p:ph type="subTitle" idx="6"/>
          </p:nvPr>
        </p:nvSpPr>
        <p:spPr>
          <a:xfrm>
            <a:off x="2692294" y="1065775"/>
            <a:ext cx="578100" cy="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3" name="Google Shape;373;p45"/>
          <p:cNvSpPr txBox="1">
            <a:spLocks noGrp="1"/>
          </p:cNvSpPr>
          <p:nvPr>
            <p:ph type="subTitle" idx="7"/>
          </p:nvPr>
        </p:nvSpPr>
        <p:spPr>
          <a:xfrm>
            <a:off x="1454986" y="1065775"/>
            <a:ext cx="578100" cy="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4" name="Google Shape;374;p45"/>
          <p:cNvSpPr txBox="1">
            <a:spLocks noGrp="1"/>
          </p:cNvSpPr>
          <p:nvPr>
            <p:ph type="subTitle" idx="8"/>
          </p:nvPr>
        </p:nvSpPr>
        <p:spPr>
          <a:xfrm>
            <a:off x="206286" y="1065775"/>
            <a:ext cx="578100" cy="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5" name="Google Shape;375;p45"/>
          <p:cNvSpPr txBox="1">
            <a:spLocks noGrp="1"/>
          </p:cNvSpPr>
          <p:nvPr>
            <p:ph type="subTitle" idx="9"/>
          </p:nvPr>
        </p:nvSpPr>
        <p:spPr>
          <a:xfrm>
            <a:off x="6412959" y="1065775"/>
            <a:ext cx="578100" cy="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6" name="Google Shape;376;p45"/>
          <p:cNvSpPr txBox="1">
            <a:spLocks noGrp="1"/>
          </p:cNvSpPr>
          <p:nvPr>
            <p:ph type="subTitle" idx="13"/>
          </p:nvPr>
        </p:nvSpPr>
        <p:spPr>
          <a:xfrm>
            <a:off x="7651409" y="1065775"/>
            <a:ext cx="578100" cy="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80">
          <p15:clr>
            <a:srgbClr val="FA7B17"/>
          </p15:clr>
        </p15:guide>
        <p15:guide id="2" pos="2790">
          <p15:clr>
            <a:srgbClr val="FA7B17"/>
          </p15:clr>
        </p15:guide>
        <p15:guide id="3" pos="2970">
          <p15:clr>
            <a:srgbClr val="FA7B17"/>
          </p15:clr>
        </p15:guide>
        <p15:guide id="4" pos="5580">
          <p15:clr>
            <a:srgbClr val="FA7B17"/>
          </p15:clr>
        </p15:guide>
        <p15:guide id="5" orient="horz" pos="180">
          <p15:clr>
            <a:srgbClr val="FA7B17"/>
          </p15:clr>
        </p15:guide>
        <p15:guide id="6" orient="horz" pos="2790">
          <p15:clr>
            <a:srgbClr val="FA7B17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arterly Chart">
  <p:cSld name="BLANK_1_5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6"/>
          <p:cNvSpPr txBox="1">
            <a:spLocks noGrp="1"/>
          </p:cNvSpPr>
          <p:nvPr>
            <p:ph type="subTitle" idx="1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9" name="Google Shape;379;p46"/>
          <p:cNvSpPr txBox="1">
            <a:spLocks noGrp="1"/>
          </p:cNvSpPr>
          <p:nvPr>
            <p:ph type="subTitle" idx="2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0" name="Google Shape;380;p46"/>
          <p:cNvSpPr txBox="1">
            <a:spLocks noGrp="1"/>
          </p:cNvSpPr>
          <p:nvPr>
            <p:ph type="sldNum" idx="12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1" name="Google Shape;381;p46"/>
          <p:cNvSpPr txBox="1">
            <a:spLocks noGrp="1"/>
          </p:cNvSpPr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382" name="Google Shape;382;p46"/>
          <p:cNvGrpSpPr/>
          <p:nvPr/>
        </p:nvGrpSpPr>
        <p:grpSpPr>
          <a:xfrm>
            <a:off x="234275" y="1193325"/>
            <a:ext cx="8682900" cy="3704450"/>
            <a:chOff x="234275" y="1193325"/>
            <a:chExt cx="8682900" cy="3704450"/>
          </a:xfrm>
        </p:grpSpPr>
        <p:cxnSp>
          <p:nvCxnSpPr>
            <p:cNvPr id="383" name="Google Shape;383;p46"/>
            <p:cNvCxnSpPr/>
            <p:nvPr/>
          </p:nvCxnSpPr>
          <p:spPr>
            <a:xfrm>
              <a:off x="234275" y="4008300"/>
              <a:ext cx="868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46"/>
            <p:cNvCxnSpPr/>
            <p:nvPr/>
          </p:nvCxnSpPr>
          <p:spPr>
            <a:xfrm>
              <a:off x="234275" y="3045563"/>
              <a:ext cx="868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46"/>
            <p:cNvCxnSpPr/>
            <p:nvPr/>
          </p:nvCxnSpPr>
          <p:spPr>
            <a:xfrm>
              <a:off x="234275" y="2082825"/>
              <a:ext cx="868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86" name="Google Shape;386;p46"/>
            <p:cNvSpPr/>
            <p:nvPr/>
          </p:nvSpPr>
          <p:spPr>
            <a:xfrm>
              <a:off x="234275" y="1193325"/>
              <a:ext cx="8675450" cy="3704450"/>
            </a:xfrm>
            <a:custGeom>
              <a:avLst/>
              <a:gdLst/>
              <a:ahLst/>
              <a:cxnLst/>
              <a:rect l="l" t="t" r="r" b="b"/>
              <a:pathLst>
                <a:path w="347018" h="148178" extrusionOk="0">
                  <a:moveTo>
                    <a:pt x="0" y="0"/>
                  </a:moveTo>
                  <a:lnTo>
                    <a:pt x="0" y="148178"/>
                  </a:lnTo>
                  <a:lnTo>
                    <a:pt x="347018" y="148178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387" name="Google Shape;387;p46"/>
          <p:cNvSpPr txBox="1">
            <a:spLocks noGrp="1"/>
          </p:cNvSpPr>
          <p:nvPr>
            <p:ph type="body" idx="3"/>
          </p:nvPr>
        </p:nvSpPr>
        <p:spPr>
          <a:xfrm>
            <a:off x="5172399" y="349775"/>
            <a:ext cx="3721800" cy="707100"/>
          </a:xfrm>
          <a:prstGeom prst="rect">
            <a:avLst/>
          </a:prstGeom>
        </p:spPr>
        <p:txBody>
          <a:bodyPr spcFirstLastPara="1" wrap="square" lIns="0" tIns="91425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8" name="Google Shape;388;p46"/>
          <p:cNvSpPr txBox="1">
            <a:spLocks noGrp="1"/>
          </p:cNvSpPr>
          <p:nvPr>
            <p:ph type="subTitle" idx="4"/>
          </p:nvPr>
        </p:nvSpPr>
        <p:spPr>
          <a:xfrm>
            <a:off x="207975" y="1065775"/>
            <a:ext cx="800700" cy="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9" name="Google Shape;389;p46"/>
          <p:cNvSpPr txBox="1">
            <a:spLocks noGrp="1"/>
          </p:cNvSpPr>
          <p:nvPr>
            <p:ph type="subTitle" idx="5"/>
          </p:nvPr>
        </p:nvSpPr>
        <p:spPr>
          <a:xfrm>
            <a:off x="207975" y="1803028"/>
            <a:ext cx="800700" cy="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0" name="Google Shape;390;p46"/>
          <p:cNvSpPr txBox="1">
            <a:spLocks noGrp="1"/>
          </p:cNvSpPr>
          <p:nvPr>
            <p:ph type="subTitle" idx="6"/>
          </p:nvPr>
        </p:nvSpPr>
        <p:spPr>
          <a:xfrm>
            <a:off x="207975" y="2765045"/>
            <a:ext cx="800700" cy="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1" name="Google Shape;391;p46"/>
          <p:cNvSpPr txBox="1">
            <a:spLocks noGrp="1"/>
          </p:cNvSpPr>
          <p:nvPr>
            <p:ph type="subTitle" idx="7"/>
          </p:nvPr>
        </p:nvSpPr>
        <p:spPr>
          <a:xfrm>
            <a:off x="207975" y="3743075"/>
            <a:ext cx="800700" cy="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2" name="Google Shape;392;p46"/>
          <p:cNvSpPr txBox="1">
            <a:spLocks noGrp="1"/>
          </p:cNvSpPr>
          <p:nvPr>
            <p:ph type="subTitle" idx="8"/>
          </p:nvPr>
        </p:nvSpPr>
        <p:spPr>
          <a:xfrm>
            <a:off x="1656927" y="4574475"/>
            <a:ext cx="800700" cy="246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46"/>
          <p:cNvSpPr txBox="1">
            <a:spLocks noGrp="1"/>
          </p:cNvSpPr>
          <p:nvPr>
            <p:ph type="subTitle" idx="9"/>
          </p:nvPr>
        </p:nvSpPr>
        <p:spPr>
          <a:xfrm>
            <a:off x="3200680" y="4574475"/>
            <a:ext cx="800700" cy="246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46"/>
          <p:cNvSpPr txBox="1">
            <a:spLocks noGrp="1"/>
          </p:cNvSpPr>
          <p:nvPr>
            <p:ph type="subTitle" idx="13"/>
          </p:nvPr>
        </p:nvSpPr>
        <p:spPr>
          <a:xfrm>
            <a:off x="4745382" y="4574475"/>
            <a:ext cx="800700" cy="246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5" name="Google Shape;395;p46"/>
          <p:cNvSpPr txBox="1">
            <a:spLocks noGrp="1"/>
          </p:cNvSpPr>
          <p:nvPr>
            <p:ph type="subTitle" idx="14"/>
          </p:nvPr>
        </p:nvSpPr>
        <p:spPr>
          <a:xfrm>
            <a:off x="6290585" y="4574475"/>
            <a:ext cx="800700" cy="246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46"/>
          <p:cNvSpPr txBox="1">
            <a:spLocks noGrp="1"/>
          </p:cNvSpPr>
          <p:nvPr>
            <p:ph type="subTitle" idx="15"/>
          </p:nvPr>
        </p:nvSpPr>
        <p:spPr>
          <a:xfrm>
            <a:off x="7839538" y="4574475"/>
            <a:ext cx="800700" cy="246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80">
          <p15:clr>
            <a:srgbClr val="FA7B17"/>
          </p15:clr>
        </p15:guide>
        <p15:guide id="2" pos="2790">
          <p15:clr>
            <a:srgbClr val="FA7B17"/>
          </p15:clr>
        </p15:guide>
        <p15:guide id="3" pos="2970">
          <p15:clr>
            <a:srgbClr val="FA7B17"/>
          </p15:clr>
        </p15:guide>
        <p15:guide id="4" pos="5580">
          <p15:clr>
            <a:srgbClr val="FA7B17"/>
          </p15:clr>
        </p15:guide>
        <p15:guide id="5" orient="horz" pos="180">
          <p15:clr>
            <a:srgbClr val="FA7B17"/>
          </p15:clr>
        </p15:guide>
        <p15:guide id="6" orient="horz" pos="2790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ney Stats">
  <p:cSld name="CUSTOM_1_2_2_1"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7"/>
          <p:cNvSpPr txBox="1">
            <a:spLocks noGrp="1"/>
          </p:cNvSpPr>
          <p:nvPr>
            <p:ph type="subTitle" idx="1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9" name="Google Shape;399;p47"/>
          <p:cNvSpPr txBox="1">
            <a:spLocks noGrp="1"/>
          </p:cNvSpPr>
          <p:nvPr>
            <p:ph type="subTitle" idx="2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0" name="Google Shape;400;p47"/>
          <p:cNvSpPr txBox="1">
            <a:spLocks noGrp="1"/>
          </p:cNvSpPr>
          <p:nvPr>
            <p:ph type="title"/>
          </p:nvPr>
        </p:nvSpPr>
        <p:spPr>
          <a:xfrm>
            <a:off x="73152" y="335300"/>
            <a:ext cx="88848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1" name="Google Shape;401;p47"/>
          <p:cNvSpPr txBox="1">
            <a:spLocks noGrp="1"/>
          </p:cNvSpPr>
          <p:nvPr>
            <p:ph type="sldNum" idx="12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2" name="Google Shape;402;p47"/>
          <p:cNvSpPr txBox="1">
            <a:spLocks noGrp="1"/>
          </p:cNvSpPr>
          <p:nvPr>
            <p:ph type="subTitle" idx="3"/>
          </p:nvPr>
        </p:nvSpPr>
        <p:spPr>
          <a:xfrm>
            <a:off x="302250" y="2300325"/>
            <a:ext cx="2428800" cy="24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3" name="Google Shape;403;p47"/>
          <p:cNvSpPr txBox="1">
            <a:spLocks noGrp="1"/>
          </p:cNvSpPr>
          <p:nvPr>
            <p:ph type="body" idx="4"/>
          </p:nvPr>
        </p:nvSpPr>
        <p:spPr>
          <a:xfrm>
            <a:off x="2731051" y="2300325"/>
            <a:ext cx="1675800" cy="24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04" name="Google Shape;404;p47"/>
          <p:cNvSpPr txBox="1">
            <a:spLocks noGrp="1"/>
          </p:cNvSpPr>
          <p:nvPr>
            <p:ph type="subTitle" idx="5"/>
          </p:nvPr>
        </p:nvSpPr>
        <p:spPr>
          <a:xfrm>
            <a:off x="302250" y="3355938"/>
            <a:ext cx="2428800" cy="24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5" name="Google Shape;405;p47"/>
          <p:cNvSpPr txBox="1">
            <a:spLocks noGrp="1"/>
          </p:cNvSpPr>
          <p:nvPr>
            <p:ph type="body" idx="6"/>
          </p:nvPr>
        </p:nvSpPr>
        <p:spPr>
          <a:xfrm>
            <a:off x="2731051" y="3355938"/>
            <a:ext cx="1675800" cy="24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06" name="Google Shape;406;p47"/>
          <p:cNvSpPr txBox="1">
            <a:spLocks noGrp="1"/>
          </p:cNvSpPr>
          <p:nvPr>
            <p:ph type="subTitle" idx="7"/>
          </p:nvPr>
        </p:nvSpPr>
        <p:spPr>
          <a:xfrm>
            <a:off x="302250" y="4411563"/>
            <a:ext cx="2428800" cy="24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7" name="Google Shape;407;p47"/>
          <p:cNvSpPr txBox="1">
            <a:spLocks noGrp="1"/>
          </p:cNvSpPr>
          <p:nvPr>
            <p:ph type="body" idx="8"/>
          </p:nvPr>
        </p:nvSpPr>
        <p:spPr>
          <a:xfrm>
            <a:off x="2731051" y="4411563"/>
            <a:ext cx="1675800" cy="24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08" name="Google Shape;408;p47"/>
          <p:cNvSpPr txBox="1">
            <a:spLocks noGrp="1"/>
          </p:cNvSpPr>
          <p:nvPr>
            <p:ph type="subTitle" idx="9"/>
          </p:nvPr>
        </p:nvSpPr>
        <p:spPr>
          <a:xfrm>
            <a:off x="4731600" y="2300325"/>
            <a:ext cx="2428800" cy="24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9" name="Google Shape;409;p47"/>
          <p:cNvSpPr txBox="1">
            <a:spLocks noGrp="1"/>
          </p:cNvSpPr>
          <p:nvPr>
            <p:ph type="body" idx="13"/>
          </p:nvPr>
        </p:nvSpPr>
        <p:spPr>
          <a:xfrm>
            <a:off x="7160401" y="2300325"/>
            <a:ext cx="1675800" cy="24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10" name="Google Shape;410;p47"/>
          <p:cNvSpPr txBox="1">
            <a:spLocks noGrp="1"/>
          </p:cNvSpPr>
          <p:nvPr>
            <p:ph type="subTitle" idx="14"/>
          </p:nvPr>
        </p:nvSpPr>
        <p:spPr>
          <a:xfrm>
            <a:off x="4731600" y="3355938"/>
            <a:ext cx="2428800" cy="24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1" name="Google Shape;411;p47"/>
          <p:cNvSpPr txBox="1">
            <a:spLocks noGrp="1"/>
          </p:cNvSpPr>
          <p:nvPr>
            <p:ph type="body" idx="15"/>
          </p:nvPr>
        </p:nvSpPr>
        <p:spPr>
          <a:xfrm>
            <a:off x="7160401" y="3355938"/>
            <a:ext cx="1675800" cy="24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12" name="Google Shape;412;p47"/>
          <p:cNvSpPr txBox="1">
            <a:spLocks noGrp="1"/>
          </p:cNvSpPr>
          <p:nvPr>
            <p:ph type="subTitle" idx="16"/>
          </p:nvPr>
        </p:nvSpPr>
        <p:spPr>
          <a:xfrm>
            <a:off x="4731600" y="4411563"/>
            <a:ext cx="2428800" cy="24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47"/>
          <p:cNvSpPr txBox="1">
            <a:spLocks noGrp="1"/>
          </p:cNvSpPr>
          <p:nvPr>
            <p:ph type="body" idx="17"/>
          </p:nvPr>
        </p:nvSpPr>
        <p:spPr>
          <a:xfrm>
            <a:off x="7160401" y="4411563"/>
            <a:ext cx="1675800" cy="24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down">
  <p:cSld name="Title Slide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8"/>
          <p:cNvSpPr txBox="1"/>
          <p:nvPr/>
        </p:nvSpPr>
        <p:spPr>
          <a:xfrm>
            <a:off x="7222297" y="4866750"/>
            <a:ext cx="16782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>
                <a:solidFill>
                  <a:schemeClr val="dk2"/>
                </a:solidFill>
                <a:latin typeface="Familjen Grotesk Medium"/>
                <a:ea typeface="Familjen Grotesk Medium"/>
                <a:cs typeface="Familjen Grotesk Medium"/>
                <a:sym typeface="Familjen Grotesk Medium"/>
              </a:rPr>
              <a:t>Google_logo </a:t>
            </a:r>
            <a:r>
              <a:rPr lang="en" sz="400">
                <a:solidFill>
                  <a:schemeClr val="dk2"/>
                </a:solidFill>
                <a:latin typeface="Familjen Grotesk Medium"/>
                <a:ea typeface="Familjen Grotesk Medium"/>
                <a:cs typeface="Familjen Grotesk Medium"/>
                <a:sym typeface="Familjen Grotesk Medium"/>
              </a:rPr>
              <a:t> 2021   </a:t>
            </a:r>
            <a:r>
              <a:rPr lang="en" sz="400">
                <a:solidFill>
                  <a:schemeClr val="dk2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 |    </a:t>
            </a:r>
            <a:r>
              <a:rPr lang="en" sz="400">
                <a:solidFill>
                  <a:schemeClr val="dk2"/>
                </a:solidFill>
                <a:latin typeface="Familjen Grotesk Medium"/>
                <a:ea typeface="Familjen Grotesk Medium"/>
                <a:cs typeface="Familjen Grotesk Medium"/>
                <a:sym typeface="Familjen Grotesk Medium"/>
              </a:rPr>
              <a:t>Confidential and Proprietary  pg. </a:t>
            </a:r>
            <a:fld id="{00000000-1234-1234-1234-123412341234}" type="slidenum">
              <a:rPr lang="en" sz="400">
                <a:solidFill>
                  <a:schemeClr val="dk2"/>
                </a:solidFill>
                <a:latin typeface="Familjen Grotesk Medium"/>
                <a:ea typeface="Familjen Grotesk Medium"/>
                <a:cs typeface="Familjen Grotesk Medium"/>
                <a:sym typeface="Familjen Grotesk Medium"/>
              </a:rPr>
              <a:t>‹#›</a:t>
            </a:fld>
            <a:endParaRPr sz="400">
              <a:solidFill>
                <a:schemeClr val="dk2"/>
              </a:solidFill>
              <a:latin typeface="Familjen Grotesk Medium"/>
              <a:ea typeface="Familjen Grotesk Medium"/>
              <a:cs typeface="Familjen Grotesk Medium"/>
              <a:sym typeface="Familjen Grotesk Medium"/>
            </a:endParaRPr>
          </a:p>
        </p:txBody>
      </p:sp>
      <p:sp>
        <p:nvSpPr>
          <p:cNvPr id="416" name="Google Shape;416;p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2pPr>
            <a:lvl3pPr lvl="2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3pPr>
            <a:lvl4pPr lvl="3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4pPr>
            <a:lvl5pPr lvl="4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5pPr>
            <a:lvl6pPr lvl="5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6pPr>
            <a:lvl7pPr lvl="6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7pPr>
            <a:lvl8pPr lvl="7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8pPr>
            <a:lvl9pPr lvl="8"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48"/>
          <p:cNvSpPr txBox="1">
            <a:spLocks noGrp="1"/>
          </p:cNvSpPr>
          <p:nvPr>
            <p:ph type="subTitle" idx="1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8" name="Google Shape;418;p48"/>
          <p:cNvSpPr txBox="1">
            <a:spLocks noGrp="1"/>
          </p:cNvSpPr>
          <p:nvPr>
            <p:ph type="subTitle" idx="2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9" name="Google Shape;419;p48"/>
          <p:cNvSpPr txBox="1">
            <a:spLocks noGrp="1"/>
          </p:cNvSpPr>
          <p:nvPr>
            <p:ph type="sldNum" idx="3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0" name="Google Shape;420;p48"/>
          <p:cNvSpPr txBox="1">
            <a:spLocks noGrp="1"/>
          </p:cNvSpPr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21" name="Google Shape;421;p48"/>
          <p:cNvSpPr txBox="1">
            <a:spLocks noGrp="1"/>
          </p:cNvSpPr>
          <p:nvPr>
            <p:ph type="body" idx="4"/>
          </p:nvPr>
        </p:nvSpPr>
        <p:spPr>
          <a:xfrm>
            <a:off x="5172399" y="349775"/>
            <a:ext cx="3721800" cy="707100"/>
          </a:xfrm>
          <a:prstGeom prst="rect">
            <a:avLst/>
          </a:prstGeom>
        </p:spPr>
        <p:txBody>
          <a:bodyPr spcFirstLastPara="1" wrap="square" lIns="0" tIns="91425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venue">
  <p:cSld name="CUSTOM_2_1_1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9"/>
          <p:cNvSpPr txBox="1">
            <a:spLocks noGrp="1"/>
          </p:cNvSpPr>
          <p:nvPr>
            <p:ph type="subTitle" idx="1"/>
          </p:nvPr>
        </p:nvSpPr>
        <p:spPr>
          <a:xfrm>
            <a:off x="3933400" y="1065775"/>
            <a:ext cx="578100" cy="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4" name="Google Shape;424;p49"/>
          <p:cNvSpPr txBox="1">
            <a:spLocks noGrp="1"/>
          </p:cNvSpPr>
          <p:nvPr>
            <p:ph type="subTitle" idx="2"/>
          </p:nvPr>
        </p:nvSpPr>
        <p:spPr>
          <a:xfrm>
            <a:off x="5174505" y="1065775"/>
            <a:ext cx="578100" cy="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5" name="Google Shape;425;p49"/>
          <p:cNvSpPr txBox="1">
            <a:spLocks noGrp="1"/>
          </p:cNvSpPr>
          <p:nvPr>
            <p:ph type="subTitle" idx="3"/>
          </p:nvPr>
        </p:nvSpPr>
        <p:spPr>
          <a:xfrm>
            <a:off x="2692294" y="1065775"/>
            <a:ext cx="578100" cy="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6" name="Google Shape;426;p49"/>
          <p:cNvSpPr txBox="1">
            <a:spLocks noGrp="1"/>
          </p:cNvSpPr>
          <p:nvPr>
            <p:ph type="subTitle" idx="4"/>
          </p:nvPr>
        </p:nvSpPr>
        <p:spPr>
          <a:xfrm>
            <a:off x="1454986" y="1065775"/>
            <a:ext cx="578100" cy="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49"/>
          <p:cNvSpPr txBox="1">
            <a:spLocks noGrp="1"/>
          </p:cNvSpPr>
          <p:nvPr>
            <p:ph type="subTitle" idx="5"/>
          </p:nvPr>
        </p:nvSpPr>
        <p:spPr>
          <a:xfrm>
            <a:off x="206286" y="1065775"/>
            <a:ext cx="578100" cy="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8" name="Google Shape;428;p49"/>
          <p:cNvSpPr txBox="1">
            <a:spLocks noGrp="1"/>
          </p:cNvSpPr>
          <p:nvPr>
            <p:ph type="subTitle" idx="6"/>
          </p:nvPr>
        </p:nvSpPr>
        <p:spPr>
          <a:xfrm>
            <a:off x="6412959" y="1065775"/>
            <a:ext cx="578100" cy="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9" name="Google Shape;429;p49"/>
          <p:cNvSpPr txBox="1">
            <a:spLocks noGrp="1"/>
          </p:cNvSpPr>
          <p:nvPr>
            <p:ph type="subTitle" idx="7"/>
          </p:nvPr>
        </p:nvSpPr>
        <p:spPr>
          <a:xfrm>
            <a:off x="7651409" y="1065775"/>
            <a:ext cx="578100" cy="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430" name="Google Shape;430;p49"/>
          <p:cNvGrpSpPr/>
          <p:nvPr/>
        </p:nvGrpSpPr>
        <p:grpSpPr>
          <a:xfrm>
            <a:off x="234275" y="1193325"/>
            <a:ext cx="8682900" cy="3704625"/>
            <a:chOff x="234275" y="1193325"/>
            <a:chExt cx="8682900" cy="3704625"/>
          </a:xfrm>
        </p:grpSpPr>
        <p:cxnSp>
          <p:nvCxnSpPr>
            <p:cNvPr id="431" name="Google Shape;431;p49"/>
            <p:cNvCxnSpPr/>
            <p:nvPr/>
          </p:nvCxnSpPr>
          <p:spPr>
            <a:xfrm>
              <a:off x="234275" y="4008300"/>
              <a:ext cx="868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" name="Google Shape;432;p49"/>
            <p:cNvCxnSpPr/>
            <p:nvPr/>
          </p:nvCxnSpPr>
          <p:spPr>
            <a:xfrm>
              <a:off x="234275" y="3045563"/>
              <a:ext cx="868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" name="Google Shape;433;p49"/>
            <p:cNvCxnSpPr/>
            <p:nvPr/>
          </p:nvCxnSpPr>
          <p:spPr>
            <a:xfrm>
              <a:off x="234275" y="2082825"/>
              <a:ext cx="8682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4" name="Google Shape;434;p49"/>
            <p:cNvCxnSpPr/>
            <p:nvPr/>
          </p:nvCxnSpPr>
          <p:spPr>
            <a:xfrm>
              <a:off x="1474000" y="1193550"/>
              <a:ext cx="0" cy="370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5" name="Google Shape;435;p49"/>
            <p:cNvCxnSpPr/>
            <p:nvPr/>
          </p:nvCxnSpPr>
          <p:spPr>
            <a:xfrm>
              <a:off x="2713200" y="1193550"/>
              <a:ext cx="0" cy="370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Google Shape;436;p49"/>
            <p:cNvCxnSpPr/>
            <p:nvPr/>
          </p:nvCxnSpPr>
          <p:spPr>
            <a:xfrm>
              <a:off x="3952400" y="1193550"/>
              <a:ext cx="0" cy="370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49"/>
            <p:cNvCxnSpPr/>
            <p:nvPr/>
          </p:nvCxnSpPr>
          <p:spPr>
            <a:xfrm>
              <a:off x="5191600" y="1193550"/>
              <a:ext cx="0" cy="370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Google Shape;438;p49"/>
            <p:cNvCxnSpPr/>
            <p:nvPr/>
          </p:nvCxnSpPr>
          <p:spPr>
            <a:xfrm>
              <a:off x="6430800" y="1193550"/>
              <a:ext cx="0" cy="370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Google Shape;439;p49"/>
            <p:cNvCxnSpPr/>
            <p:nvPr/>
          </p:nvCxnSpPr>
          <p:spPr>
            <a:xfrm>
              <a:off x="7670000" y="1193550"/>
              <a:ext cx="0" cy="370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0" name="Google Shape;440;p49"/>
            <p:cNvSpPr/>
            <p:nvPr/>
          </p:nvSpPr>
          <p:spPr>
            <a:xfrm>
              <a:off x="234275" y="1193325"/>
              <a:ext cx="8675450" cy="3704450"/>
            </a:xfrm>
            <a:custGeom>
              <a:avLst/>
              <a:gdLst/>
              <a:ahLst/>
              <a:cxnLst/>
              <a:rect l="l" t="t" r="r" b="b"/>
              <a:pathLst>
                <a:path w="347018" h="148178" extrusionOk="0">
                  <a:moveTo>
                    <a:pt x="0" y="0"/>
                  </a:moveTo>
                  <a:lnTo>
                    <a:pt x="0" y="148178"/>
                  </a:lnTo>
                  <a:lnTo>
                    <a:pt x="347018" y="148178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41" name="Google Shape;441;p49"/>
          <p:cNvSpPr txBox="1">
            <a:spLocks noGrp="1"/>
          </p:cNvSpPr>
          <p:nvPr>
            <p:ph type="subTitle" idx="8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2" name="Google Shape;442;p49"/>
          <p:cNvSpPr txBox="1">
            <a:spLocks noGrp="1"/>
          </p:cNvSpPr>
          <p:nvPr>
            <p:ph type="subTitle" idx="9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3" name="Google Shape;443;p49"/>
          <p:cNvSpPr txBox="1">
            <a:spLocks noGrp="1"/>
          </p:cNvSpPr>
          <p:nvPr>
            <p:ph type="sldNum" idx="12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4" name="Google Shape;444;p49"/>
          <p:cNvSpPr txBox="1">
            <a:spLocks noGrp="1"/>
          </p:cNvSpPr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45" name="Google Shape;445;p49"/>
          <p:cNvSpPr txBox="1">
            <a:spLocks noGrp="1"/>
          </p:cNvSpPr>
          <p:nvPr>
            <p:ph type="body" idx="13"/>
          </p:nvPr>
        </p:nvSpPr>
        <p:spPr>
          <a:xfrm>
            <a:off x="5172399" y="349775"/>
            <a:ext cx="3721800" cy="707100"/>
          </a:xfrm>
          <a:prstGeom prst="rect">
            <a:avLst/>
          </a:prstGeom>
        </p:spPr>
        <p:txBody>
          <a:bodyPr spcFirstLastPara="1" wrap="square" lIns="0" tIns="91425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46" name="Google Shape;446;p49"/>
          <p:cNvSpPr txBox="1">
            <a:spLocks noGrp="1"/>
          </p:cNvSpPr>
          <p:nvPr>
            <p:ph type="subTitle" idx="14"/>
          </p:nvPr>
        </p:nvSpPr>
        <p:spPr>
          <a:xfrm>
            <a:off x="207975" y="1803028"/>
            <a:ext cx="539700" cy="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7" name="Google Shape;447;p49"/>
          <p:cNvSpPr txBox="1">
            <a:spLocks noGrp="1"/>
          </p:cNvSpPr>
          <p:nvPr>
            <p:ph type="subTitle" idx="15"/>
          </p:nvPr>
        </p:nvSpPr>
        <p:spPr>
          <a:xfrm>
            <a:off x="207975" y="2765045"/>
            <a:ext cx="539700" cy="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8" name="Google Shape;448;p49"/>
          <p:cNvSpPr txBox="1">
            <a:spLocks noGrp="1"/>
          </p:cNvSpPr>
          <p:nvPr>
            <p:ph type="subTitle" idx="16"/>
          </p:nvPr>
        </p:nvSpPr>
        <p:spPr>
          <a:xfrm>
            <a:off x="207975" y="3743075"/>
            <a:ext cx="539700" cy="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xpenses">
  <p:cSld name="CUSTOM_2_1_1_1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0"/>
          <p:cNvSpPr txBox="1">
            <a:spLocks noGrp="1"/>
          </p:cNvSpPr>
          <p:nvPr>
            <p:ph type="subTitle" idx="1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1" name="Google Shape;451;p50"/>
          <p:cNvSpPr txBox="1">
            <a:spLocks noGrp="1"/>
          </p:cNvSpPr>
          <p:nvPr>
            <p:ph type="subTitle" idx="2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2" name="Google Shape;452;p50"/>
          <p:cNvSpPr txBox="1">
            <a:spLocks noGrp="1"/>
          </p:cNvSpPr>
          <p:nvPr>
            <p:ph type="sldNum" idx="12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3" name="Google Shape;453;p50"/>
          <p:cNvSpPr txBox="1">
            <a:spLocks noGrp="1"/>
          </p:cNvSpPr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54" name="Google Shape;454;p50"/>
          <p:cNvSpPr txBox="1">
            <a:spLocks noGrp="1"/>
          </p:cNvSpPr>
          <p:nvPr>
            <p:ph type="body" idx="3"/>
          </p:nvPr>
        </p:nvSpPr>
        <p:spPr>
          <a:xfrm>
            <a:off x="5172399" y="349775"/>
            <a:ext cx="3721800" cy="707100"/>
          </a:xfrm>
          <a:prstGeom prst="rect">
            <a:avLst/>
          </a:prstGeom>
        </p:spPr>
        <p:txBody>
          <a:bodyPr spcFirstLastPara="1" wrap="square" lIns="0" tIns="91425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s">
  <p:cSld name="CUSTOM_1_2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1"/>
          <p:cNvSpPr/>
          <p:nvPr/>
        </p:nvSpPr>
        <p:spPr>
          <a:xfrm>
            <a:off x="4572125" y="-25"/>
            <a:ext cx="4572000" cy="12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57" name="Google Shape;457;p51"/>
          <p:cNvSpPr/>
          <p:nvPr/>
        </p:nvSpPr>
        <p:spPr>
          <a:xfrm>
            <a:off x="-75" y="-25"/>
            <a:ext cx="4572000" cy="353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58" name="Google Shape;458;p51"/>
          <p:cNvSpPr/>
          <p:nvPr/>
        </p:nvSpPr>
        <p:spPr>
          <a:xfrm>
            <a:off x="4572025" y="1234025"/>
            <a:ext cx="4572000" cy="390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600">
              <a:solidFill>
                <a:srgbClr val="3C3D36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459" name="Google Shape;459;p51"/>
          <p:cNvSpPr txBox="1">
            <a:spLocks noGrp="1"/>
          </p:cNvSpPr>
          <p:nvPr>
            <p:ph type="subTitle" idx="1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0" name="Google Shape;460;p51"/>
          <p:cNvSpPr txBox="1">
            <a:spLocks noGrp="1"/>
          </p:cNvSpPr>
          <p:nvPr>
            <p:ph type="subTitle" idx="2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1" name="Google Shape;461;p51"/>
          <p:cNvSpPr txBox="1">
            <a:spLocks noGrp="1"/>
          </p:cNvSpPr>
          <p:nvPr>
            <p:ph type="sldNum" idx="12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51"/>
          <p:cNvSpPr txBox="1">
            <a:spLocks noGrp="1"/>
          </p:cNvSpPr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63" name="Google Shape;463;p51"/>
          <p:cNvSpPr txBox="1">
            <a:spLocks noGrp="1"/>
          </p:cNvSpPr>
          <p:nvPr>
            <p:ph type="body" idx="3"/>
          </p:nvPr>
        </p:nvSpPr>
        <p:spPr>
          <a:xfrm>
            <a:off x="201875" y="1328225"/>
            <a:ext cx="2888700" cy="1853700"/>
          </a:xfrm>
          <a:prstGeom prst="rect">
            <a:avLst/>
          </a:prstGeom>
        </p:spPr>
        <p:txBody>
          <a:bodyPr spcFirstLastPara="1" wrap="square" lIns="0" tIns="91425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64" name="Google Shape;464;p51"/>
          <p:cNvSpPr/>
          <p:nvPr/>
        </p:nvSpPr>
        <p:spPr>
          <a:xfrm>
            <a:off x="-75" y="3531275"/>
            <a:ext cx="4572000" cy="161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65" name="Google Shape;465;p51"/>
          <p:cNvSpPr txBox="1">
            <a:spLocks noGrp="1"/>
          </p:cNvSpPr>
          <p:nvPr>
            <p:ph type="title" idx="4"/>
          </p:nvPr>
        </p:nvSpPr>
        <p:spPr>
          <a:xfrm>
            <a:off x="1775" y="3706500"/>
            <a:ext cx="45720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466" name="Google Shape;466;p51"/>
          <p:cNvSpPr txBox="1">
            <a:spLocks noGrp="1"/>
          </p:cNvSpPr>
          <p:nvPr>
            <p:ph type="title" idx="5"/>
          </p:nvPr>
        </p:nvSpPr>
        <p:spPr>
          <a:xfrm>
            <a:off x="4572025" y="1410802"/>
            <a:ext cx="45720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467" name="Google Shape;467;p51"/>
          <p:cNvSpPr txBox="1">
            <a:spLocks noGrp="1"/>
          </p:cNvSpPr>
          <p:nvPr>
            <p:ph type="subTitle" idx="6"/>
          </p:nvPr>
        </p:nvSpPr>
        <p:spPr>
          <a:xfrm>
            <a:off x="4620125" y="2279600"/>
            <a:ext cx="36234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51"/>
          <p:cNvSpPr txBox="1">
            <a:spLocks noGrp="1"/>
          </p:cNvSpPr>
          <p:nvPr>
            <p:ph type="subTitle" idx="7"/>
          </p:nvPr>
        </p:nvSpPr>
        <p:spPr>
          <a:xfrm>
            <a:off x="90675" y="4563600"/>
            <a:ext cx="28887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2">
          <p15:clr>
            <a:srgbClr val="FA7B17"/>
          </p15:clr>
        </p15:guide>
        <p15:guide id="2" orient="horz" pos="3048">
          <p15:clr>
            <a:srgbClr val="FA7B17"/>
          </p15:clr>
        </p15:guide>
        <p15:guide id="3" pos="314">
          <p15:clr>
            <a:srgbClr val="FA7B17"/>
          </p15:clr>
        </p15:guide>
        <p15:guide id="4" pos="5446">
          <p15:clr>
            <a:srgbClr val="FA7B17"/>
          </p15:clr>
        </p15:guide>
        <p15:guide id="5" pos="567">
          <p15:clr>
            <a:srgbClr val="FA7B17"/>
          </p15:clr>
        </p15:guide>
        <p15:guide id="6" pos="757">
          <p15:clr>
            <a:srgbClr val="FA7B17"/>
          </p15:clr>
        </p15:guide>
        <p15:guide id="7" pos="1011">
          <p15:clr>
            <a:srgbClr val="FA7B17"/>
          </p15:clr>
        </p15:guide>
        <p15:guide id="8" pos="1201">
          <p15:clr>
            <a:srgbClr val="FA7B17"/>
          </p15:clr>
        </p15:guide>
        <p15:guide id="9" pos="1454">
          <p15:clr>
            <a:srgbClr val="FA7B17"/>
          </p15:clr>
        </p15:guide>
        <p15:guide id="10" pos="1644">
          <p15:clr>
            <a:srgbClr val="FA7B17"/>
          </p15:clr>
        </p15:guide>
        <p15:guide id="11" pos="1898">
          <p15:clr>
            <a:srgbClr val="FA7B17"/>
          </p15:clr>
        </p15:guide>
        <p15:guide id="12" pos="2088">
          <p15:clr>
            <a:srgbClr val="FA7B17"/>
          </p15:clr>
        </p15:guide>
        <p15:guide id="13" pos="2341">
          <p15:clr>
            <a:srgbClr val="FA7B17"/>
          </p15:clr>
        </p15:guide>
        <p15:guide id="14" pos="2532">
          <p15:clr>
            <a:srgbClr val="FA7B17"/>
          </p15:clr>
        </p15:guide>
        <p15:guide id="15" pos="2785">
          <p15:clr>
            <a:srgbClr val="FA7B17"/>
          </p15:clr>
        </p15:guide>
        <p15:guide id="16" pos="2975">
          <p15:clr>
            <a:srgbClr val="FA7B17"/>
          </p15:clr>
        </p15:guide>
        <p15:guide id="17" pos="3228">
          <p15:clr>
            <a:srgbClr val="FA7B17"/>
          </p15:clr>
        </p15:guide>
        <p15:guide id="18" pos="3419">
          <p15:clr>
            <a:srgbClr val="FA7B17"/>
          </p15:clr>
        </p15:guide>
        <p15:guide id="19" pos="3672">
          <p15:clr>
            <a:srgbClr val="FA7B17"/>
          </p15:clr>
        </p15:guide>
        <p15:guide id="20" pos="3862">
          <p15:clr>
            <a:srgbClr val="FA7B17"/>
          </p15:clr>
        </p15:guide>
        <p15:guide id="21" pos="4116">
          <p15:clr>
            <a:srgbClr val="FA7B17"/>
          </p15:clr>
        </p15:guide>
        <p15:guide id="22" pos="4306">
          <p15:clr>
            <a:srgbClr val="FA7B17"/>
          </p15:clr>
        </p15:guide>
        <p15:guide id="23" pos="4559">
          <p15:clr>
            <a:srgbClr val="FA7B17"/>
          </p15:clr>
        </p15:guide>
        <p15:guide id="24" pos="4749">
          <p15:clr>
            <a:srgbClr val="FA7B17"/>
          </p15:clr>
        </p15:guide>
        <p15:guide id="25" pos="5003">
          <p15:clr>
            <a:srgbClr val="FA7B17"/>
          </p15:clr>
        </p15:guide>
        <p15:guide id="26" pos="5193">
          <p15:clr>
            <a:srgbClr val="FA7B17"/>
          </p15:clr>
        </p15:guide>
        <p15:guide id="27" orient="horz" pos="837">
          <p15:clr>
            <a:srgbClr val="FA7B17"/>
          </p15:clr>
        </p15:guide>
        <p15:guide id="28" orient="horz" pos="2312">
          <p15:clr>
            <a:srgbClr val="FA7B17"/>
          </p15:clr>
        </p15:guide>
        <p15:guide id="29" orient="horz" pos="2405">
          <p15:clr>
            <a:srgbClr val="FA7B17"/>
          </p15:clr>
        </p15:guide>
        <p15:guide id="30" orient="horz" pos="929">
          <p15:clr>
            <a:srgbClr val="FA7B17"/>
          </p15:clr>
        </p15:guide>
        <p15:guide id="31" orient="horz" pos="1574">
          <p15:clr>
            <a:srgbClr val="FA7B17"/>
          </p15:clr>
        </p15:guide>
        <p15:guide id="32" orient="horz" pos="1666">
          <p15:clr>
            <a:srgbClr val="FA7B17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amping Up">
  <p:cSld name="TITLE_1_1_1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2"/>
          <p:cNvSpPr txBox="1">
            <a:spLocks noGrp="1"/>
          </p:cNvSpPr>
          <p:nvPr>
            <p:ph type="subTitle" idx="1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1" name="Google Shape;471;p52"/>
          <p:cNvSpPr txBox="1">
            <a:spLocks noGrp="1"/>
          </p:cNvSpPr>
          <p:nvPr>
            <p:ph type="subTitle" idx="2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2" name="Google Shape;472;p52"/>
          <p:cNvSpPr txBox="1">
            <a:spLocks noGrp="1"/>
          </p:cNvSpPr>
          <p:nvPr>
            <p:ph type="sldNum" idx="12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3" name="Google Shape;473;p52"/>
          <p:cNvSpPr txBox="1">
            <a:spLocks noGrp="1"/>
          </p:cNvSpPr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erarchy">
  <p:cSld name="CUSTOM_4"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3"/>
          <p:cNvSpPr txBox="1">
            <a:spLocks noGrp="1"/>
          </p:cNvSpPr>
          <p:nvPr>
            <p:ph type="subTitle" idx="1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6" name="Google Shape;476;p53"/>
          <p:cNvSpPr txBox="1">
            <a:spLocks noGrp="1"/>
          </p:cNvSpPr>
          <p:nvPr>
            <p:ph type="subTitle" idx="2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7" name="Google Shape;477;p53"/>
          <p:cNvSpPr txBox="1">
            <a:spLocks noGrp="1"/>
          </p:cNvSpPr>
          <p:nvPr>
            <p:ph type="sldNum" idx="12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8" name="Google Shape;478;p53"/>
          <p:cNvSpPr txBox="1">
            <a:spLocks noGrp="1"/>
          </p:cNvSpPr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79" name="Google Shape;479;p53"/>
          <p:cNvSpPr txBox="1">
            <a:spLocks noGrp="1"/>
          </p:cNvSpPr>
          <p:nvPr>
            <p:ph type="body" idx="3"/>
          </p:nvPr>
        </p:nvSpPr>
        <p:spPr>
          <a:xfrm>
            <a:off x="5172399" y="349775"/>
            <a:ext cx="3721800" cy="707100"/>
          </a:xfrm>
          <a:prstGeom prst="rect">
            <a:avLst/>
          </a:prstGeom>
        </p:spPr>
        <p:txBody>
          <a:bodyPr spcFirstLastPara="1" wrap="square" lIns="0" tIns="91425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nding">
  <p:cSld name="CUSTOM_2_1_1_1_1_1_1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4"/>
          <p:cNvSpPr txBox="1">
            <a:spLocks noGrp="1"/>
          </p:cNvSpPr>
          <p:nvPr>
            <p:ph type="subTitle" idx="1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2" name="Google Shape;482;p54"/>
          <p:cNvSpPr txBox="1">
            <a:spLocks noGrp="1"/>
          </p:cNvSpPr>
          <p:nvPr>
            <p:ph type="subTitle" idx="2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3" name="Google Shape;483;p54"/>
          <p:cNvSpPr txBox="1">
            <a:spLocks noGrp="1"/>
          </p:cNvSpPr>
          <p:nvPr>
            <p:ph type="sldNum" idx="12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4" name="Google Shape;484;p54"/>
          <p:cNvSpPr txBox="1">
            <a:spLocks noGrp="1"/>
          </p:cNvSpPr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85" name="Google Shape;485;p54"/>
          <p:cNvSpPr txBox="1">
            <a:spLocks noGrp="1"/>
          </p:cNvSpPr>
          <p:nvPr>
            <p:ph type="subTitle" idx="3"/>
          </p:nvPr>
        </p:nvSpPr>
        <p:spPr>
          <a:xfrm>
            <a:off x="5799441" y="1594150"/>
            <a:ext cx="2616000" cy="2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54"/>
          <p:cNvSpPr txBox="1">
            <a:spLocks noGrp="1"/>
          </p:cNvSpPr>
          <p:nvPr>
            <p:ph type="body" idx="4"/>
          </p:nvPr>
        </p:nvSpPr>
        <p:spPr>
          <a:xfrm>
            <a:off x="5799450" y="2143800"/>
            <a:ext cx="2992800" cy="149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tlook">
  <p:cSld name="TITLE_2_1_1_1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5"/>
          <p:cNvSpPr txBox="1">
            <a:spLocks noGrp="1"/>
          </p:cNvSpPr>
          <p:nvPr>
            <p:ph type="subTitle" idx="1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9" name="Google Shape;489;p55"/>
          <p:cNvSpPr txBox="1">
            <a:spLocks noGrp="1"/>
          </p:cNvSpPr>
          <p:nvPr>
            <p:ph type="subTitle" idx="2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0" name="Google Shape;490;p55"/>
          <p:cNvSpPr txBox="1">
            <a:spLocks noGrp="1"/>
          </p:cNvSpPr>
          <p:nvPr>
            <p:ph type="sldNum" idx="12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1" name="Google Shape;491;p55"/>
          <p:cNvSpPr txBox="1">
            <a:spLocks noGrp="1"/>
          </p:cNvSpPr>
          <p:nvPr>
            <p:ph type="title"/>
          </p:nvPr>
        </p:nvSpPr>
        <p:spPr>
          <a:xfrm>
            <a:off x="73152" y="340625"/>
            <a:ext cx="89538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2" name="Google Shape;492;p55"/>
          <p:cNvSpPr txBox="1">
            <a:spLocks noGrp="1"/>
          </p:cNvSpPr>
          <p:nvPr>
            <p:ph type="body" idx="3"/>
          </p:nvPr>
        </p:nvSpPr>
        <p:spPr>
          <a:xfrm>
            <a:off x="1776150" y="1206375"/>
            <a:ext cx="4078500" cy="2514600"/>
          </a:xfrm>
          <a:prstGeom prst="rect">
            <a:avLst/>
          </a:prstGeom>
        </p:spPr>
        <p:txBody>
          <a:bodyPr spcFirstLastPara="1" wrap="square" lIns="0" tIns="91425" rIns="0" bIns="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3" name="Google Shape;493;p55"/>
          <p:cNvSpPr>
            <a:spLocks noGrp="1"/>
          </p:cNvSpPr>
          <p:nvPr>
            <p:ph type="pic" idx="4"/>
          </p:nvPr>
        </p:nvSpPr>
        <p:spPr>
          <a:xfrm>
            <a:off x="3801625" y="3595950"/>
            <a:ext cx="5342400" cy="1547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admap 4 Column ">
  <p:cSld name="TITLE_2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6"/>
          <p:cNvSpPr/>
          <p:nvPr/>
        </p:nvSpPr>
        <p:spPr>
          <a:xfrm>
            <a:off x="6860750" y="1226475"/>
            <a:ext cx="2289600" cy="391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96" name="Google Shape;496;p56"/>
          <p:cNvSpPr txBox="1">
            <a:spLocks noGrp="1"/>
          </p:cNvSpPr>
          <p:nvPr>
            <p:ph type="subTitle" idx="1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7" name="Google Shape;497;p56"/>
          <p:cNvSpPr txBox="1">
            <a:spLocks noGrp="1"/>
          </p:cNvSpPr>
          <p:nvPr>
            <p:ph type="subTitle" idx="2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98" name="Google Shape;498;p56"/>
          <p:cNvSpPr txBox="1">
            <a:spLocks noGrp="1"/>
          </p:cNvSpPr>
          <p:nvPr>
            <p:ph type="sldNum" idx="12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9" name="Google Shape;499;p56"/>
          <p:cNvSpPr txBox="1">
            <a:spLocks noGrp="1"/>
          </p:cNvSpPr>
          <p:nvPr>
            <p:ph type="title"/>
          </p:nvPr>
        </p:nvSpPr>
        <p:spPr>
          <a:xfrm>
            <a:off x="73152" y="340625"/>
            <a:ext cx="89538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500" name="Google Shape;500;p56"/>
          <p:cNvSpPr/>
          <p:nvPr/>
        </p:nvSpPr>
        <p:spPr>
          <a:xfrm>
            <a:off x="0" y="1226475"/>
            <a:ext cx="2289600" cy="391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01" name="Google Shape;501;p56"/>
          <p:cNvSpPr/>
          <p:nvPr/>
        </p:nvSpPr>
        <p:spPr>
          <a:xfrm>
            <a:off x="2289600" y="1226475"/>
            <a:ext cx="2289600" cy="39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02" name="Google Shape;502;p56"/>
          <p:cNvSpPr/>
          <p:nvPr/>
        </p:nvSpPr>
        <p:spPr>
          <a:xfrm>
            <a:off x="4579200" y="1226475"/>
            <a:ext cx="2289600" cy="39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03" name="Google Shape;503;p56"/>
          <p:cNvSpPr txBox="1">
            <a:spLocks noGrp="1"/>
          </p:cNvSpPr>
          <p:nvPr>
            <p:ph type="subTitle" idx="3"/>
          </p:nvPr>
        </p:nvSpPr>
        <p:spPr>
          <a:xfrm>
            <a:off x="205725" y="2736600"/>
            <a:ext cx="1827300" cy="435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4" name="Google Shape;504;p56"/>
          <p:cNvSpPr txBox="1">
            <a:spLocks noGrp="1"/>
          </p:cNvSpPr>
          <p:nvPr>
            <p:ph type="body" idx="4"/>
          </p:nvPr>
        </p:nvSpPr>
        <p:spPr>
          <a:xfrm>
            <a:off x="205700" y="3291860"/>
            <a:ext cx="1827300" cy="1582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505" name="Google Shape;505;p56"/>
          <p:cNvSpPr txBox="1">
            <a:spLocks noGrp="1"/>
          </p:cNvSpPr>
          <p:nvPr>
            <p:ph type="subTitle" idx="5"/>
          </p:nvPr>
        </p:nvSpPr>
        <p:spPr>
          <a:xfrm>
            <a:off x="2509242" y="2736625"/>
            <a:ext cx="1827300" cy="435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6" name="Google Shape;506;p56"/>
          <p:cNvSpPr txBox="1">
            <a:spLocks noGrp="1"/>
          </p:cNvSpPr>
          <p:nvPr>
            <p:ph type="body" idx="6"/>
          </p:nvPr>
        </p:nvSpPr>
        <p:spPr>
          <a:xfrm>
            <a:off x="2509217" y="3291885"/>
            <a:ext cx="1827300" cy="1582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507" name="Google Shape;507;p56"/>
          <p:cNvSpPr txBox="1">
            <a:spLocks noGrp="1"/>
          </p:cNvSpPr>
          <p:nvPr>
            <p:ph type="subTitle" idx="7"/>
          </p:nvPr>
        </p:nvSpPr>
        <p:spPr>
          <a:xfrm>
            <a:off x="4813008" y="2736625"/>
            <a:ext cx="1827300" cy="435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8" name="Google Shape;508;p56"/>
          <p:cNvSpPr txBox="1">
            <a:spLocks noGrp="1"/>
          </p:cNvSpPr>
          <p:nvPr>
            <p:ph type="body" idx="8"/>
          </p:nvPr>
        </p:nvSpPr>
        <p:spPr>
          <a:xfrm>
            <a:off x="4812983" y="3291885"/>
            <a:ext cx="1827300" cy="1582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509" name="Google Shape;509;p56"/>
          <p:cNvSpPr txBox="1">
            <a:spLocks noGrp="1"/>
          </p:cNvSpPr>
          <p:nvPr>
            <p:ph type="subTitle" idx="9"/>
          </p:nvPr>
        </p:nvSpPr>
        <p:spPr>
          <a:xfrm>
            <a:off x="7091930" y="2736625"/>
            <a:ext cx="1827300" cy="435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0" name="Google Shape;510;p56"/>
          <p:cNvSpPr txBox="1">
            <a:spLocks noGrp="1"/>
          </p:cNvSpPr>
          <p:nvPr>
            <p:ph type="body" idx="13"/>
          </p:nvPr>
        </p:nvSpPr>
        <p:spPr>
          <a:xfrm>
            <a:off x="7091905" y="3291885"/>
            <a:ext cx="1827300" cy="1582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511" name="Google Shape;511;p56"/>
          <p:cNvSpPr>
            <a:spLocks noGrp="1"/>
          </p:cNvSpPr>
          <p:nvPr>
            <p:ph type="pic" idx="14"/>
          </p:nvPr>
        </p:nvSpPr>
        <p:spPr>
          <a:xfrm>
            <a:off x="183850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512" name="Google Shape;512;p56"/>
          <p:cNvSpPr>
            <a:spLocks noGrp="1"/>
          </p:cNvSpPr>
          <p:nvPr>
            <p:ph type="pic" idx="15"/>
          </p:nvPr>
        </p:nvSpPr>
        <p:spPr>
          <a:xfrm>
            <a:off x="2509225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513" name="Google Shape;513;p56"/>
          <p:cNvSpPr>
            <a:spLocks noGrp="1"/>
          </p:cNvSpPr>
          <p:nvPr>
            <p:ph type="pic" idx="16"/>
          </p:nvPr>
        </p:nvSpPr>
        <p:spPr>
          <a:xfrm>
            <a:off x="4812975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514" name="Google Shape;514;p56"/>
          <p:cNvSpPr>
            <a:spLocks noGrp="1"/>
          </p:cNvSpPr>
          <p:nvPr>
            <p:ph type="pic" idx="17"/>
          </p:nvPr>
        </p:nvSpPr>
        <p:spPr>
          <a:xfrm>
            <a:off x="7091900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admap 5 Column">
  <p:cSld name="TITLE_2_1_1_1_1_2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7"/>
          <p:cNvSpPr/>
          <p:nvPr/>
        </p:nvSpPr>
        <p:spPr>
          <a:xfrm>
            <a:off x="0" y="1226475"/>
            <a:ext cx="1828800" cy="391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17" name="Google Shape;517;p57"/>
          <p:cNvSpPr/>
          <p:nvPr/>
        </p:nvSpPr>
        <p:spPr>
          <a:xfrm>
            <a:off x="1828799" y="1226475"/>
            <a:ext cx="1828800" cy="39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18" name="Google Shape;518;p57"/>
          <p:cNvSpPr/>
          <p:nvPr/>
        </p:nvSpPr>
        <p:spPr>
          <a:xfrm>
            <a:off x="3657599" y="1226475"/>
            <a:ext cx="1828800" cy="39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19" name="Google Shape;519;p57"/>
          <p:cNvSpPr/>
          <p:nvPr/>
        </p:nvSpPr>
        <p:spPr>
          <a:xfrm>
            <a:off x="5486408" y="1226475"/>
            <a:ext cx="1828800" cy="391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20" name="Google Shape;520;p57"/>
          <p:cNvSpPr/>
          <p:nvPr/>
        </p:nvSpPr>
        <p:spPr>
          <a:xfrm>
            <a:off x="7315192" y="1226475"/>
            <a:ext cx="1828800" cy="39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21" name="Google Shape;521;p57"/>
          <p:cNvSpPr txBox="1">
            <a:spLocks noGrp="1"/>
          </p:cNvSpPr>
          <p:nvPr>
            <p:ph type="subTitle" idx="1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2" name="Google Shape;522;p57"/>
          <p:cNvSpPr txBox="1">
            <a:spLocks noGrp="1"/>
          </p:cNvSpPr>
          <p:nvPr>
            <p:ph type="subTitle" idx="2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3" name="Google Shape;523;p57"/>
          <p:cNvSpPr txBox="1">
            <a:spLocks noGrp="1"/>
          </p:cNvSpPr>
          <p:nvPr>
            <p:ph type="sldNum" idx="12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4" name="Google Shape;524;p57"/>
          <p:cNvSpPr txBox="1">
            <a:spLocks noGrp="1"/>
          </p:cNvSpPr>
          <p:nvPr>
            <p:ph type="title"/>
          </p:nvPr>
        </p:nvSpPr>
        <p:spPr>
          <a:xfrm>
            <a:off x="73152" y="340625"/>
            <a:ext cx="89538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525" name="Google Shape;525;p57"/>
          <p:cNvSpPr txBox="1">
            <a:spLocks noGrp="1"/>
          </p:cNvSpPr>
          <p:nvPr>
            <p:ph type="subTitle" idx="3"/>
          </p:nvPr>
        </p:nvSpPr>
        <p:spPr>
          <a:xfrm>
            <a:off x="205720" y="2508000"/>
            <a:ext cx="1426200" cy="435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6" name="Google Shape;526;p57"/>
          <p:cNvSpPr txBox="1">
            <a:spLocks noGrp="1"/>
          </p:cNvSpPr>
          <p:nvPr>
            <p:ph type="body" idx="4"/>
          </p:nvPr>
        </p:nvSpPr>
        <p:spPr>
          <a:xfrm>
            <a:off x="205700" y="3063257"/>
            <a:ext cx="1426200" cy="1582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527" name="Google Shape;527;p57"/>
          <p:cNvSpPr>
            <a:spLocks noGrp="1"/>
          </p:cNvSpPr>
          <p:nvPr>
            <p:ph type="pic" idx="5"/>
          </p:nvPr>
        </p:nvSpPr>
        <p:spPr>
          <a:xfrm>
            <a:off x="183850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528" name="Google Shape;528;p57"/>
          <p:cNvSpPr>
            <a:spLocks noGrp="1"/>
          </p:cNvSpPr>
          <p:nvPr>
            <p:ph type="pic" idx="6"/>
          </p:nvPr>
        </p:nvSpPr>
        <p:spPr>
          <a:xfrm>
            <a:off x="2023222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529" name="Google Shape;529;p57"/>
          <p:cNvSpPr>
            <a:spLocks noGrp="1"/>
          </p:cNvSpPr>
          <p:nvPr>
            <p:ph type="pic" idx="7"/>
          </p:nvPr>
        </p:nvSpPr>
        <p:spPr>
          <a:xfrm>
            <a:off x="3852019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530" name="Google Shape;530;p57"/>
          <p:cNvSpPr>
            <a:spLocks noGrp="1"/>
          </p:cNvSpPr>
          <p:nvPr>
            <p:ph type="pic" idx="8"/>
          </p:nvPr>
        </p:nvSpPr>
        <p:spPr>
          <a:xfrm>
            <a:off x="5680816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531" name="Google Shape;531;p57"/>
          <p:cNvSpPr>
            <a:spLocks noGrp="1"/>
          </p:cNvSpPr>
          <p:nvPr>
            <p:ph type="pic" idx="9"/>
          </p:nvPr>
        </p:nvSpPr>
        <p:spPr>
          <a:xfrm>
            <a:off x="7509613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57"/>
          <p:cNvSpPr txBox="1">
            <a:spLocks noGrp="1"/>
          </p:cNvSpPr>
          <p:nvPr>
            <p:ph type="subTitle" idx="13"/>
          </p:nvPr>
        </p:nvSpPr>
        <p:spPr>
          <a:xfrm>
            <a:off x="2030107" y="2508000"/>
            <a:ext cx="1426200" cy="435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3" name="Google Shape;533;p57"/>
          <p:cNvSpPr txBox="1">
            <a:spLocks noGrp="1"/>
          </p:cNvSpPr>
          <p:nvPr>
            <p:ph type="body" idx="14"/>
          </p:nvPr>
        </p:nvSpPr>
        <p:spPr>
          <a:xfrm>
            <a:off x="2030088" y="3063257"/>
            <a:ext cx="1426200" cy="1582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534" name="Google Shape;534;p57"/>
          <p:cNvSpPr txBox="1">
            <a:spLocks noGrp="1"/>
          </p:cNvSpPr>
          <p:nvPr>
            <p:ph type="subTitle" idx="15"/>
          </p:nvPr>
        </p:nvSpPr>
        <p:spPr>
          <a:xfrm>
            <a:off x="3858907" y="2508000"/>
            <a:ext cx="1426200" cy="435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5" name="Google Shape;535;p57"/>
          <p:cNvSpPr txBox="1">
            <a:spLocks noGrp="1"/>
          </p:cNvSpPr>
          <p:nvPr>
            <p:ph type="body" idx="16"/>
          </p:nvPr>
        </p:nvSpPr>
        <p:spPr>
          <a:xfrm>
            <a:off x="3858888" y="3063257"/>
            <a:ext cx="1426200" cy="1582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536" name="Google Shape;536;p57"/>
          <p:cNvSpPr txBox="1">
            <a:spLocks noGrp="1"/>
          </p:cNvSpPr>
          <p:nvPr>
            <p:ph type="subTitle" idx="17"/>
          </p:nvPr>
        </p:nvSpPr>
        <p:spPr>
          <a:xfrm>
            <a:off x="5687707" y="2508000"/>
            <a:ext cx="1426200" cy="435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7" name="Google Shape;537;p57"/>
          <p:cNvSpPr txBox="1">
            <a:spLocks noGrp="1"/>
          </p:cNvSpPr>
          <p:nvPr>
            <p:ph type="body" idx="18"/>
          </p:nvPr>
        </p:nvSpPr>
        <p:spPr>
          <a:xfrm>
            <a:off x="5687688" y="3063257"/>
            <a:ext cx="1426200" cy="1582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538" name="Google Shape;538;p57"/>
          <p:cNvSpPr txBox="1">
            <a:spLocks noGrp="1"/>
          </p:cNvSpPr>
          <p:nvPr>
            <p:ph type="subTitle" idx="19"/>
          </p:nvPr>
        </p:nvSpPr>
        <p:spPr>
          <a:xfrm>
            <a:off x="7516507" y="2508000"/>
            <a:ext cx="1426200" cy="435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9" name="Google Shape;539;p57"/>
          <p:cNvSpPr txBox="1">
            <a:spLocks noGrp="1"/>
          </p:cNvSpPr>
          <p:nvPr>
            <p:ph type="body" idx="20"/>
          </p:nvPr>
        </p:nvSpPr>
        <p:spPr>
          <a:xfrm>
            <a:off x="7516488" y="3063257"/>
            <a:ext cx="1426200" cy="1582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admap 6 Column">
  <p:cSld name="TITLE_2_1_1_1_1_2_1"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8"/>
          <p:cNvSpPr/>
          <p:nvPr/>
        </p:nvSpPr>
        <p:spPr>
          <a:xfrm>
            <a:off x="0" y="1226475"/>
            <a:ext cx="1524000" cy="391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42" name="Google Shape;542;p58"/>
          <p:cNvSpPr/>
          <p:nvPr/>
        </p:nvSpPr>
        <p:spPr>
          <a:xfrm>
            <a:off x="1523982" y="1226475"/>
            <a:ext cx="1524000" cy="39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43" name="Google Shape;543;p58"/>
          <p:cNvSpPr/>
          <p:nvPr/>
        </p:nvSpPr>
        <p:spPr>
          <a:xfrm>
            <a:off x="3047964" y="1226475"/>
            <a:ext cx="1524000" cy="39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44" name="Google Shape;544;p58"/>
          <p:cNvSpPr/>
          <p:nvPr/>
        </p:nvSpPr>
        <p:spPr>
          <a:xfrm>
            <a:off x="4571955" y="1226475"/>
            <a:ext cx="1524000" cy="391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45" name="Google Shape;545;p58"/>
          <p:cNvSpPr/>
          <p:nvPr/>
        </p:nvSpPr>
        <p:spPr>
          <a:xfrm>
            <a:off x="6095925" y="1226475"/>
            <a:ext cx="1524000" cy="39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46" name="Google Shape;546;p58"/>
          <p:cNvSpPr txBox="1">
            <a:spLocks noGrp="1"/>
          </p:cNvSpPr>
          <p:nvPr>
            <p:ph type="subTitle" idx="1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7" name="Google Shape;547;p58"/>
          <p:cNvSpPr txBox="1">
            <a:spLocks noGrp="1"/>
          </p:cNvSpPr>
          <p:nvPr>
            <p:ph type="subTitle" idx="2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8" name="Google Shape;548;p58"/>
          <p:cNvSpPr txBox="1">
            <a:spLocks noGrp="1"/>
          </p:cNvSpPr>
          <p:nvPr>
            <p:ph type="sldNum" idx="12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9" name="Google Shape;549;p58"/>
          <p:cNvSpPr txBox="1">
            <a:spLocks noGrp="1"/>
          </p:cNvSpPr>
          <p:nvPr>
            <p:ph type="title"/>
          </p:nvPr>
        </p:nvSpPr>
        <p:spPr>
          <a:xfrm>
            <a:off x="73150" y="340625"/>
            <a:ext cx="8953800" cy="7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550" name="Google Shape;550;p58"/>
          <p:cNvSpPr txBox="1">
            <a:spLocks noGrp="1"/>
          </p:cNvSpPr>
          <p:nvPr>
            <p:ph type="subTitle" idx="3"/>
          </p:nvPr>
        </p:nvSpPr>
        <p:spPr>
          <a:xfrm>
            <a:off x="171431" y="2431800"/>
            <a:ext cx="1188300" cy="435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1" name="Google Shape;551;p58"/>
          <p:cNvSpPr txBox="1">
            <a:spLocks noGrp="1"/>
          </p:cNvSpPr>
          <p:nvPr>
            <p:ph type="body" idx="4"/>
          </p:nvPr>
        </p:nvSpPr>
        <p:spPr>
          <a:xfrm>
            <a:off x="171425" y="2987048"/>
            <a:ext cx="1188300" cy="2007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552" name="Google Shape;552;p58"/>
          <p:cNvSpPr>
            <a:spLocks noGrp="1"/>
          </p:cNvSpPr>
          <p:nvPr>
            <p:ph type="pic" idx="5"/>
          </p:nvPr>
        </p:nvSpPr>
        <p:spPr>
          <a:xfrm>
            <a:off x="153200" y="1481700"/>
            <a:ext cx="828600" cy="828600"/>
          </a:xfrm>
          <a:prstGeom prst="rect">
            <a:avLst/>
          </a:prstGeom>
          <a:noFill/>
          <a:ln>
            <a:noFill/>
          </a:ln>
        </p:spPr>
      </p:sp>
      <p:sp>
        <p:nvSpPr>
          <p:cNvPr id="553" name="Google Shape;553;p58"/>
          <p:cNvSpPr>
            <a:spLocks noGrp="1"/>
          </p:cNvSpPr>
          <p:nvPr>
            <p:ph type="pic" idx="6"/>
          </p:nvPr>
        </p:nvSpPr>
        <p:spPr>
          <a:xfrm>
            <a:off x="1685996" y="1481700"/>
            <a:ext cx="828600" cy="828600"/>
          </a:xfrm>
          <a:prstGeom prst="rect">
            <a:avLst/>
          </a:prstGeom>
          <a:noFill/>
          <a:ln>
            <a:noFill/>
          </a:ln>
        </p:spPr>
      </p:sp>
      <p:sp>
        <p:nvSpPr>
          <p:cNvPr id="554" name="Google Shape;554;p58"/>
          <p:cNvSpPr>
            <a:spLocks noGrp="1"/>
          </p:cNvSpPr>
          <p:nvPr>
            <p:ph type="pic" idx="7"/>
          </p:nvPr>
        </p:nvSpPr>
        <p:spPr>
          <a:xfrm>
            <a:off x="3209979" y="1481700"/>
            <a:ext cx="828600" cy="828600"/>
          </a:xfrm>
          <a:prstGeom prst="rect">
            <a:avLst/>
          </a:prstGeom>
          <a:noFill/>
          <a:ln>
            <a:noFill/>
          </a:ln>
        </p:spPr>
      </p:sp>
      <p:sp>
        <p:nvSpPr>
          <p:cNvPr id="555" name="Google Shape;555;p58"/>
          <p:cNvSpPr>
            <a:spLocks noGrp="1"/>
          </p:cNvSpPr>
          <p:nvPr>
            <p:ph type="pic" idx="8"/>
          </p:nvPr>
        </p:nvSpPr>
        <p:spPr>
          <a:xfrm>
            <a:off x="4733963" y="1481700"/>
            <a:ext cx="828600" cy="828600"/>
          </a:xfrm>
          <a:prstGeom prst="rect">
            <a:avLst/>
          </a:prstGeom>
          <a:noFill/>
          <a:ln>
            <a:noFill/>
          </a:ln>
        </p:spPr>
      </p:sp>
      <p:sp>
        <p:nvSpPr>
          <p:cNvPr id="556" name="Google Shape;556;p58"/>
          <p:cNvSpPr>
            <a:spLocks noGrp="1"/>
          </p:cNvSpPr>
          <p:nvPr>
            <p:ph type="pic" idx="9"/>
          </p:nvPr>
        </p:nvSpPr>
        <p:spPr>
          <a:xfrm>
            <a:off x="6257946" y="1481700"/>
            <a:ext cx="828600" cy="828600"/>
          </a:xfrm>
          <a:prstGeom prst="rect">
            <a:avLst/>
          </a:prstGeom>
          <a:noFill/>
          <a:ln>
            <a:noFill/>
          </a:ln>
        </p:spPr>
      </p:sp>
      <p:sp>
        <p:nvSpPr>
          <p:cNvPr id="557" name="Google Shape;557;p58"/>
          <p:cNvSpPr txBox="1">
            <a:spLocks noGrp="1"/>
          </p:cNvSpPr>
          <p:nvPr>
            <p:ph type="subTitle" idx="13"/>
          </p:nvPr>
        </p:nvSpPr>
        <p:spPr>
          <a:xfrm>
            <a:off x="1691737" y="2431800"/>
            <a:ext cx="1188300" cy="435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8" name="Google Shape;558;p58"/>
          <p:cNvSpPr txBox="1">
            <a:spLocks noGrp="1"/>
          </p:cNvSpPr>
          <p:nvPr>
            <p:ph type="body" idx="14"/>
          </p:nvPr>
        </p:nvSpPr>
        <p:spPr>
          <a:xfrm>
            <a:off x="1691730" y="2987048"/>
            <a:ext cx="1188300" cy="2007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559" name="Google Shape;559;p58"/>
          <p:cNvSpPr txBox="1">
            <a:spLocks noGrp="1"/>
          </p:cNvSpPr>
          <p:nvPr>
            <p:ph type="subTitle" idx="15"/>
          </p:nvPr>
        </p:nvSpPr>
        <p:spPr>
          <a:xfrm>
            <a:off x="3215719" y="2431800"/>
            <a:ext cx="1188300" cy="435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0" name="Google Shape;560;p58"/>
          <p:cNvSpPr txBox="1">
            <a:spLocks noGrp="1"/>
          </p:cNvSpPr>
          <p:nvPr>
            <p:ph type="body" idx="16"/>
          </p:nvPr>
        </p:nvSpPr>
        <p:spPr>
          <a:xfrm>
            <a:off x="3215712" y="2987048"/>
            <a:ext cx="1188300" cy="2007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561" name="Google Shape;561;p58"/>
          <p:cNvSpPr txBox="1">
            <a:spLocks noGrp="1"/>
          </p:cNvSpPr>
          <p:nvPr>
            <p:ph type="subTitle" idx="17"/>
          </p:nvPr>
        </p:nvSpPr>
        <p:spPr>
          <a:xfrm>
            <a:off x="4739702" y="2431800"/>
            <a:ext cx="1188300" cy="435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2" name="Google Shape;562;p58"/>
          <p:cNvSpPr txBox="1">
            <a:spLocks noGrp="1"/>
          </p:cNvSpPr>
          <p:nvPr>
            <p:ph type="body" idx="18"/>
          </p:nvPr>
        </p:nvSpPr>
        <p:spPr>
          <a:xfrm>
            <a:off x="4739694" y="2987048"/>
            <a:ext cx="1188300" cy="2007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563" name="Google Shape;563;p58"/>
          <p:cNvSpPr txBox="1">
            <a:spLocks noGrp="1"/>
          </p:cNvSpPr>
          <p:nvPr>
            <p:ph type="subTitle" idx="19"/>
          </p:nvPr>
        </p:nvSpPr>
        <p:spPr>
          <a:xfrm>
            <a:off x="6263685" y="2431800"/>
            <a:ext cx="1188300" cy="435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4" name="Google Shape;564;p58"/>
          <p:cNvSpPr txBox="1">
            <a:spLocks noGrp="1"/>
          </p:cNvSpPr>
          <p:nvPr>
            <p:ph type="body" idx="20"/>
          </p:nvPr>
        </p:nvSpPr>
        <p:spPr>
          <a:xfrm>
            <a:off x="6263677" y="2987048"/>
            <a:ext cx="1188300" cy="2007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  <p:sp>
        <p:nvSpPr>
          <p:cNvPr id="565" name="Google Shape;565;p58"/>
          <p:cNvSpPr/>
          <p:nvPr/>
        </p:nvSpPr>
        <p:spPr>
          <a:xfrm>
            <a:off x="7619949" y="1226475"/>
            <a:ext cx="1524000" cy="39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66" name="Google Shape;566;p58"/>
          <p:cNvSpPr>
            <a:spLocks noGrp="1"/>
          </p:cNvSpPr>
          <p:nvPr>
            <p:ph type="pic" idx="21"/>
          </p:nvPr>
        </p:nvSpPr>
        <p:spPr>
          <a:xfrm>
            <a:off x="7781973" y="1481700"/>
            <a:ext cx="828600" cy="828600"/>
          </a:xfrm>
          <a:prstGeom prst="rect">
            <a:avLst/>
          </a:prstGeom>
          <a:noFill/>
          <a:ln>
            <a:noFill/>
          </a:ln>
        </p:spPr>
      </p:sp>
      <p:sp>
        <p:nvSpPr>
          <p:cNvPr id="567" name="Google Shape;567;p58"/>
          <p:cNvSpPr txBox="1">
            <a:spLocks noGrp="1"/>
          </p:cNvSpPr>
          <p:nvPr>
            <p:ph type="subTitle" idx="22"/>
          </p:nvPr>
        </p:nvSpPr>
        <p:spPr>
          <a:xfrm>
            <a:off x="7787709" y="2431800"/>
            <a:ext cx="1188300" cy="435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8" name="Google Shape;568;p58"/>
          <p:cNvSpPr txBox="1">
            <a:spLocks noGrp="1"/>
          </p:cNvSpPr>
          <p:nvPr>
            <p:ph type="body" idx="23"/>
          </p:nvPr>
        </p:nvSpPr>
        <p:spPr>
          <a:xfrm>
            <a:off x="7787700" y="2987048"/>
            <a:ext cx="1188300" cy="2007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admap 3 Column">
  <p:cSld name="TITLE_2_1_1_1_1_1"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9"/>
          <p:cNvSpPr txBox="1">
            <a:spLocks noGrp="1"/>
          </p:cNvSpPr>
          <p:nvPr>
            <p:ph type="subTitle" idx="1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1" name="Google Shape;571;p59"/>
          <p:cNvSpPr txBox="1">
            <a:spLocks noGrp="1"/>
          </p:cNvSpPr>
          <p:nvPr>
            <p:ph type="subTitle" idx="2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72" name="Google Shape;572;p59"/>
          <p:cNvSpPr txBox="1">
            <a:spLocks noGrp="1"/>
          </p:cNvSpPr>
          <p:nvPr>
            <p:ph type="sldNum" idx="12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3" name="Google Shape;573;p59"/>
          <p:cNvSpPr txBox="1">
            <a:spLocks noGrp="1"/>
          </p:cNvSpPr>
          <p:nvPr>
            <p:ph type="title"/>
          </p:nvPr>
        </p:nvSpPr>
        <p:spPr>
          <a:xfrm>
            <a:off x="73152" y="340625"/>
            <a:ext cx="89538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574" name="Google Shape;574;p59"/>
          <p:cNvSpPr/>
          <p:nvPr/>
        </p:nvSpPr>
        <p:spPr>
          <a:xfrm>
            <a:off x="0" y="1226475"/>
            <a:ext cx="3048000" cy="391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75" name="Google Shape;575;p59"/>
          <p:cNvSpPr/>
          <p:nvPr/>
        </p:nvSpPr>
        <p:spPr>
          <a:xfrm>
            <a:off x="3048040" y="1226475"/>
            <a:ext cx="3048000" cy="39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76" name="Google Shape;576;p59"/>
          <p:cNvSpPr/>
          <p:nvPr/>
        </p:nvSpPr>
        <p:spPr>
          <a:xfrm>
            <a:off x="6096081" y="1226475"/>
            <a:ext cx="3048000" cy="39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77" name="Google Shape;577;p59"/>
          <p:cNvSpPr>
            <a:spLocks noGrp="1"/>
          </p:cNvSpPr>
          <p:nvPr>
            <p:ph type="pic" idx="3"/>
          </p:nvPr>
        </p:nvSpPr>
        <p:spPr>
          <a:xfrm>
            <a:off x="183850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578" name="Google Shape;578;p59"/>
          <p:cNvSpPr>
            <a:spLocks noGrp="1"/>
          </p:cNvSpPr>
          <p:nvPr>
            <p:ph type="pic" idx="4"/>
          </p:nvPr>
        </p:nvSpPr>
        <p:spPr>
          <a:xfrm>
            <a:off x="3242451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579" name="Google Shape;579;p59"/>
          <p:cNvSpPr>
            <a:spLocks noGrp="1"/>
          </p:cNvSpPr>
          <p:nvPr>
            <p:ph type="pic" idx="5"/>
          </p:nvPr>
        </p:nvSpPr>
        <p:spPr>
          <a:xfrm>
            <a:off x="6290475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580" name="Google Shape;580;p59"/>
          <p:cNvSpPr txBox="1">
            <a:spLocks noGrp="1"/>
          </p:cNvSpPr>
          <p:nvPr>
            <p:ph type="subTitle" idx="6"/>
          </p:nvPr>
        </p:nvSpPr>
        <p:spPr>
          <a:xfrm>
            <a:off x="205735" y="2736600"/>
            <a:ext cx="2581800" cy="435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1" name="Google Shape;581;p59"/>
          <p:cNvSpPr txBox="1">
            <a:spLocks noGrp="1"/>
          </p:cNvSpPr>
          <p:nvPr>
            <p:ph type="body" idx="7"/>
          </p:nvPr>
        </p:nvSpPr>
        <p:spPr>
          <a:xfrm>
            <a:off x="205700" y="3291857"/>
            <a:ext cx="2581800" cy="1582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82" name="Google Shape;582;p59"/>
          <p:cNvSpPr txBox="1">
            <a:spLocks noGrp="1"/>
          </p:cNvSpPr>
          <p:nvPr>
            <p:ph type="subTitle" idx="8"/>
          </p:nvPr>
        </p:nvSpPr>
        <p:spPr>
          <a:xfrm>
            <a:off x="3253915" y="2736625"/>
            <a:ext cx="2581800" cy="435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3" name="Google Shape;583;p59"/>
          <p:cNvSpPr txBox="1">
            <a:spLocks noGrp="1"/>
          </p:cNvSpPr>
          <p:nvPr>
            <p:ph type="body" idx="9"/>
          </p:nvPr>
        </p:nvSpPr>
        <p:spPr>
          <a:xfrm>
            <a:off x="3253879" y="3291882"/>
            <a:ext cx="2581800" cy="1582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584" name="Google Shape;584;p59"/>
          <p:cNvSpPr txBox="1">
            <a:spLocks noGrp="1"/>
          </p:cNvSpPr>
          <p:nvPr>
            <p:ph type="subTitle" idx="13"/>
          </p:nvPr>
        </p:nvSpPr>
        <p:spPr>
          <a:xfrm>
            <a:off x="6299133" y="2736625"/>
            <a:ext cx="2581800" cy="4350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5" name="Google Shape;585;p59"/>
          <p:cNvSpPr txBox="1">
            <a:spLocks noGrp="1"/>
          </p:cNvSpPr>
          <p:nvPr>
            <p:ph type="body" idx="14"/>
          </p:nvPr>
        </p:nvSpPr>
        <p:spPr>
          <a:xfrm>
            <a:off x="6299098" y="3291882"/>
            <a:ext cx="2581800" cy="1582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portunities and Challenges">
  <p:cSld name="TITLE_2_1_1_2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0"/>
          <p:cNvSpPr txBox="1">
            <a:spLocks noGrp="1"/>
          </p:cNvSpPr>
          <p:nvPr>
            <p:ph type="subTitle" idx="1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8" name="Google Shape;588;p60"/>
          <p:cNvSpPr txBox="1">
            <a:spLocks noGrp="1"/>
          </p:cNvSpPr>
          <p:nvPr>
            <p:ph type="subTitle" idx="2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9" name="Google Shape;589;p60"/>
          <p:cNvSpPr txBox="1">
            <a:spLocks noGrp="1"/>
          </p:cNvSpPr>
          <p:nvPr>
            <p:ph type="sldNum" idx="12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0" name="Google Shape;590;p60"/>
          <p:cNvSpPr txBox="1">
            <a:spLocks noGrp="1"/>
          </p:cNvSpPr>
          <p:nvPr>
            <p:ph type="title"/>
          </p:nvPr>
        </p:nvSpPr>
        <p:spPr>
          <a:xfrm>
            <a:off x="73152" y="340625"/>
            <a:ext cx="89538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1" name="Google Shape;591;p60"/>
          <p:cNvSpPr>
            <a:spLocks noGrp="1"/>
          </p:cNvSpPr>
          <p:nvPr>
            <p:ph type="pic" idx="3"/>
          </p:nvPr>
        </p:nvSpPr>
        <p:spPr>
          <a:xfrm>
            <a:off x="4235850" y="3600625"/>
            <a:ext cx="2494800" cy="1542900"/>
          </a:xfrm>
          <a:prstGeom prst="rect">
            <a:avLst/>
          </a:prstGeom>
          <a:noFill/>
          <a:ln>
            <a:noFill/>
          </a:ln>
        </p:spPr>
      </p:sp>
      <p:sp>
        <p:nvSpPr>
          <p:cNvPr id="592" name="Google Shape;592;p60"/>
          <p:cNvSpPr>
            <a:spLocks noGrp="1"/>
          </p:cNvSpPr>
          <p:nvPr>
            <p:ph type="pic" idx="4"/>
          </p:nvPr>
        </p:nvSpPr>
        <p:spPr>
          <a:xfrm>
            <a:off x="5748150" y="1121900"/>
            <a:ext cx="3395700" cy="2478600"/>
          </a:xfrm>
          <a:prstGeom prst="rect">
            <a:avLst/>
          </a:prstGeom>
          <a:noFill/>
          <a:ln>
            <a:noFill/>
          </a:ln>
        </p:spPr>
      </p:sp>
      <p:sp>
        <p:nvSpPr>
          <p:cNvPr id="593" name="Google Shape;593;p60"/>
          <p:cNvSpPr txBox="1">
            <a:spLocks noGrp="1"/>
          </p:cNvSpPr>
          <p:nvPr>
            <p:ph type="subTitle" idx="5"/>
          </p:nvPr>
        </p:nvSpPr>
        <p:spPr>
          <a:xfrm>
            <a:off x="170300" y="1466475"/>
            <a:ext cx="3328200" cy="31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s">
  <p:cSld name="TITLE_2_2"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1"/>
          <p:cNvSpPr>
            <a:spLocks noGrp="1"/>
          </p:cNvSpPr>
          <p:nvPr>
            <p:ph type="pic" idx="2"/>
          </p:nvPr>
        </p:nvSpPr>
        <p:spPr>
          <a:xfrm>
            <a:off x="5751600" y="1419575"/>
            <a:ext cx="2234700" cy="824400"/>
          </a:xfrm>
          <a:prstGeom prst="rect">
            <a:avLst/>
          </a:prstGeom>
          <a:noFill/>
          <a:ln>
            <a:noFill/>
          </a:ln>
        </p:spPr>
      </p:sp>
      <p:sp>
        <p:nvSpPr>
          <p:cNvPr id="596" name="Google Shape;596;p61"/>
          <p:cNvSpPr>
            <a:spLocks noGrp="1"/>
          </p:cNvSpPr>
          <p:nvPr>
            <p:ph type="pic" idx="3"/>
          </p:nvPr>
        </p:nvSpPr>
        <p:spPr>
          <a:xfrm>
            <a:off x="3516900" y="1419525"/>
            <a:ext cx="2234700" cy="824400"/>
          </a:xfrm>
          <a:prstGeom prst="rect">
            <a:avLst/>
          </a:prstGeom>
          <a:noFill/>
          <a:ln>
            <a:noFill/>
          </a:ln>
        </p:spPr>
      </p:sp>
      <p:sp>
        <p:nvSpPr>
          <p:cNvPr id="597" name="Google Shape;597;p61"/>
          <p:cNvSpPr>
            <a:spLocks noGrp="1"/>
          </p:cNvSpPr>
          <p:nvPr>
            <p:ph type="pic" idx="4"/>
          </p:nvPr>
        </p:nvSpPr>
        <p:spPr>
          <a:xfrm>
            <a:off x="1282250" y="1419575"/>
            <a:ext cx="2234700" cy="824400"/>
          </a:xfrm>
          <a:prstGeom prst="rect">
            <a:avLst/>
          </a:prstGeom>
          <a:noFill/>
          <a:ln>
            <a:noFill/>
          </a:ln>
        </p:spPr>
      </p:sp>
      <p:sp>
        <p:nvSpPr>
          <p:cNvPr id="598" name="Google Shape;598;p61"/>
          <p:cNvSpPr txBox="1">
            <a:spLocks noGrp="1"/>
          </p:cNvSpPr>
          <p:nvPr>
            <p:ph type="subTitle" idx="1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9" name="Google Shape;599;p61"/>
          <p:cNvSpPr txBox="1">
            <a:spLocks noGrp="1"/>
          </p:cNvSpPr>
          <p:nvPr>
            <p:ph type="subTitle" idx="5"/>
          </p:nvPr>
        </p:nvSpPr>
        <p:spPr>
          <a:xfrm>
            <a:off x="620745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0" name="Google Shape;600;p61"/>
          <p:cNvSpPr txBox="1">
            <a:spLocks noGrp="1"/>
          </p:cNvSpPr>
          <p:nvPr>
            <p:ph type="sldNum" idx="12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1" name="Google Shape;601;p61"/>
          <p:cNvSpPr txBox="1">
            <a:spLocks noGrp="1"/>
          </p:cNvSpPr>
          <p:nvPr>
            <p:ph type="title"/>
          </p:nvPr>
        </p:nvSpPr>
        <p:spPr>
          <a:xfrm>
            <a:off x="73152" y="340625"/>
            <a:ext cx="89538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02" name="Google Shape;602;p61"/>
          <p:cNvSpPr/>
          <p:nvPr/>
        </p:nvSpPr>
        <p:spPr>
          <a:xfrm>
            <a:off x="1282200" y="2243875"/>
            <a:ext cx="2234700" cy="246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03" name="Google Shape;603;p61"/>
          <p:cNvSpPr/>
          <p:nvPr/>
        </p:nvSpPr>
        <p:spPr>
          <a:xfrm>
            <a:off x="3516900" y="2243875"/>
            <a:ext cx="2234700" cy="246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04" name="Google Shape;604;p61"/>
          <p:cNvSpPr/>
          <p:nvPr/>
        </p:nvSpPr>
        <p:spPr>
          <a:xfrm>
            <a:off x="5751600" y="2243875"/>
            <a:ext cx="2234700" cy="246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05" name="Google Shape;605;p61"/>
          <p:cNvSpPr txBox="1">
            <a:spLocks noGrp="1"/>
          </p:cNvSpPr>
          <p:nvPr>
            <p:ph type="subTitle" idx="6"/>
          </p:nvPr>
        </p:nvSpPr>
        <p:spPr>
          <a:xfrm>
            <a:off x="1363375" y="2273875"/>
            <a:ext cx="20253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6" name="Google Shape;606;p61"/>
          <p:cNvSpPr txBox="1">
            <a:spLocks noGrp="1"/>
          </p:cNvSpPr>
          <p:nvPr>
            <p:ph type="subTitle" idx="7"/>
          </p:nvPr>
        </p:nvSpPr>
        <p:spPr>
          <a:xfrm>
            <a:off x="1363375" y="2677184"/>
            <a:ext cx="2025300" cy="12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7" name="Google Shape;607;p61"/>
          <p:cNvSpPr txBox="1">
            <a:spLocks noGrp="1"/>
          </p:cNvSpPr>
          <p:nvPr>
            <p:ph type="subTitle" idx="8"/>
          </p:nvPr>
        </p:nvSpPr>
        <p:spPr>
          <a:xfrm>
            <a:off x="3621600" y="2273875"/>
            <a:ext cx="20253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8" name="Google Shape;608;p61"/>
          <p:cNvSpPr txBox="1">
            <a:spLocks noGrp="1"/>
          </p:cNvSpPr>
          <p:nvPr>
            <p:ph type="subTitle" idx="9"/>
          </p:nvPr>
        </p:nvSpPr>
        <p:spPr>
          <a:xfrm>
            <a:off x="3621600" y="2677184"/>
            <a:ext cx="2025300" cy="12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09" name="Google Shape;609;p61"/>
          <p:cNvSpPr txBox="1">
            <a:spLocks noGrp="1"/>
          </p:cNvSpPr>
          <p:nvPr>
            <p:ph type="subTitle" idx="13"/>
          </p:nvPr>
        </p:nvSpPr>
        <p:spPr>
          <a:xfrm>
            <a:off x="5879825" y="2273875"/>
            <a:ext cx="20253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0" name="Google Shape;610;p61"/>
          <p:cNvSpPr txBox="1">
            <a:spLocks noGrp="1"/>
          </p:cNvSpPr>
          <p:nvPr>
            <p:ph type="subTitle" idx="14"/>
          </p:nvPr>
        </p:nvSpPr>
        <p:spPr>
          <a:xfrm>
            <a:off x="5879825" y="2677184"/>
            <a:ext cx="2025300" cy="124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ITLE_2_1_2_1"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2"/>
          <p:cNvSpPr txBox="1">
            <a:spLocks noGrp="1"/>
          </p:cNvSpPr>
          <p:nvPr>
            <p:ph type="subTitle" idx="1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3" name="Google Shape;613;p62"/>
          <p:cNvSpPr txBox="1">
            <a:spLocks noGrp="1"/>
          </p:cNvSpPr>
          <p:nvPr>
            <p:ph type="sldNum" idx="12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4" name="Google Shape;614;p62"/>
          <p:cNvSpPr txBox="1">
            <a:spLocks noGrp="1"/>
          </p:cNvSpPr>
          <p:nvPr>
            <p:ph type="title"/>
          </p:nvPr>
        </p:nvSpPr>
        <p:spPr>
          <a:xfrm>
            <a:off x="73151" y="340625"/>
            <a:ext cx="37473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615" name="Google Shape;615;p62"/>
          <p:cNvSpPr>
            <a:spLocks noGrp="1"/>
          </p:cNvSpPr>
          <p:nvPr>
            <p:ph type="pic" idx="2"/>
          </p:nvPr>
        </p:nvSpPr>
        <p:spPr>
          <a:xfrm>
            <a:off x="0" y="2771225"/>
            <a:ext cx="2824800" cy="1885500"/>
          </a:xfrm>
          <a:prstGeom prst="rect">
            <a:avLst/>
          </a:prstGeom>
          <a:noFill/>
          <a:ln>
            <a:noFill/>
          </a:ln>
        </p:spPr>
      </p:sp>
      <p:sp>
        <p:nvSpPr>
          <p:cNvPr id="616" name="Google Shape;616;p62"/>
          <p:cNvSpPr>
            <a:spLocks noGrp="1"/>
          </p:cNvSpPr>
          <p:nvPr>
            <p:ph type="pic" idx="3"/>
          </p:nvPr>
        </p:nvSpPr>
        <p:spPr>
          <a:xfrm>
            <a:off x="2824800" y="2015675"/>
            <a:ext cx="2893800" cy="1930200"/>
          </a:xfrm>
          <a:prstGeom prst="rect">
            <a:avLst/>
          </a:prstGeom>
          <a:noFill/>
          <a:ln>
            <a:noFill/>
          </a:ln>
        </p:spPr>
      </p:sp>
      <p:sp>
        <p:nvSpPr>
          <p:cNvPr id="617" name="Google Shape;617;p62"/>
          <p:cNvSpPr>
            <a:spLocks noGrp="1"/>
          </p:cNvSpPr>
          <p:nvPr>
            <p:ph type="pic" idx="4"/>
          </p:nvPr>
        </p:nvSpPr>
        <p:spPr>
          <a:xfrm>
            <a:off x="5718550" y="2610550"/>
            <a:ext cx="2961300" cy="1973700"/>
          </a:xfrm>
          <a:prstGeom prst="rect">
            <a:avLst/>
          </a:prstGeom>
          <a:noFill/>
          <a:ln>
            <a:noFill/>
          </a:ln>
        </p:spPr>
      </p:sp>
      <p:sp>
        <p:nvSpPr>
          <p:cNvPr id="618" name="Google Shape;618;p62"/>
          <p:cNvSpPr>
            <a:spLocks noGrp="1"/>
          </p:cNvSpPr>
          <p:nvPr>
            <p:ph type="pic" idx="5"/>
          </p:nvPr>
        </p:nvSpPr>
        <p:spPr>
          <a:xfrm>
            <a:off x="5718650" y="0"/>
            <a:ext cx="3425400" cy="2246100"/>
          </a:xfrm>
          <a:prstGeom prst="rect">
            <a:avLst/>
          </a:prstGeom>
          <a:noFill/>
          <a:ln>
            <a:noFill/>
          </a:ln>
        </p:spPr>
      </p:sp>
      <p:sp>
        <p:nvSpPr>
          <p:cNvPr id="619" name="Google Shape;619;p62"/>
          <p:cNvSpPr>
            <a:spLocks noGrp="1"/>
          </p:cNvSpPr>
          <p:nvPr>
            <p:ph type="pic" idx="6"/>
          </p:nvPr>
        </p:nvSpPr>
        <p:spPr>
          <a:xfrm>
            <a:off x="3820450" y="0"/>
            <a:ext cx="1898100" cy="1265100"/>
          </a:xfrm>
          <a:prstGeom prst="rect">
            <a:avLst/>
          </a:prstGeom>
          <a:noFill/>
          <a:ln>
            <a:noFill/>
          </a:ln>
        </p:spPr>
      </p:sp>
      <p:sp>
        <p:nvSpPr>
          <p:cNvPr id="620" name="Google Shape;620;p62"/>
          <p:cNvSpPr>
            <a:spLocks noGrp="1"/>
          </p:cNvSpPr>
          <p:nvPr>
            <p:ph type="pic" idx="7"/>
          </p:nvPr>
        </p:nvSpPr>
        <p:spPr>
          <a:xfrm>
            <a:off x="1768175" y="1006775"/>
            <a:ext cx="1056900" cy="1008900"/>
          </a:xfrm>
          <a:prstGeom prst="rect">
            <a:avLst/>
          </a:prstGeom>
          <a:noFill/>
          <a:ln>
            <a:noFill/>
          </a:ln>
        </p:spPr>
      </p:sp>
      <p:sp>
        <p:nvSpPr>
          <p:cNvPr id="621" name="Google Shape;621;p62"/>
          <p:cNvSpPr txBox="1">
            <a:spLocks noGrp="1"/>
          </p:cNvSpPr>
          <p:nvPr>
            <p:ph type="subTitle" idx="8"/>
          </p:nvPr>
        </p:nvSpPr>
        <p:spPr>
          <a:xfrm>
            <a:off x="1771200" y="2057446"/>
            <a:ext cx="1056900" cy="32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2" name="Google Shape;622;p62"/>
          <p:cNvSpPr txBox="1">
            <a:spLocks noGrp="1"/>
          </p:cNvSpPr>
          <p:nvPr>
            <p:ph type="subTitle" idx="9"/>
          </p:nvPr>
        </p:nvSpPr>
        <p:spPr>
          <a:xfrm>
            <a:off x="2901125" y="3987842"/>
            <a:ext cx="1056900" cy="32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3" name="Google Shape;623;p62"/>
          <p:cNvSpPr txBox="1">
            <a:spLocks noGrp="1"/>
          </p:cNvSpPr>
          <p:nvPr>
            <p:ph type="subTitle" idx="13"/>
          </p:nvPr>
        </p:nvSpPr>
        <p:spPr>
          <a:xfrm>
            <a:off x="73150" y="4736976"/>
            <a:ext cx="1056900" cy="32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4" name="Google Shape;624;p62"/>
          <p:cNvSpPr txBox="1">
            <a:spLocks noGrp="1"/>
          </p:cNvSpPr>
          <p:nvPr>
            <p:ph type="subTitle" idx="14"/>
          </p:nvPr>
        </p:nvSpPr>
        <p:spPr>
          <a:xfrm>
            <a:off x="5718725" y="4656978"/>
            <a:ext cx="1056900" cy="32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62"/>
          <p:cNvSpPr txBox="1">
            <a:spLocks noGrp="1"/>
          </p:cNvSpPr>
          <p:nvPr>
            <p:ph type="subTitle" idx="15"/>
          </p:nvPr>
        </p:nvSpPr>
        <p:spPr>
          <a:xfrm>
            <a:off x="5785025" y="2287438"/>
            <a:ext cx="1056900" cy="32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62"/>
          <p:cNvSpPr txBox="1">
            <a:spLocks noGrp="1"/>
          </p:cNvSpPr>
          <p:nvPr>
            <p:ph type="subTitle" idx="16"/>
          </p:nvPr>
        </p:nvSpPr>
        <p:spPr>
          <a:xfrm>
            <a:off x="3820450" y="1302198"/>
            <a:ext cx="1056900" cy="32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ITLE_2_1_1_3"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63"/>
          <p:cNvSpPr txBox="1">
            <a:spLocks noGrp="1"/>
          </p:cNvSpPr>
          <p:nvPr>
            <p:ph type="subTitle" idx="1"/>
          </p:nvPr>
        </p:nvSpPr>
        <p:spPr>
          <a:xfrm>
            <a:off x="1771200" y="22625"/>
            <a:ext cx="2800800" cy="2286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9" name="Google Shape;629;p63"/>
          <p:cNvSpPr txBox="1">
            <a:spLocks noGrp="1"/>
          </p:cNvSpPr>
          <p:nvPr>
            <p:ph type="sldNum" idx="12"/>
          </p:nvPr>
        </p:nvSpPr>
        <p:spPr>
          <a:xfrm>
            <a:off x="131793" y="17528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0" name="Google Shape;630;p63"/>
          <p:cNvSpPr txBox="1">
            <a:spLocks noGrp="1"/>
          </p:cNvSpPr>
          <p:nvPr>
            <p:ph type="title"/>
          </p:nvPr>
        </p:nvSpPr>
        <p:spPr>
          <a:xfrm>
            <a:off x="1605875" y="1164200"/>
            <a:ext cx="75381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>
            <a:endParaRPr/>
          </a:p>
        </p:txBody>
      </p:sp>
      <p:sp>
        <p:nvSpPr>
          <p:cNvPr id="631" name="Google Shape;631;p63"/>
          <p:cNvSpPr>
            <a:spLocks noGrp="1"/>
          </p:cNvSpPr>
          <p:nvPr>
            <p:ph type="pic" idx="2"/>
          </p:nvPr>
        </p:nvSpPr>
        <p:spPr>
          <a:xfrm>
            <a:off x="1610975" y="3460538"/>
            <a:ext cx="4131000" cy="1683000"/>
          </a:xfrm>
          <a:prstGeom prst="rect">
            <a:avLst/>
          </a:prstGeom>
          <a:noFill/>
          <a:ln>
            <a:noFill/>
          </a:ln>
        </p:spPr>
      </p:sp>
      <p:sp>
        <p:nvSpPr>
          <p:cNvPr id="632" name="Google Shape;632;p63"/>
          <p:cNvSpPr>
            <a:spLocks noGrp="1"/>
          </p:cNvSpPr>
          <p:nvPr>
            <p:ph type="pic" idx="3"/>
          </p:nvPr>
        </p:nvSpPr>
        <p:spPr>
          <a:xfrm>
            <a:off x="6455100" y="0"/>
            <a:ext cx="2688900" cy="3681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293325"/>
            <a:ext cx="8520600" cy="19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sz="72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131793" y="17528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lvl="1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lvl="2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lvl="3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lvl="4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lvl="5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lvl="6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lvl="7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lvl="8">
              <a:buNone/>
              <a:defRPr sz="900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3033075"/>
            <a:ext cx="8520600" cy="18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●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○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■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●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○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■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●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○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■"/>
              <a:defRPr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culturacientifica.com/2018/04/17/reflexiones-sobre-la-gravedad/gravedad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ectorified.com/favicon-icon-html" TargetMode="External"/><Relationship Id="rId7" Type="http://schemas.openxmlformats.org/officeDocument/2006/relationships/hyperlink" Target="https://vectorified.com/introduction-ic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.png"/><Relationship Id="rId5" Type="http://schemas.openxmlformats.org/officeDocument/2006/relationships/hyperlink" Target="https://emoji.gg/emoji/2773-verified-orange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storage.googleapis.com/dcorrmknqipnte/coilover-advantages-disadvantages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BD88350-D709-9028-9DF1-E2BE48F8E446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5340" t="20359" r="38326" b="50000"/>
          <a:stretch>
            <a:fillRect/>
          </a:stretch>
        </p:blipFill>
        <p:spPr>
          <a:xfrm>
            <a:off x="-1" y="-1"/>
            <a:ext cx="9144001" cy="5143501"/>
          </a:xfr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268368C-4195-A786-EBCA-3C5EB3D8B798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custGeom>
            <a:avLst/>
            <a:gdLst>
              <a:gd name="connsiteX0" fmla="*/ 3966427 w 9143999"/>
              <a:gd name="connsiteY0" fmla="*/ 3319983 h 5143500"/>
              <a:gd name="connsiteX1" fmla="*/ 4116941 w 9143999"/>
              <a:gd name="connsiteY1" fmla="*/ 3810186 h 5143500"/>
              <a:gd name="connsiteX2" fmla="*/ 3817483 w 9143999"/>
              <a:gd name="connsiteY2" fmla="*/ 3810186 h 5143500"/>
              <a:gd name="connsiteX3" fmla="*/ 7712189 w 9143999"/>
              <a:gd name="connsiteY3" fmla="*/ 2966516 h 5143500"/>
              <a:gd name="connsiteX4" fmla="*/ 7712189 w 9143999"/>
              <a:gd name="connsiteY4" fmla="*/ 4330154 h 5143500"/>
              <a:gd name="connsiteX5" fmla="*/ 8108444 w 9143999"/>
              <a:gd name="connsiteY5" fmla="*/ 4330154 h 5143500"/>
              <a:gd name="connsiteX6" fmla="*/ 8108444 w 9143999"/>
              <a:gd name="connsiteY6" fmla="*/ 3581421 h 5143500"/>
              <a:gd name="connsiteX7" fmla="*/ 8619110 w 9143999"/>
              <a:gd name="connsiteY7" fmla="*/ 4330154 h 5143500"/>
              <a:gd name="connsiteX8" fmla="*/ 9016295 w 9143999"/>
              <a:gd name="connsiteY8" fmla="*/ 4330154 h 5143500"/>
              <a:gd name="connsiteX9" fmla="*/ 9016295 w 9143999"/>
              <a:gd name="connsiteY9" fmla="*/ 2966516 h 5143500"/>
              <a:gd name="connsiteX10" fmla="*/ 8619110 w 9143999"/>
              <a:gd name="connsiteY10" fmla="*/ 2966516 h 5143500"/>
              <a:gd name="connsiteX11" fmla="*/ 8619110 w 9143999"/>
              <a:gd name="connsiteY11" fmla="*/ 3720947 h 5143500"/>
              <a:gd name="connsiteX12" fmla="*/ 8105653 w 9143999"/>
              <a:gd name="connsiteY12" fmla="*/ 2966516 h 5143500"/>
              <a:gd name="connsiteX13" fmla="*/ 6336868 w 9143999"/>
              <a:gd name="connsiteY13" fmla="*/ 2966516 h 5143500"/>
              <a:gd name="connsiteX14" fmla="*/ 7343159 w 9143999"/>
              <a:gd name="connsiteY14" fmla="*/ 2966516 h 5143500"/>
              <a:gd name="connsiteX15" fmla="*/ 7299620 w 9143999"/>
              <a:gd name="connsiteY15" fmla="*/ 3085472 h 5143500"/>
              <a:gd name="connsiteX16" fmla="*/ 7227612 w 9143999"/>
              <a:gd name="connsiteY16" fmla="*/ 3234951 h 5143500"/>
              <a:gd name="connsiteX17" fmla="*/ 7213816 w 9143999"/>
              <a:gd name="connsiteY17" fmla="*/ 3257661 h 5143500"/>
              <a:gd name="connsiteX18" fmla="*/ 6759168 w 9143999"/>
              <a:gd name="connsiteY18" fmla="*/ 3257661 h 5143500"/>
              <a:gd name="connsiteX19" fmla="*/ 6759168 w 9143999"/>
              <a:gd name="connsiteY19" fmla="*/ 3474392 h 5143500"/>
              <a:gd name="connsiteX20" fmla="*/ 7068338 w 9143999"/>
              <a:gd name="connsiteY20" fmla="*/ 3474392 h 5143500"/>
              <a:gd name="connsiteX21" fmla="*/ 7043519 w 9143999"/>
              <a:gd name="connsiteY21" fmla="*/ 3507582 h 5143500"/>
              <a:gd name="connsiteX22" fmla="*/ 6811719 w 9143999"/>
              <a:gd name="connsiteY22" fmla="*/ 3739382 h 5143500"/>
              <a:gd name="connsiteX23" fmla="*/ 6794157 w 9143999"/>
              <a:gd name="connsiteY23" fmla="*/ 3752515 h 5143500"/>
              <a:gd name="connsiteX24" fmla="*/ 6759168 w 9143999"/>
              <a:gd name="connsiteY24" fmla="*/ 3752515 h 5143500"/>
              <a:gd name="connsiteX25" fmla="*/ 6759168 w 9143999"/>
              <a:gd name="connsiteY25" fmla="*/ 3778679 h 5143500"/>
              <a:gd name="connsiteX26" fmla="*/ 6680078 w 9143999"/>
              <a:gd name="connsiteY26" fmla="*/ 3837822 h 5143500"/>
              <a:gd name="connsiteX27" fmla="*/ 6389609 w 9143999"/>
              <a:gd name="connsiteY27" fmla="*/ 3995483 h 5143500"/>
              <a:gd name="connsiteX28" fmla="*/ 6336868 w 9143999"/>
              <a:gd name="connsiteY28" fmla="*/ 4014786 h 5143500"/>
              <a:gd name="connsiteX29" fmla="*/ 4717954 w 9143999"/>
              <a:gd name="connsiteY29" fmla="*/ 2966516 h 5143500"/>
              <a:gd name="connsiteX30" fmla="*/ 5158435 w 9143999"/>
              <a:gd name="connsiteY30" fmla="*/ 2966516 h 5143500"/>
              <a:gd name="connsiteX31" fmla="*/ 5465349 w 9143999"/>
              <a:gd name="connsiteY31" fmla="*/ 3947852 h 5143500"/>
              <a:gd name="connsiteX32" fmla="*/ 5768340 w 9143999"/>
              <a:gd name="connsiteY32" fmla="*/ 2966516 h 5143500"/>
              <a:gd name="connsiteX33" fmla="*/ 6196002 w 9143999"/>
              <a:gd name="connsiteY33" fmla="*/ 2966516 h 5143500"/>
              <a:gd name="connsiteX34" fmla="*/ 5764803 w 9143999"/>
              <a:gd name="connsiteY34" fmla="*/ 4127803 h 5143500"/>
              <a:gd name="connsiteX35" fmla="*/ 5724000 w 9143999"/>
              <a:gd name="connsiteY35" fmla="*/ 4129863 h 5143500"/>
              <a:gd name="connsiteX36" fmla="*/ 5215498 w 9143999"/>
              <a:gd name="connsiteY36" fmla="*/ 4052985 h 5143500"/>
              <a:gd name="connsiteX37" fmla="*/ 5114284 w 9143999"/>
              <a:gd name="connsiteY37" fmla="*/ 4015940 h 5143500"/>
              <a:gd name="connsiteX38" fmla="*/ 4104842 w 9143999"/>
              <a:gd name="connsiteY38" fmla="*/ 2966516 h 5143500"/>
              <a:gd name="connsiteX39" fmla="*/ 4201413 w 9143999"/>
              <a:gd name="connsiteY39" fmla="*/ 2966516 h 5143500"/>
              <a:gd name="connsiteX40" fmla="*/ 4404902 w 9143999"/>
              <a:gd name="connsiteY40" fmla="*/ 3508045 h 5143500"/>
              <a:gd name="connsiteX41" fmla="*/ 4404481 w 9143999"/>
              <a:gd name="connsiteY41" fmla="*/ 3507582 h 5143500"/>
              <a:gd name="connsiteX42" fmla="*/ 4148380 w 9143999"/>
              <a:gd name="connsiteY42" fmla="*/ 3085472 h 5143500"/>
              <a:gd name="connsiteX43" fmla="*/ 1777184 w 9143999"/>
              <a:gd name="connsiteY43" fmla="*/ 2966516 h 5143500"/>
              <a:gd name="connsiteX44" fmla="*/ 1777184 w 9143999"/>
              <a:gd name="connsiteY44" fmla="*/ 4330154 h 5143500"/>
              <a:gd name="connsiteX45" fmla="*/ 2198554 w 9143999"/>
              <a:gd name="connsiteY45" fmla="*/ 4330154 h 5143500"/>
              <a:gd name="connsiteX46" fmla="*/ 2198554 w 9143999"/>
              <a:gd name="connsiteY46" fmla="*/ 3778560 h 5143500"/>
              <a:gd name="connsiteX47" fmla="*/ 2658991 w 9143999"/>
              <a:gd name="connsiteY47" fmla="*/ 3778560 h 5143500"/>
              <a:gd name="connsiteX48" fmla="*/ 2658991 w 9143999"/>
              <a:gd name="connsiteY48" fmla="*/ 4330154 h 5143500"/>
              <a:gd name="connsiteX49" fmla="*/ 3082221 w 9143999"/>
              <a:gd name="connsiteY49" fmla="*/ 4330154 h 5143500"/>
              <a:gd name="connsiteX50" fmla="*/ 3082221 w 9143999"/>
              <a:gd name="connsiteY50" fmla="*/ 2966516 h 5143500"/>
              <a:gd name="connsiteX51" fmla="*/ 2658991 w 9143999"/>
              <a:gd name="connsiteY51" fmla="*/ 2966516 h 5143500"/>
              <a:gd name="connsiteX52" fmla="*/ 2658991 w 9143999"/>
              <a:gd name="connsiteY52" fmla="*/ 3443696 h 5143500"/>
              <a:gd name="connsiteX53" fmla="*/ 2198554 w 9143999"/>
              <a:gd name="connsiteY53" fmla="*/ 3443696 h 5143500"/>
              <a:gd name="connsiteX54" fmla="*/ 2198554 w 9143999"/>
              <a:gd name="connsiteY54" fmla="*/ 2966516 h 5143500"/>
              <a:gd name="connsiteX55" fmla="*/ 746977 w 9143999"/>
              <a:gd name="connsiteY55" fmla="*/ 1033983 h 5143500"/>
              <a:gd name="connsiteX56" fmla="*/ 897491 w 9143999"/>
              <a:gd name="connsiteY56" fmla="*/ 1524186 h 5143500"/>
              <a:gd name="connsiteX57" fmla="*/ 598033 w 9143999"/>
              <a:gd name="connsiteY57" fmla="*/ 1524186 h 5143500"/>
              <a:gd name="connsiteX58" fmla="*/ 6511741 w 9143999"/>
              <a:gd name="connsiteY58" fmla="*/ 976312 h 5143500"/>
              <a:gd name="connsiteX59" fmla="*/ 6307103 w 9143999"/>
              <a:gd name="connsiteY59" fmla="*/ 1066539 h 5143500"/>
              <a:gd name="connsiteX60" fmla="*/ 6229898 w 9143999"/>
              <a:gd name="connsiteY60" fmla="*/ 1365126 h 5143500"/>
              <a:gd name="connsiteX61" fmla="*/ 6306637 w 9143999"/>
              <a:gd name="connsiteY61" fmla="*/ 1661852 h 5143500"/>
              <a:gd name="connsiteX62" fmla="*/ 6515462 w 9143999"/>
              <a:gd name="connsiteY62" fmla="*/ 1752079 h 5143500"/>
              <a:gd name="connsiteX63" fmla="*/ 6725682 w 9143999"/>
              <a:gd name="connsiteY63" fmla="*/ 1663712 h 5143500"/>
              <a:gd name="connsiteX64" fmla="*/ 6800096 w 9143999"/>
              <a:gd name="connsiteY64" fmla="*/ 1346522 h 5143500"/>
              <a:gd name="connsiteX65" fmla="*/ 6722426 w 9143999"/>
              <a:gd name="connsiteY65" fmla="*/ 1065144 h 5143500"/>
              <a:gd name="connsiteX66" fmla="*/ 6511741 w 9143999"/>
              <a:gd name="connsiteY66" fmla="*/ 976312 h 5143500"/>
              <a:gd name="connsiteX67" fmla="*/ 4804459 w 9143999"/>
              <a:gd name="connsiteY67" fmla="*/ 955849 h 5143500"/>
              <a:gd name="connsiteX68" fmla="*/ 4843732 w 9143999"/>
              <a:gd name="connsiteY68" fmla="*/ 955849 h 5143500"/>
              <a:gd name="connsiteX69" fmla="*/ 4804459 w 9143999"/>
              <a:gd name="connsiteY69" fmla="*/ 979708 h 5143500"/>
              <a:gd name="connsiteX70" fmla="*/ 6110333 w 9143999"/>
              <a:gd name="connsiteY70" fmla="*/ 755328 h 5143500"/>
              <a:gd name="connsiteX71" fmla="*/ 6232502 w 9143999"/>
              <a:gd name="connsiteY71" fmla="*/ 786741 h 5143500"/>
              <a:gd name="connsiteX72" fmla="*/ 7141959 w 9143999"/>
              <a:gd name="connsiteY72" fmla="*/ 1463786 h 5143500"/>
              <a:gd name="connsiteX73" fmla="*/ 7202304 w 9143999"/>
              <a:gd name="connsiteY73" fmla="*/ 1563116 h 5143500"/>
              <a:gd name="connsiteX74" fmla="*/ 7201350 w 9143999"/>
              <a:gd name="connsiteY74" fmla="*/ 1569649 h 5143500"/>
              <a:gd name="connsiteX75" fmla="*/ 7141005 w 9143999"/>
              <a:gd name="connsiteY75" fmla="*/ 1744173 h 5143500"/>
              <a:gd name="connsiteX76" fmla="*/ 6908461 w 9143999"/>
              <a:gd name="connsiteY76" fmla="*/ 1982298 h 5143500"/>
              <a:gd name="connsiteX77" fmla="*/ 6529415 w 9143999"/>
              <a:gd name="connsiteY77" fmla="*/ 2067409 h 5143500"/>
              <a:gd name="connsiteX78" fmla="*/ 6147577 w 9143999"/>
              <a:gd name="connsiteY78" fmla="*/ 1993925 h 5143500"/>
              <a:gd name="connsiteX79" fmla="*/ 5902476 w 9143999"/>
              <a:gd name="connsiteY79" fmla="*/ 1761381 h 5143500"/>
              <a:gd name="connsiteX80" fmla="*/ 5808528 w 9143999"/>
              <a:gd name="connsiteY80" fmla="*/ 1363266 h 5143500"/>
              <a:gd name="connsiteX81" fmla="*/ 5994564 w 9143999"/>
              <a:gd name="connsiteY81" fmla="*/ 843297 h 5143500"/>
              <a:gd name="connsiteX82" fmla="*/ 6096709 w 9143999"/>
              <a:gd name="connsiteY82" fmla="*/ 761907 h 5143500"/>
              <a:gd name="connsiteX83" fmla="*/ 5427485 w 9143999"/>
              <a:gd name="connsiteY83" fmla="*/ 737262 h 5143500"/>
              <a:gd name="connsiteX84" fmla="*/ 5475349 w 9143999"/>
              <a:gd name="connsiteY84" fmla="*/ 761791 h 5143500"/>
              <a:gd name="connsiteX85" fmla="*/ 5548600 w 9143999"/>
              <a:gd name="connsiteY85" fmla="*/ 838181 h 5143500"/>
              <a:gd name="connsiteX86" fmla="*/ 5611852 w 9143999"/>
              <a:gd name="connsiteY86" fmla="*/ 1059098 h 5143500"/>
              <a:gd name="connsiteX87" fmla="*/ 5563454 w 9143999"/>
              <a:gd name="connsiteY87" fmla="*/ 1254900 h 5143500"/>
              <a:gd name="connsiteX88" fmla="*/ 5430366 w 9143999"/>
              <a:gd name="connsiteY88" fmla="*/ 1388380 h 5143500"/>
              <a:gd name="connsiteX89" fmla="*/ 5282381 w 9143999"/>
              <a:gd name="connsiteY89" fmla="*/ 1442330 h 5143500"/>
              <a:gd name="connsiteX90" fmla="*/ 5392069 w 9143999"/>
              <a:gd name="connsiteY90" fmla="*/ 1492603 h 5143500"/>
              <a:gd name="connsiteX91" fmla="*/ 5459463 w 9143999"/>
              <a:gd name="connsiteY91" fmla="*/ 1564293 h 5143500"/>
              <a:gd name="connsiteX92" fmla="*/ 5518486 w 9143999"/>
              <a:gd name="connsiteY92" fmla="*/ 1649018 h 5143500"/>
              <a:gd name="connsiteX93" fmla="*/ 5722543 w 9143999"/>
              <a:gd name="connsiteY93" fmla="*/ 2044154 h 5143500"/>
              <a:gd name="connsiteX94" fmla="*/ 5246424 w 9143999"/>
              <a:gd name="connsiteY94" fmla="*/ 2044154 h 5143500"/>
              <a:gd name="connsiteX95" fmla="*/ 5021190 w 9143999"/>
              <a:gd name="connsiteY95" fmla="*/ 1627436 h 5143500"/>
              <a:gd name="connsiteX96" fmla="*/ 4944916 w 9143999"/>
              <a:gd name="connsiteY96" fmla="*/ 1522326 h 5143500"/>
              <a:gd name="connsiteX97" fmla="*/ 4841666 w 9143999"/>
              <a:gd name="connsiteY97" fmla="*/ 1490700 h 5143500"/>
              <a:gd name="connsiteX98" fmla="*/ 4804459 w 9143999"/>
              <a:gd name="connsiteY98" fmla="*/ 1490700 h 5143500"/>
              <a:gd name="connsiteX99" fmla="*/ 4804459 w 9143999"/>
              <a:gd name="connsiteY99" fmla="*/ 2044154 h 5143500"/>
              <a:gd name="connsiteX100" fmla="*/ 4381230 w 9143999"/>
              <a:gd name="connsiteY100" fmla="*/ 2044154 h 5143500"/>
              <a:gd name="connsiteX101" fmla="*/ 4381230 w 9143999"/>
              <a:gd name="connsiteY101" fmla="*/ 1363237 h 5143500"/>
              <a:gd name="connsiteX102" fmla="*/ 4404481 w 9143999"/>
              <a:gd name="connsiteY102" fmla="*/ 1332144 h 5143500"/>
              <a:gd name="connsiteX103" fmla="*/ 4767923 w 9143999"/>
              <a:gd name="connsiteY103" fmla="*/ 1001904 h 5143500"/>
              <a:gd name="connsiteX104" fmla="*/ 4804459 w 9143999"/>
              <a:gd name="connsiteY104" fmla="*/ 979708 h 5143500"/>
              <a:gd name="connsiteX105" fmla="*/ 4804459 w 9143999"/>
              <a:gd name="connsiteY105" fmla="*/ 1233041 h 5143500"/>
              <a:gd name="connsiteX106" fmla="*/ 4982123 w 9143999"/>
              <a:gd name="connsiteY106" fmla="*/ 1233041 h 5143500"/>
              <a:gd name="connsiteX107" fmla="*/ 5093744 w 9143999"/>
              <a:gd name="connsiteY107" fmla="*/ 1214437 h 5143500"/>
              <a:gd name="connsiteX108" fmla="*/ 5162112 w 9143999"/>
              <a:gd name="connsiteY108" fmla="*/ 1171649 h 5143500"/>
              <a:gd name="connsiteX109" fmla="*/ 5188622 w 9143999"/>
              <a:gd name="connsiteY109" fmla="*/ 1092584 h 5143500"/>
              <a:gd name="connsiteX110" fmla="*/ 5146764 w 9143999"/>
              <a:gd name="connsiteY110" fmla="*/ 991195 h 5143500"/>
              <a:gd name="connsiteX111" fmla="*/ 4989564 w 9143999"/>
              <a:gd name="connsiteY111" fmla="*/ 955849 h 5143500"/>
              <a:gd name="connsiteX112" fmla="*/ 4843732 w 9143999"/>
              <a:gd name="connsiteY112" fmla="*/ 955849 h 5143500"/>
              <a:gd name="connsiteX113" fmla="*/ 4908913 w 9143999"/>
              <a:gd name="connsiteY113" fmla="*/ 916251 h 5143500"/>
              <a:gd name="connsiteX114" fmla="*/ 5379376 w 9143999"/>
              <a:gd name="connsiteY114" fmla="*/ 744604 h 5143500"/>
              <a:gd name="connsiteX115" fmla="*/ 2908241 w 9143999"/>
              <a:gd name="connsiteY115" fmla="*/ 680516 h 5143500"/>
              <a:gd name="connsiteX116" fmla="*/ 2908241 w 9143999"/>
              <a:gd name="connsiteY116" fmla="*/ 1017240 h 5143500"/>
              <a:gd name="connsiteX117" fmla="*/ 3337982 w 9143999"/>
              <a:gd name="connsiteY117" fmla="*/ 1017240 h 5143500"/>
              <a:gd name="connsiteX118" fmla="*/ 3337982 w 9143999"/>
              <a:gd name="connsiteY118" fmla="*/ 2044154 h 5143500"/>
              <a:gd name="connsiteX119" fmla="*/ 3759352 w 9143999"/>
              <a:gd name="connsiteY119" fmla="*/ 2044154 h 5143500"/>
              <a:gd name="connsiteX120" fmla="*/ 3759352 w 9143999"/>
              <a:gd name="connsiteY120" fmla="*/ 1017240 h 5143500"/>
              <a:gd name="connsiteX121" fmla="*/ 4189093 w 9143999"/>
              <a:gd name="connsiteY121" fmla="*/ 1017240 h 5143500"/>
              <a:gd name="connsiteX122" fmla="*/ 4189093 w 9143999"/>
              <a:gd name="connsiteY122" fmla="*/ 680516 h 5143500"/>
              <a:gd name="connsiteX123" fmla="*/ 522340 w 9143999"/>
              <a:gd name="connsiteY123" fmla="*/ 680516 h 5143500"/>
              <a:gd name="connsiteX124" fmla="*/ 9813 w 9143999"/>
              <a:gd name="connsiteY124" fmla="*/ 2044154 h 5143500"/>
              <a:gd name="connsiteX125" fmla="*/ 440048 w 9143999"/>
              <a:gd name="connsiteY125" fmla="*/ 2044154 h 5143500"/>
              <a:gd name="connsiteX126" fmla="*/ 506512 w 9143999"/>
              <a:gd name="connsiteY126" fmla="*/ 1819052 h 5143500"/>
              <a:gd name="connsiteX127" fmla="*/ 984899 w 9143999"/>
              <a:gd name="connsiteY127" fmla="*/ 1819052 h 5143500"/>
              <a:gd name="connsiteX128" fmla="*/ 1053121 w 9143999"/>
              <a:gd name="connsiteY128" fmla="*/ 2044154 h 5143500"/>
              <a:gd name="connsiteX129" fmla="*/ 1494374 w 9143999"/>
              <a:gd name="connsiteY129" fmla="*/ 2044154 h 5143500"/>
              <a:gd name="connsiteX130" fmla="*/ 981963 w 9143999"/>
              <a:gd name="connsiteY130" fmla="*/ 680516 h 5143500"/>
              <a:gd name="connsiteX131" fmla="*/ 6512671 w 9143999"/>
              <a:gd name="connsiteY131" fmla="*/ 657262 h 5143500"/>
              <a:gd name="connsiteX132" fmla="*/ 6217109 w 9143999"/>
              <a:gd name="connsiteY132" fmla="*/ 703771 h 5143500"/>
              <a:gd name="connsiteX133" fmla="*/ 6110333 w 9143999"/>
              <a:gd name="connsiteY133" fmla="*/ 755328 h 5143500"/>
              <a:gd name="connsiteX134" fmla="*/ 6068625 w 9143999"/>
              <a:gd name="connsiteY134" fmla="*/ 744604 h 5143500"/>
              <a:gd name="connsiteX135" fmla="*/ 5724000 w 9143999"/>
              <a:gd name="connsiteY135" fmla="*/ 709863 h 5143500"/>
              <a:gd name="connsiteX136" fmla="*/ 5549163 w 9143999"/>
              <a:gd name="connsiteY136" fmla="*/ 718692 h 5143500"/>
              <a:gd name="connsiteX137" fmla="*/ 5427485 w 9143999"/>
              <a:gd name="connsiteY137" fmla="*/ 737262 h 5143500"/>
              <a:gd name="connsiteX138" fmla="*/ 5382099 w 9143999"/>
              <a:gd name="connsiteY138" fmla="*/ 714003 h 5143500"/>
              <a:gd name="connsiteX139" fmla="*/ 5083512 w 9143999"/>
              <a:gd name="connsiteY139" fmla="*/ 680516 h 5143500"/>
              <a:gd name="connsiteX140" fmla="*/ 4381230 w 9143999"/>
              <a:gd name="connsiteY140" fmla="*/ 680516 h 5143500"/>
              <a:gd name="connsiteX141" fmla="*/ 4381230 w 9143999"/>
              <a:gd name="connsiteY141" fmla="*/ 1363237 h 5143500"/>
              <a:gd name="connsiteX142" fmla="*/ 4306041 w 9143999"/>
              <a:gd name="connsiteY142" fmla="*/ 1463786 h 5143500"/>
              <a:gd name="connsiteX143" fmla="*/ 4014000 w 9143999"/>
              <a:gd name="connsiteY143" fmla="*/ 2419863 h 5143500"/>
              <a:gd name="connsiteX144" fmla="*/ 4090878 w 9143999"/>
              <a:gd name="connsiteY144" fmla="*/ 2928365 h 5143500"/>
              <a:gd name="connsiteX145" fmla="*/ 4104842 w 9143999"/>
              <a:gd name="connsiteY145" fmla="*/ 2966516 h 5143500"/>
              <a:gd name="connsiteX146" fmla="*/ 3741790 w 9143999"/>
              <a:gd name="connsiteY146" fmla="*/ 2966516 h 5143500"/>
              <a:gd name="connsiteX147" fmla="*/ 3229263 w 9143999"/>
              <a:gd name="connsiteY147" fmla="*/ 4330154 h 5143500"/>
              <a:gd name="connsiteX148" fmla="*/ 3659498 w 9143999"/>
              <a:gd name="connsiteY148" fmla="*/ 4330154 h 5143500"/>
              <a:gd name="connsiteX149" fmla="*/ 3725963 w 9143999"/>
              <a:gd name="connsiteY149" fmla="*/ 4105051 h 5143500"/>
              <a:gd name="connsiteX150" fmla="*/ 4204349 w 9143999"/>
              <a:gd name="connsiteY150" fmla="*/ 4105051 h 5143500"/>
              <a:gd name="connsiteX151" fmla="*/ 4272571 w 9143999"/>
              <a:gd name="connsiteY151" fmla="*/ 4330154 h 5143500"/>
              <a:gd name="connsiteX152" fmla="*/ 4713823 w 9143999"/>
              <a:gd name="connsiteY152" fmla="*/ 4330154 h 5143500"/>
              <a:gd name="connsiteX153" fmla="*/ 4404902 w 9143999"/>
              <a:gd name="connsiteY153" fmla="*/ 3508045 h 5143500"/>
              <a:gd name="connsiteX154" fmla="*/ 4514848 w 9143999"/>
              <a:gd name="connsiteY154" fmla="*/ 3629016 h 5143500"/>
              <a:gd name="connsiteX155" fmla="*/ 5058391 w 9143999"/>
              <a:gd name="connsiteY155" fmla="*/ 3995483 h 5143500"/>
              <a:gd name="connsiteX156" fmla="*/ 5114284 w 9143999"/>
              <a:gd name="connsiteY156" fmla="*/ 4015940 h 5143500"/>
              <a:gd name="connsiteX157" fmla="*/ 5232951 w 9143999"/>
              <a:gd name="connsiteY157" fmla="*/ 4330154 h 5143500"/>
              <a:gd name="connsiteX158" fmla="*/ 5689667 w 9143999"/>
              <a:gd name="connsiteY158" fmla="*/ 4330154 h 5143500"/>
              <a:gd name="connsiteX159" fmla="*/ 5764803 w 9143999"/>
              <a:gd name="connsiteY159" fmla="*/ 4127803 h 5143500"/>
              <a:gd name="connsiteX160" fmla="*/ 5898838 w 9143999"/>
              <a:gd name="connsiteY160" fmla="*/ 4121035 h 5143500"/>
              <a:gd name="connsiteX161" fmla="*/ 6232502 w 9143999"/>
              <a:gd name="connsiteY161" fmla="*/ 4052985 h 5143500"/>
              <a:gd name="connsiteX162" fmla="*/ 6336868 w 9143999"/>
              <a:gd name="connsiteY162" fmla="*/ 4014786 h 5143500"/>
              <a:gd name="connsiteX163" fmla="*/ 6336868 w 9143999"/>
              <a:gd name="connsiteY163" fmla="*/ 4330154 h 5143500"/>
              <a:gd name="connsiteX164" fmla="*/ 7486565 w 9143999"/>
              <a:gd name="connsiteY164" fmla="*/ 4330154 h 5143500"/>
              <a:gd name="connsiteX165" fmla="*/ 7486565 w 9143999"/>
              <a:gd name="connsiteY165" fmla="*/ 4021336 h 5143500"/>
              <a:gd name="connsiteX166" fmla="*/ 6759168 w 9143999"/>
              <a:gd name="connsiteY166" fmla="*/ 4021336 h 5143500"/>
              <a:gd name="connsiteX167" fmla="*/ 6759168 w 9143999"/>
              <a:gd name="connsiteY167" fmla="*/ 3778679 h 5143500"/>
              <a:gd name="connsiteX168" fmla="*/ 6794157 w 9143999"/>
              <a:gd name="connsiteY168" fmla="*/ 3752515 h 5143500"/>
              <a:gd name="connsiteX169" fmla="*/ 7414942 w 9143999"/>
              <a:gd name="connsiteY169" fmla="*/ 3752515 h 5143500"/>
              <a:gd name="connsiteX170" fmla="*/ 7414942 w 9143999"/>
              <a:gd name="connsiteY170" fmla="*/ 3474392 h 5143500"/>
              <a:gd name="connsiteX171" fmla="*/ 7068338 w 9143999"/>
              <a:gd name="connsiteY171" fmla="*/ 3474392 h 5143500"/>
              <a:gd name="connsiteX172" fmla="*/ 7141959 w 9143999"/>
              <a:gd name="connsiteY172" fmla="*/ 3375940 h 5143500"/>
              <a:gd name="connsiteX173" fmla="*/ 7213816 w 9143999"/>
              <a:gd name="connsiteY173" fmla="*/ 3257661 h 5143500"/>
              <a:gd name="connsiteX174" fmla="*/ 7466102 w 9143999"/>
              <a:gd name="connsiteY174" fmla="*/ 3257661 h 5143500"/>
              <a:gd name="connsiteX175" fmla="*/ 7466102 w 9143999"/>
              <a:gd name="connsiteY175" fmla="*/ 2966516 h 5143500"/>
              <a:gd name="connsiteX176" fmla="*/ 7343159 w 9143999"/>
              <a:gd name="connsiteY176" fmla="*/ 2966516 h 5143500"/>
              <a:gd name="connsiteX177" fmla="*/ 7357122 w 9143999"/>
              <a:gd name="connsiteY177" fmla="*/ 2928365 h 5143500"/>
              <a:gd name="connsiteX178" fmla="*/ 7434000 w 9143999"/>
              <a:gd name="connsiteY178" fmla="*/ 2419863 h 5143500"/>
              <a:gd name="connsiteX179" fmla="*/ 7227612 w 9143999"/>
              <a:gd name="connsiteY179" fmla="*/ 1604776 h 5143500"/>
              <a:gd name="connsiteX180" fmla="*/ 7202304 w 9143999"/>
              <a:gd name="connsiteY180" fmla="*/ 1563116 h 5143500"/>
              <a:gd name="connsiteX181" fmla="*/ 7216436 w 9143999"/>
              <a:gd name="connsiteY181" fmla="*/ 1466254 h 5143500"/>
              <a:gd name="connsiteX182" fmla="*/ 7221465 w 9143999"/>
              <a:gd name="connsiteY182" fmla="*/ 1352103 h 5143500"/>
              <a:gd name="connsiteX183" fmla="*/ 7037291 w 9143999"/>
              <a:gd name="connsiteY183" fmla="*/ 840042 h 5143500"/>
              <a:gd name="connsiteX184" fmla="*/ 6512671 w 9143999"/>
              <a:gd name="connsiteY184" fmla="*/ 657262 h 5143500"/>
              <a:gd name="connsiteX185" fmla="*/ 2189624 w 9143999"/>
              <a:gd name="connsiteY185" fmla="*/ 657262 h 5143500"/>
              <a:gd name="connsiteX186" fmla="*/ 1854296 w 9143999"/>
              <a:gd name="connsiteY186" fmla="*/ 710747 h 5143500"/>
              <a:gd name="connsiteX187" fmla="*/ 1671051 w 9143999"/>
              <a:gd name="connsiteY187" fmla="*/ 857715 h 5143500"/>
              <a:gd name="connsiteX188" fmla="*/ 1610125 w 9143999"/>
              <a:gd name="connsiteY188" fmla="*/ 1056308 h 5143500"/>
              <a:gd name="connsiteX189" fmla="*/ 1729187 w 9143999"/>
              <a:gd name="connsiteY189" fmla="*/ 1319547 h 5143500"/>
              <a:gd name="connsiteX190" fmla="*/ 2124512 w 9143999"/>
              <a:gd name="connsiteY190" fmla="*/ 1485119 h 5143500"/>
              <a:gd name="connsiteX191" fmla="*/ 2340313 w 9143999"/>
              <a:gd name="connsiteY191" fmla="*/ 1564184 h 5143500"/>
              <a:gd name="connsiteX192" fmla="*/ 2386822 w 9143999"/>
              <a:gd name="connsiteY192" fmla="*/ 1659061 h 5143500"/>
              <a:gd name="connsiteX193" fmla="*/ 2337987 w 9143999"/>
              <a:gd name="connsiteY193" fmla="*/ 1757195 h 5143500"/>
              <a:gd name="connsiteX194" fmla="*/ 2198926 w 9143999"/>
              <a:gd name="connsiteY194" fmla="*/ 1799518 h 5143500"/>
              <a:gd name="connsiteX195" fmla="*/ 2012891 w 9143999"/>
              <a:gd name="connsiteY195" fmla="*/ 1716732 h 5143500"/>
              <a:gd name="connsiteX196" fmla="*/ 1959871 w 9143999"/>
              <a:gd name="connsiteY196" fmla="*/ 1567904 h 5143500"/>
              <a:gd name="connsiteX197" fmla="*/ 1558965 w 9143999"/>
              <a:gd name="connsiteY197" fmla="*/ 1593019 h 5143500"/>
              <a:gd name="connsiteX198" fmla="*/ 1710584 w 9143999"/>
              <a:gd name="connsiteY198" fmla="*/ 1933463 h 5143500"/>
              <a:gd name="connsiteX199" fmla="*/ 2192415 w 9143999"/>
              <a:gd name="connsiteY199" fmla="*/ 2067409 h 5143500"/>
              <a:gd name="connsiteX200" fmla="*/ 2520766 w 9143999"/>
              <a:gd name="connsiteY200" fmla="*/ 2010203 h 5143500"/>
              <a:gd name="connsiteX201" fmla="*/ 2723545 w 9143999"/>
              <a:gd name="connsiteY201" fmla="*/ 1842306 h 5143500"/>
              <a:gd name="connsiteX202" fmla="*/ 2796099 w 9143999"/>
              <a:gd name="connsiteY202" fmla="*/ 1600460 h 5143500"/>
              <a:gd name="connsiteX203" fmla="*/ 2741683 w 9143999"/>
              <a:gd name="connsiteY203" fmla="*/ 1398612 h 5143500"/>
              <a:gd name="connsiteX204" fmla="*/ 2567741 w 9143999"/>
              <a:gd name="connsiteY204" fmla="*/ 1247459 h 5143500"/>
              <a:gd name="connsiteX205" fmla="*/ 2171951 w 9143999"/>
              <a:gd name="connsiteY205" fmla="*/ 1127001 h 5143500"/>
              <a:gd name="connsiteX206" fmla="*/ 2030564 w 9143999"/>
              <a:gd name="connsiteY206" fmla="*/ 1076771 h 5143500"/>
              <a:gd name="connsiteX207" fmla="*/ 1999868 w 9143999"/>
              <a:gd name="connsiteY207" fmla="*/ 1018170 h 5143500"/>
              <a:gd name="connsiteX208" fmla="*/ 2037075 w 9143999"/>
              <a:gd name="connsiteY208" fmla="*/ 942361 h 5143500"/>
              <a:gd name="connsiteX209" fmla="*/ 2147766 w 9143999"/>
              <a:gd name="connsiteY209" fmla="*/ 911200 h 5143500"/>
              <a:gd name="connsiteX210" fmla="*/ 2287758 w 9143999"/>
              <a:gd name="connsiteY210" fmla="*/ 953058 h 5143500"/>
              <a:gd name="connsiteX211" fmla="*/ 2354265 w 9143999"/>
              <a:gd name="connsiteY211" fmla="*/ 1087003 h 5143500"/>
              <a:gd name="connsiteX212" fmla="*/ 2751451 w 9143999"/>
              <a:gd name="connsiteY212" fmla="*/ 1063749 h 5143500"/>
              <a:gd name="connsiteX213" fmla="*/ 2588205 w 9143999"/>
              <a:gd name="connsiteY213" fmla="*/ 754465 h 5143500"/>
              <a:gd name="connsiteX214" fmla="*/ 2189624 w 9143999"/>
              <a:gd name="connsiteY214" fmla="*/ 657262 h 5143500"/>
              <a:gd name="connsiteX215" fmla="*/ 0 w 9143999"/>
              <a:gd name="connsiteY215" fmla="*/ 0 h 5143500"/>
              <a:gd name="connsiteX216" fmla="*/ 9143999 w 9143999"/>
              <a:gd name="connsiteY216" fmla="*/ 0 h 5143500"/>
              <a:gd name="connsiteX217" fmla="*/ 9143999 w 9143999"/>
              <a:gd name="connsiteY217" fmla="*/ 5143500 h 5143500"/>
              <a:gd name="connsiteX218" fmla="*/ 0 w 9143999"/>
              <a:gd name="connsiteY218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9143999" h="5143500">
                <a:moveTo>
                  <a:pt x="3966427" y="3319983"/>
                </a:moveTo>
                <a:lnTo>
                  <a:pt x="4116941" y="3810186"/>
                </a:lnTo>
                <a:lnTo>
                  <a:pt x="3817483" y="3810186"/>
                </a:lnTo>
                <a:close/>
                <a:moveTo>
                  <a:pt x="7712189" y="2966516"/>
                </a:moveTo>
                <a:lnTo>
                  <a:pt x="7712189" y="4330154"/>
                </a:lnTo>
                <a:lnTo>
                  <a:pt x="8108444" y="4330154"/>
                </a:lnTo>
                <a:lnTo>
                  <a:pt x="8108444" y="3581421"/>
                </a:lnTo>
                <a:lnTo>
                  <a:pt x="8619110" y="4330154"/>
                </a:lnTo>
                <a:lnTo>
                  <a:pt x="9016295" y="4330154"/>
                </a:lnTo>
                <a:lnTo>
                  <a:pt x="9016295" y="2966516"/>
                </a:lnTo>
                <a:lnTo>
                  <a:pt x="8619110" y="2966516"/>
                </a:lnTo>
                <a:lnTo>
                  <a:pt x="8619110" y="3720947"/>
                </a:lnTo>
                <a:lnTo>
                  <a:pt x="8105653" y="2966516"/>
                </a:lnTo>
                <a:close/>
                <a:moveTo>
                  <a:pt x="6336868" y="2966516"/>
                </a:moveTo>
                <a:lnTo>
                  <a:pt x="7343159" y="2966516"/>
                </a:lnTo>
                <a:lnTo>
                  <a:pt x="7299620" y="3085472"/>
                </a:lnTo>
                <a:cubicBezTo>
                  <a:pt x="7277987" y="3136618"/>
                  <a:pt x="7253937" y="3186492"/>
                  <a:pt x="7227612" y="3234951"/>
                </a:cubicBezTo>
                <a:lnTo>
                  <a:pt x="7213816" y="3257661"/>
                </a:lnTo>
                <a:lnTo>
                  <a:pt x="6759168" y="3257661"/>
                </a:lnTo>
                <a:lnTo>
                  <a:pt x="6759168" y="3474392"/>
                </a:lnTo>
                <a:lnTo>
                  <a:pt x="7068338" y="3474392"/>
                </a:lnTo>
                <a:lnTo>
                  <a:pt x="7043519" y="3507582"/>
                </a:lnTo>
                <a:cubicBezTo>
                  <a:pt x="6973822" y="3592036"/>
                  <a:pt x="6896173" y="3669685"/>
                  <a:pt x="6811719" y="3739382"/>
                </a:cubicBezTo>
                <a:lnTo>
                  <a:pt x="6794157" y="3752515"/>
                </a:lnTo>
                <a:lnTo>
                  <a:pt x="6759168" y="3752515"/>
                </a:lnTo>
                <a:lnTo>
                  <a:pt x="6759168" y="3778679"/>
                </a:lnTo>
                <a:lnTo>
                  <a:pt x="6680078" y="3837822"/>
                </a:lnTo>
                <a:cubicBezTo>
                  <a:pt x="6589105" y="3899282"/>
                  <a:pt x="6491900" y="3952218"/>
                  <a:pt x="6389609" y="3995483"/>
                </a:cubicBezTo>
                <a:lnTo>
                  <a:pt x="6336868" y="4014786"/>
                </a:lnTo>
                <a:close/>
                <a:moveTo>
                  <a:pt x="4717954" y="2966516"/>
                </a:moveTo>
                <a:lnTo>
                  <a:pt x="5158435" y="2966516"/>
                </a:lnTo>
                <a:lnTo>
                  <a:pt x="5465349" y="3947852"/>
                </a:lnTo>
                <a:lnTo>
                  <a:pt x="5768340" y="2966516"/>
                </a:lnTo>
                <a:lnTo>
                  <a:pt x="6196002" y="2966516"/>
                </a:lnTo>
                <a:lnTo>
                  <a:pt x="5764803" y="4127803"/>
                </a:lnTo>
                <a:lnTo>
                  <a:pt x="5724000" y="4129863"/>
                </a:lnTo>
                <a:cubicBezTo>
                  <a:pt x="5546924" y="4129863"/>
                  <a:pt x="5376134" y="4102948"/>
                  <a:pt x="5215498" y="4052985"/>
                </a:cubicBezTo>
                <a:lnTo>
                  <a:pt x="5114284" y="4015940"/>
                </a:lnTo>
                <a:close/>
                <a:moveTo>
                  <a:pt x="4104842" y="2966516"/>
                </a:moveTo>
                <a:lnTo>
                  <a:pt x="4201413" y="2966516"/>
                </a:lnTo>
                <a:lnTo>
                  <a:pt x="4404902" y="3508045"/>
                </a:lnTo>
                <a:lnTo>
                  <a:pt x="4404481" y="3507582"/>
                </a:lnTo>
                <a:cubicBezTo>
                  <a:pt x="4299935" y="3380901"/>
                  <a:pt x="4213279" y="3238909"/>
                  <a:pt x="4148380" y="3085472"/>
                </a:cubicBezTo>
                <a:close/>
                <a:moveTo>
                  <a:pt x="1777184" y="2966516"/>
                </a:moveTo>
                <a:lnTo>
                  <a:pt x="1777184" y="4330154"/>
                </a:lnTo>
                <a:lnTo>
                  <a:pt x="2198554" y="4330154"/>
                </a:lnTo>
                <a:lnTo>
                  <a:pt x="2198554" y="3778560"/>
                </a:lnTo>
                <a:lnTo>
                  <a:pt x="2658991" y="3778560"/>
                </a:lnTo>
                <a:lnTo>
                  <a:pt x="2658991" y="4330154"/>
                </a:lnTo>
                <a:lnTo>
                  <a:pt x="3082221" y="4330154"/>
                </a:lnTo>
                <a:lnTo>
                  <a:pt x="3082221" y="2966516"/>
                </a:lnTo>
                <a:lnTo>
                  <a:pt x="2658991" y="2966516"/>
                </a:lnTo>
                <a:lnTo>
                  <a:pt x="2658991" y="3443696"/>
                </a:lnTo>
                <a:lnTo>
                  <a:pt x="2198554" y="3443696"/>
                </a:lnTo>
                <a:lnTo>
                  <a:pt x="2198554" y="2966516"/>
                </a:lnTo>
                <a:close/>
                <a:moveTo>
                  <a:pt x="746977" y="1033983"/>
                </a:moveTo>
                <a:lnTo>
                  <a:pt x="897491" y="1524186"/>
                </a:lnTo>
                <a:lnTo>
                  <a:pt x="598033" y="1524186"/>
                </a:lnTo>
                <a:close/>
                <a:moveTo>
                  <a:pt x="6511741" y="976312"/>
                </a:moveTo>
                <a:cubicBezTo>
                  <a:pt x="6426785" y="976312"/>
                  <a:pt x="6358573" y="1006388"/>
                  <a:pt x="6307103" y="1066539"/>
                </a:cubicBezTo>
                <a:cubicBezTo>
                  <a:pt x="6255632" y="1126691"/>
                  <a:pt x="6229898" y="1226220"/>
                  <a:pt x="6229898" y="1365126"/>
                </a:cubicBezTo>
                <a:cubicBezTo>
                  <a:pt x="6229898" y="1502792"/>
                  <a:pt x="6255478" y="1601701"/>
                  <a:pt x="6306637" y="1661852"/>
                </a:cubicBezTo>
                <a:cubicBezTo>
                  <a:pt x="6357797" y="1722003"/>
                  <a:pt x="6427406" y="1752079"/>
                  <a:pt x="6515462" y="1752079"/>
                </a:cubicBezTo>
                <a:cubicBezTo>
                  <a:pt x="6605999" y="1752079"/>
                  <a:pt x="6676072" y="1722623"/>
                  <a:pt x="6725682" y="1663712"/>
                </a:cubicBezTo>
                <a:cubicBezTo>
                  <a:pt x="6775291" y="1604801"/>
                  <a:pt x="6800096" y="1499071"/>
                  <a:pt x="6800096" y="1346522"/>
                </a:cubicBezTo>
                <a:cubicBezTo>
                  <a:pt x="6800096" y="1218158"/>
                  <a:pt x="6774205" y="1124365"/>
                  <a:pt x="6722426" y="1065144"/>
                </a:cubicBezTo>
                <a:cubicBezTo>
                  <a:pt x="6670647" y="1005923"/>
                  <a:pt x="6600418" y="976312"/>
                  <a:pt x="6511741" y="976312"/>
                </a:cubicBezTo>
                <a:close/>
                <a:moveTo>
                  <a:pt x="4804459" y="955849"/>
                </a:moveTo>
                <a:lnTo>
                  <a:pt x="4843732" y="955849"/>
                </a:lnTo>
                <a:lnTo>
                  <a:pt x="4804459" y="979708"/>
                </a:lnTo>
                <a:close/>
                <a:moveTo>
                  <a:pt x="6110333" y="755328"/>
                </a:moveTo>
                <a:lnTo>
                  <a:pt x="6232502" y="786741"/>
                </a:lnTo>
                <a:cubicBezTo>
                  <a:pt x="6607318" y="903321"/>
                  <a:pt x="6926850" y="1145382"/>
                  <a:pt x="7141959" y="1463786"/>
                </a:cubicBezTo>
                <a:lnTo>
                  <a:pt x="7202304" y="1563116"/>
                </a:lnTo>
                <a:lnTo>
                  <a:pt x="7201350" y="1569649"/>
                </a:lnTo>
                <a:cubicBezTo>
                  <a:pt x="7187940" y="1634993"/>
                  <a:pt x="7167825" y="1693168"/>
                  <a:pt x="7141005" y="1744173"/>
                </a:cubicBezTo>
                <a:cubicBezTo>
                  <a:pt x="7087365" y="1846182"/>
                  <a:pt x="7009850" y="1925557"/>
                  <a:pt x="6908461" y="1982298"/>
                </a:cubicBezTo>
                <a:cubicBezTo>
                  <a:pt x="6807072" y="2039038"/>
                  <a:pt x="6680723" y="2067409"/>
                  <a:pt x="6529415" y="2067409"/>
                </a:cubicBezTo>
                <a:cubicBezTo>
                  <a:pt x="6375625" y="2067409"/>
                  <a:pt x="6248347" y="2042914"/>
                  <a:pt x="6147577" y="1993925"/>
                </a:cubicBezTo>
                <a:cubicBezTo>
                  <a:pt x="6046808" y="1944935"/>
                  <a:pt x="5965108" y="1867421"/>
                  <a:pt x="5902476" y="1761381"/>
                </a:cubicBezTo>
                <a:cubicBezTo>
                  <a:pt x="5839844" y="1655341"/>
                  <a:pt x="5808528" y="1522636"/>
                  <a:pt x="5808528" y="1363266"/>
                </a:cubicBezTo>
                <a:cubicBezTo>
                  <a:pt x="5808528" y="1140643"/>
                  <a:pt x="5870540" y="967321"/>
                  <a:pt x="5994564" y="843297"/>
                </a:cubicBezTo>
                <a:cubicBezTo>
                  <a:pt x="6025570" y="812291"/>
                  <a:pt x="6059618" y="785161"/>
                  <a:pt x="6096709" y="761907"/>
                </a:cubicBezTo>
                <a:close/>
                <a:moveTo>
                  <a:pt x="5427485" y="737262"/>
                </a:moveTo>
                <a:lnTo>
                  <a:pt x="5475349" y="761791"/>
                </a:lnTo>
                <a:cubicBezTo>
                  <a:pt x="5503099" y="782487"/>
                  <a:pt x="5527516" y="807951"/>
                  <a:pt x="5548600" y="838181"/>
                </a:cubicBezTo>
                <a:cubicBezTo>
                  <a:pt x="5590768" y="898643"/>
                  <a:pt x="5611852" y="972282"/>
                  <a:pt x="5611852" y="1059098"/>
                </a:cubicBezTo>
                <a:cubicBezTo>
                  <a:pt x="5611852" y="1134752"/>
                  <a:pt x="5595719" y="1200020"/>
                  <a:pt x="5563454" y="1254900"/>
                </a:cubicBezTo>
                <a:cubicBezTo>
                  <a:pt x="5531188" y="1309781"/>
                  <a:pt x="5486826" y="1354274"/>
                  <a:pt x="5430366" y="1388380"/>
                </a:cubicBezTo>
                <a:cubicBezTo>
                  <a:pt x="5394380" y="1410084"/>
                  <a:pt x="5345051" y="1428068"/>
                  <a:pt x="5282381" y="1442330"/>
                </a:cubicBezTo>
                <a:cubicBezTo>
                  <a:pt x="5332572" y="1459093"/>
                  <a:pt x="5369134" y="1475851"/>
                  <a:pt x="5392069" y="1492603"/>
                </a:cubicBezTo>
                <a:cubicBezTo>
                  <a:pt x="5407562" y="1503775"/>
                  <a:pt x="5430027" y="1527672"/>
                  <a:pt x="5459463" y="1564293"/>
                </a:cubicBezTo>
                <a:cubicBezTo>
                  <a:pt x="5488900" y="1600913"/>
                  <a:pt x="5508573" y="1629155"/>
                  <a:pt x="5518486" y="1649018"/>
                </a:cubicBezTo>
                <a:lnTo>
                  <a:pt x="5722543" y="2044154"/>
                </a:lnTo>
                <a:lnTo>
                  <a:pt x="5246424" y="2044154"/>
                </a:lnTo>
                <a:lnTo>
                  <a:pt x="5021190" y="1627436"/>
                </a:lnTo>
                <a:cubicBezTo>
                  <a:pt x="4992665" y="1573485"/>
                  <a:pt x="4967240" y="1538448"/>
                  <a:pt x="4944916" y="1522326"/>
                </a:cubicBezTo>
                <a:cubicBezTo>
                  <a:pt x="4914531" y="1501242"/>
                  <a:pt x="4880114" y="1490700"/>
                  <a:pt x="4841666" y="1490700"/>
                </a:cubicBezTo>
                <a:lnTo>
                  <a:pt x="4804459" y="1490700"/>
                </a:lnTo>
                <a:lnTo>
                  <a:pt x="4804459" y="2044154"/>
                </a:lnTo>
                <a:lnTo>
                  <a:pt x="4381230" y="2044154"/>
                </a:lnTo>
                <a:lnTo>
                  <a:pt x="4381230" y="1363237"/>
                </a:lnTo>
                <a:lnTo>
                  <a:pt x="4404481" y="1332144"/>
                </a:lnTo>
                <a:cubicBezTo>
                  <a:pt x="4509028" y="1205463"/>
                  <a:pt x="4631464" y="1094094"/>
                  <a:pt x="4767923" y="1001904"/>
                </a:cubicBezTo>
                <a:lnTo>
                  <a:pt x="4804459" y="979708"/>
                </a:lnTo>
                <a:lnTo>
                  <a:pt x="4804459" y="1233041"/>
                </a:lnTo>
                <a:lnTo>
                  <a:pt x="4982123" y="1233041"/>
                </a:lnTo>
                <a:cubicBezTo>
                  <a:pt x="5001346" y="1233041"/>
                  <a:pt x="5038553" y="1226840"/>
                  <a:pt x="5093744" y="1214437"/>
                </a:cubicBezTo>
                <a:cubicBezTo>
                  <a:pt x="5121649" y="1208856"/>
                  <a:pt x="5144439" y="1194594"/>
                  <a:pt x="5162112" y="1171649"/>
                </a:cubicBezTo>
                <a:cubicBezTo>
                  <a:pt x="5179785" y="1148705"/>
                  <a:pt x="5188622" y="1122350"/>
                  <a:pt x="5188622" y="1092584"/>
                </a:cubicBezTo>
                <a:cubicBezTo>
                  <a:pt x="5188622" y="1048556"/>
                  <a:pt x="5174669" y="1014760"/>
                  <a:pt x="5146764" y="991195"/>
                </a:cubicBezTo>
                <a:cubicBezTo>
                  <a:pt x="5118859" y="967631"/>
                  <a:pt x="5066459" y="955849"/>
                  <a:pt x="4989564" y="955849"/>
                </a:cubicBezTo>
                <a:lnTo>
                  <a:pt x="4843732" y="955849"/>
                </a:lnTo>
                <a:lnTo>
                  <a:pt x="4908913" y="916251"/>
                </a:lnTo>
                <a:cubicBezTo>
                  <a:pt x="5054290" y="837277"/>
                  <a:pt x="5212400" y="778772"/>
                  <a:pt x="5379376" y="744604"/>
                </a:cubicBezTo>
                <a:close/>
                <a:moveTo>
                  <a:pt x="2908241" y="680516"/>
                </a:moveTo>
                <a:lnTo>
                  <a:pt x="2908241" y="1017240"/>
                </a:lnTo>
                <a:lnTo>
                  <a:pt x="3337982" y="1017240"/>
                </a:lnTo>
                <a:lnTo>
                  <a:pt x="3337982" y="2044154"/>
                </a:lnTo>
                <a:lnTo>
                  <a:pt x="3759352" y="2044154"/>
                </a:lnTo>
                <a:lnTo>
                  <a:pt x="3759352" y="1017240"/>
                </a:lnTo>
                <a:lnTo>
                  <a:pt x="4189093" y="1017240"/>
                </a:lnTo>
                <a:lnTo>
                  <a:pt x="4189093" y="680516"/>
                </a:lnTo>
                <a:close/>
                <a:moveTo>
                  <a:pt x="522340" y="680516"/>
                </a:moveTo>
                <a:lnTo>
                  <a:pt x="9813" y="2044154"/>
                </a:lnTo>
                <a:lnTo>
                  <a:pt x="440048" y="2044154"/>
                </a:lnTo>
                <a:lnTo>
                  <a:pt x="506512" y="1819052"/>
                </a:lnTo>
                <a:lnTo>
                  <a:pt x="984899" y="1819052"/>
                </a:lnTo>
                <a:lnTo>
                  <a:pt x="1053121" y="2044154"/>
                </a:lnTo>
                <a:lnTo>
                  <a:pt x="1494374" y="2044154"/>
                </a:lnTo>
                <a:lnTo>
                  <a:pt x="981963" y="680516"/>
                </a:lnTo>
                <a:close/>
                <a:moveTo>
                  <a:pt x="6512671" y="657262"/>
                </a:moveTo>
                <a:cubicBezTo>
                  <a:pt x="6401981" y="657262"/>
                  <a:pt x="6303460" y="672765"/>
                  <a:pt x="6217109" y="703771"/>
                </a:cubicBezTo>
                <a:lnTo>
                  <a:pt x="6110333" y="755328"/>
                </a:lnTo>
                <a:lnTo>
                  <a:pt x="6068625" y="744604"/>
                </a:lnTo>
                <a:cubicBezTo>
                  <a:pt x="5957308" y="721825"/>
                  <a:pt x="5842051" y="709863"/>
                  <a:pt x="5724000" y="709863"/>
                </a:cubicBezTo>
                <a:cubicBezTo>
                  <a:pt x="5664975" y="709863"/>
                  <a:pt x="5606648" y="712854"/>
                  <a:pt x="5549163" y="718692"/>
                </a:cubicBezTo>
                <a:lnTo>
                  <a:pt x="5427485" y="737262"/>
                </a:lnTo>
                <a:lnTo>
                  <a:pt x="5382099" y="714003"/>
                </a:lnTo>
                <a:cubicBezTo>
                  <a:pt x="5313266" y="691679"/>
                  <a:pt x="5213737" y="680516"/>
                  <a:pt x="5083512" y="680516"/>
                </a:cubicBezTo>
                <a:lnTo>
                  <a:pt x="4381230" y="680516"/>
                </a:lnTo>
                <a:lnTo>
                  <a:pt x="4381230" y="1363237"/>
                </a:lnTo>
                <a:lnTo>
                  <a:pt x="4306041" y="1463786"/>
                </a:lnTo>
                <a:cubicBezTo>
                  <a:pt x="4121662" y="1736704"/>
                  <a:pt x="4014000" y="2065710"/>
                  <a:pt x="4014000" y="2419863"/>
                </a:cubicBezTo>
                <a:cubicBezTo>
                  <a:pt x="4014000" y="2596939"/>
                  <a:pt x="4040916" y="2767729"/>
                  <a:pt x="4090878" y="2928365"/>
                </a:cubicBezTo>
                <a:lnTo>
                  <a:pt x="4104842" y="2966516"/>
                </a:lnTo>
                <a:lnTo>
                  <a:pt x="3741790" y="2966516"/>
                </a:lnTo>
                <a:lnTo>
                  <a:pt x="3229263" y="4330154"/>
                </a:lnTo>
                <a:lnTo>
                  <a:pt x="3659498" y="4330154"/>
                </a:lnTo>
                <a:lnTo>
                  <a:pt x="3725963" y="4105051"/>
                </a:lnTo>
                <a:lnTo>
                  <a:pt x="4204349" y="4105051"/>
                </a:lnTo>
                <a:lnTo>
                  <a:pt x="4272571" y="4330154"/>
                </a:lnTo>
                <a:lnTo>
                  <a:pt x="4713823" y="4330154"/>
                </a:lnTo>
                <a:lnTo>
                  <a:pt x="4404902" y="3508045"/>
                </a:lnTo>
                <a:lnTo>
                  <a:pt x="4514848" y="3629016"/>
                </a:lnTo>
                <a:cubicBezTo>
                  <a:pt x="4669572" y="3783740"/>
                  <a:pt x="4853809" y="3908952"/>
                  <a:pt x="5058391" y="3995483"/>
                </a:cubicBezTo>
                <a:lnTo>
                  <a:pt x="5114284" y="4015940"/>
                </a:lnTo>
                <a:lnTo>
                  <a:pt x="5232951" y="4330154"/>
                </a:lnTo>
                <a:lnTo>
                  <a:pt x="5689667" y="4330154"/>
                </a:lnTo>
                <a:lnTo>
                  <a:pt x="5764803" y="4127803"/>
                </a:lnTo>
                <a:lnTo>
                  <a:pt x="5898838" y="4121035"/>
                </a:lnTo>
                <a:cubicBezTo>
                  <a:pt x="6013808" y="4109359"/>
                  <a:pt x="6125412" y="4086293"/>
                  <a:pt x="6232502" y="4052985"/>
                </a:cubicBezTo>
                <a:lnTo>
                  <a:pt x="6336868" y="4014786"/>
                </a:lnTo>
                <a:lnTo>
                  <a:pt x="6336868" y="4330154"/>
                </a:lnTo>
                <a:lnTo>
                  <a:pt x="7486565" y="4330154"/>
                </a:lnTo>
                <a:lnTo>
                  <a:pt x="7486565" y="4021336"/>
                </a:lnTo>
                <a:lnTo>
                  <a:pt x="6759168" y="4021336"/>
                </a:lnTo>
                <a:lnTo>
                  <a:pt x="6759168" y="3778679"/>
                </a:lnTo>
                <a:lnTo>
                  <a:pt x="6794157" y="3752515"/>
                </a:lnTo>
                <a:lnTo>
                  <a:pt x="7414942" y="3752515"/>
                </a:lnTo>
                <a:lnTo>
                  <a:pt x="7414942" y="3474392"/>
                </a:lnTo>
                <a:lnTo>
                  <a:pt x="7068338" y="3474392"/>
                </a:lnTo>
                <a:lnTo>
                  <a:pt x="7141959" y="3375940"/>
                </a:lnTo>
                <a:lnTo>
                  <a:pt x="7213816" y="3257661"/>
                </a:lnTo>
                <a:lnTo>
                  <a:pt x="7466102" y="3257661"/>
                </a:lnTo>
                <a:lnTo>
                  <a:pt x="7466102" y="2966516"/>
                </a:lnTo>
                <a:lnTo>
                  <a:pt x="7343159" y="2966516"/>
                </a:lnTo>
                <a:lnTo>
                  <a:pt x="7357122" y="2928365"/>
                </a:lnTo>
                <a:cubicBezTo>
                  <a:pt x="7407085" y="2767729"/>
                  <a:pt x="7434000" y="2596939"/>
                  <a:pt x="7434000" y="2419863"/>
                </a:cubicBezTo>
                <a:cubicBezTo>
                  <a:pt x="7434000" y="2124736"/>
                  <a:pt x="7359235" y="1847071"/>
                  <a:pt x="7227612" y="1604776"/>
                </a:cubicBezTo>
                <a:lnTo>
                  <a:pt x="7202304" y="1563116"/>
                </a:lnTo>
                <a:lnTo>
                  <a:pt x="7216436" y="1466254"/>
                </a:lnTo>
                <a:cubicBezTo>
                  <a:pt x="7219789" y="1429996"/>
                  <a:pt x="7221465" y="1391946"/>
                  <a:pt x="7221465" y="1352103"/>
                </a:cubicBezTo>
                <a:cubicBezTo>
                  <a:pt x="7221465" y="1132582"/>
                  <a:pt x="7160074" y="961895"/>
                  <a:pt x="7037291" y="840042"/>
                </a:cubicBezTo>
                <a:cubicBezTo>
                  <a:pt x="6914507" y="718189"/>
                  <a:pt x="6739634" y="657262"/>
                  <a:pt x="6512671" y="657262"/>
                </a:cubicBezTo>
                <a:close/>
                <a:moveTo>
                  <a:pt x="2189624" y="657262"/>
                </a:moveTo>
                <a:cubicBezTo>
                  <a:pt x="2047617" y="657262"/>
                  <a:pt x="1935841" y="675090"/>
                  <a:pt x="1854296" y="710747"/>
                </a:cubicBezTo>
                <a:cubicBezTo>
                  <a:pt x="1772750" y="746404"/>
                  <a:pt x="1711669" y="795393"/>
                  <a:pt x="1671051" y="857715"/>
                </a:cubicBezTo>
                <a:cubicBezTo>
                  <a:pt x="1630433" y="920037"/>
                  <a:pt x="1610125" y="986234"/>
                  <a:pt x="1610125" y="1056308"/>
                </a:cubicBezTo>
                <a:cubicBezTo>
                  <a:pt x="1610125" y="1162968"/>
                  <a:pt x="1649812" y="1250714"/>
                  <a:pt x="1729187" y="1319547"/>
                </a:cubicBezTo>
                <a:cubicBezTo>
                  <a:pt x="1807942" y="1388380"/>
                  <a:pt x="1939717" y="1443571"/>
                  <a:pt x="2124512" y="1485119"/>
                </a:cubicBezTo>
                <a:cubicBezTo>
                  <a:pt x="2237373" y="1509923"/>
                  <a:pt x="2309307" y="1536278"/>
                  <a:pt x="2340313" y="1564184"/>
                </a:cubicBezTo>
                <a:cubicBezTo>
                  <a:pt x="2371318" y="1592089"/>
                  <a:pt x="2386822" y="1623715"/>
                  <a:pt x="2386822" y="1659061"/>
                </a:cubicBezTo>
                <a:cubicBezTo>
                  <a:pt x="2386822" y="1696269"/>
                  <a:pt x="2370544" y="1728980"/>
                  <a:pt x="2337987" y="1757195"/>
                </a:cubicBezTo>
                <a:cubicBezTo>
                  <a:pt x="2305431" y="1785410"/>
                  <a:pt x="2259077" y="1799518"/>
                  <a:pt x="2198926" y="1799518"/>
                </a:cubicBezTo>
                <a:cubicBezTo>
                  <a:pt x="2118311" y="1799518"/>
                  <a:pt x="2056299" y="1771923"/>
                  <a:pt x="2012891" y="1716732"/>
                </a:cubicBezTo>
                <a:cubicBezTo>
                  <a:pt x="1986226" y="1682626"/>
                  <a:pt x="1968552" y="1633017"/>
                  <a:pt x="1959871" y="1567904"/>
                </a:cubicBezTo>
                <a:lnTo>
                  <a:pt x="1558965" y="1593019"/>
                </a:lnTo>
                <a:cubicBezTo>
                  <a:pt x="1570747" y="1730685"/>
                  <a:pt x="1621287" y="1844166"/>
                  <a:pt x="1710584" y="1933463"/>
                </a:cubicBezTo>
                <a:cubicBezTo>
                  <a:pt x="1799881" y="2022760"/>
                  <a:pt x="1960491" y="2067409"/>
                  <a:pt x="2192415" y="2067409"/>
                </a:cubicBezTo>
                <a:cubicBezTo>
                  <a:pt x="2324500" y="2067409"/>
                  <a:pt x="2433950" y="2048340"/>
                  <a:pt x="2520766" y="2010203"/>
                </a:cubicBezTo>
                <a:cubicBezTo>
                  <a:pt x="2607583" y="1972066"/>
                  <a:pt x="2675176" y="1916100"/>
                  <a:pt x="2723545" y="1842306"/>
                </a:cubicBezTo>
                <a:cubicBezTo>
                  <a:pt x="2771914" y="1768512"/>
                  <a:pt x="2796099" y="1687897"/>
                  <a:pt x="2796099" y="1600460"/>
                </a:cubicBezTo>
                <a:cubicBezTo>
                  <a:pt x="2796099" y="1526046"/>
                  <a:pt x="2777960" y="1458764"/>
                  <a:pt x="2741683" y="1398612"/>
                </a:cubicBezTo>
                <a:cubicBezTo>
                  <a:pt x="2705407" y="1338461"/>
                  <a:pt x="2647425" y="1288076"/>
                  <a:pt x="2567741" y="1247459"/>
                </a:cubicBezTo>
                <a:cubicBezTo>
                  <a:pt x="2488056" y="1206841"/>
                  <a:pt x="2356125" y="1166688"/>
                  <a:pt x="2171951" y="1127001"/>
                </a:cubicBezTo>
                <a:cubicBezTo>
                  <a:pt x="2097537" y="1111498"/>
                  <a:pt x="2050408" y="1094755"/>
                  <a:pt x="2030564" y="1076771"/>
                </a:cubicBezTo>
                <a:cubicBezTo>
                  <a:pt x="2010100" y="1059408"/>
                  <a:pt x="1999868" y="1039874"/>
                  <a:pt x="1999868" y="1018170"/>
                </a:cubicBezTo>
                <a:cubicBezTo>
                  <a:pt x="1999868" y="988405"/>
                  <a:pt x="2012271" y="963135"/>
                  <a:pt x="2037075" y="942361"/>
                </a:cubicBezTo>
                <a:cubicBezTo>
                  <a:pt x="2061880" y="921587"/>
                  <a:pt x="2098777" y="911200"/>
                  <a:pt x="2147766" y="911200"/>
                </a:cubicBezTo>
                <a:cubicBezTo>
                  <a:pt x="2207297" y="911200"/>
                  <a:pt x="2253962" y="925153"/>
                  <a:pt x="2287758" y="953058"/>
                </a:cubicBezTo>
                <a:cubicBezTo>
                  <a:pt x="2321555" y="980963"/>
                  <a:pt x="2343723" y="1025612"/>
                  <a:pt x="2354265" y="1087003"/>
                </a:cubicBezTo>
                <a:lnTo>
                  <a:pt x="2751451" y="1063749"/>
                </a:lnTo>
                <a:cubicBezTo>
                  <a:pt x="2734087" y="922362"/>
                  <a:pt x="2679672" y="819268"/>
                  <a:pt x="2588205" y="754465"/>
                </a:cubicBezTo>
                <a:cubicBezTo>
                  <a:pt x="2496737" y="689663"/>
                  <a:pt x="2363877" y="657262"/>
                  <a:pt x="2189624" y="657262"/>
                </a:cubicBezTo>
                <a:close/>
                <a:moveTo>
                  <a:pt x="0" y="0"/>
                </a:moveTo>
                <a:lnTo>
                  <a:pt x="9143999" y="0"/>
                </a:lnTo>
                <a:lnTo>
                  <a:pt x="9143999" y="5143500"/>
                </a:lnTo>
                <a:lnTo>
                  <a:pt x="0" y="51435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51808A-ECAC-11E3-B595-B0B0D626B723}"/>
              </a:ext>
            </a:extLst>
          </p:cNvPr>
          <p:cNvSpPr txBox="1"/>
          <p:nvPr/>
        </p:nvSpPr>
        <p:spPr>
          <a:xfrm>
            <a:off x="1344191" y="4558724"/>
            <a:ext cx="6455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rial Rounded MT Bold" panose="020F0704030504030204" pitchFamily="34" charset="0"/>
              </a:rPr>
              <a:t>Challenge: Your Home in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" grpId="0" build="allAtOnce"/>
      <p:bldP spid="2" grpId="1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511E5D0-76C4-1D2B-DFC6-E1F6D3E59B05}"/>
              </a:ext>
            </a:extLst>
          </p:cNvPr>
          <p:cNvSpPr txBox="1"/>
          <p:nvPr/>
        </p:nvSpPr>
        <p:spPr>
          <a:xfrm>
            <a:off x="3761520" y="148855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5"/>
                </a:solidFill>
                <a:latin typeface="Arial Black" panose="020B0A04020102020204" pitchFamily="34" charset="0"/>
              </a:rPr>
              <a:t>Titles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116785-98F7-67AD-CC7F-36AA25E09B30}"/>
              </a:ext>
            </a:extLst>
          </p:cNvPr>
          <p:cNvGrpSpPr/>
          <p:nvPr/>
        </p:nvGrpSpPr>
        <p:grpSpPr>
          <a:xfrm>
            <a:off x="7188540" y="1952071"/>
            <a:ext cx="1239358" cy="1608690"/>
            <a:chOff x="7188540" y="1952071"/>
            <a:chExt cx="1239358" cy="160869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4E721DA-B3A1-FA2B-1A5C-B4B6CFAD5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7188540" y="1952071"/>
              <a:ext cx="1239358" cy="123935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CDBCFAE-267C-B068-D5B5-AB8914429AE1}"/>
                </a:ext>
              </a:extLst>
            </p:cNvPr>
            <p:cNvSpPr txBox="1"/>
            <p:nvPr/>
          </p:nvSpPr>
          <p:spPr>
            <a:xfrm>
              <a:off x="7277053" y="3191429"/>
              <a:ext cx="109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chemeClr val="accent5"/>
                  </a:solidFill>
                  <a:latin typeface="Arial Rounded MT Bold" panose="020F0704030504030204" pitchFamily="34" charset="0"/>
                </a:rPr>
                <a:t>Website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8E5E3D9-1AAA-6B79-14D1-1EA21168BBCA}"/>
              </a:ext>
            </a:extLst>
          </p:cNvPr>
          <p:cNvGrpSpPr/>
          <p:nvPr/>
        </p:nvGrpSpPr>
        <p:grpSpPr>
          <a:xfrm>
            <a:off x="3809611" y="2024276"/>
            <a:ext cx="1524776" cy="1536485"/>
            <a:chOff x="3809611" y="2024276"/>
            <a:chExt cx="1524776" cy="153648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F9089F4-9477-7590-6125-D1249BC8B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4024526" y="2024276"/>
              <a:ext cx="1094949" cy="1094949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2ED613-AE92-5910-BC24-0C729FA37ECC}"/>
                </a:ext>
              </a:extLst>
            </p:cNvPr>
            <p:cNvSpPr txBox="1"/>
            <p:nvPr/>
          </p:nvSpPr>
          <p:spPr>
            <a:xfrm>
              <a:off x="3809611" y="3191429"/>
              <a:ext cx="1524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chemeClr val="accent5"/>
                  </a:solidFill>
                  <a:latin typeface="Arial Rounded MT Bold" panose="020F0704030504030204" pitchFamily="34" charset="0"/>
                </a:rPr>
                <a:t>Advantages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A636A81-D24B-744C-7137-C18F183C5619}"/>
              </a:ext>
            </a:extLst>
          </p:cNvPr>
          <p:cNvGrpSpPr/>
          <p:nvPr/>
        </p:nvGrpSpPr>
        <p:grpSpPr>
          <a:xfrm>
            <a:off x="716102" y="2076143"/>
            <a:ext cx="1563248" cy="1484618"/>
            <a:chOff x="716102" y="2076143"/>
            <a:chExt cx="1563248" cy="148461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79A4808-0A73-672E-954F-3CFC89D70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 r="51861"/>
            <a:stretch>
              <a:fillRect/>
            </a:stretch>
          </p:blipFill>
          <p:spPr>
            <a:xfrm>
              <a:off x="1027639" y="2076143"/>
              <a:ext cx="927822" cy="99121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D4CA10-FAB8-16CA-6814-1721C7AFB1F9}"/>
                </a:ext>
              </a:extLst>
            </p:cNvPr>
            <p:cNvSpPr txBox="1"/>
            <p:nvPr/>
          </p:nvSpPr>
          <p:spPr>
            <a:xfrm>
              <a:off x="716102" y="3191429"/>
              <a:ext cx="1563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chemeClr val="accent5"/>
                  </a:solidFill>
                  <a:latin typeface="Arial Rounded MT Bold" panose="020F0704030504030204" pitchFamily="34" charset="0"/>
                </a:rPr>
                <a:t>Introduction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211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>
          <a:extLst>
            <a:ext uri="{FF2B5EF4-FFF2-40B4-BE49-F238E27FC236}">
              <a16:creationId xmlns:a16="http://schemas.microsoft.com/office/drawing/2014/main" id="{37F5FAEA-7951-15F0-B3DA-97B7626AF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5F6DBB-578B-D0D4-BD60-792AD1F6DBC3}"/>
              </a:ext>
            </a:extLst>
          </p:cNvPr>
          <p:cNvSpPr txBox="1"/>
          <p:nvPr/>
        </p:nvSpPr>
        <p:spPr>
          <a:xfrm>
            <a:off x="3334321" y="0"/>
            <a:ext cx="2475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  <a:latin typeface="Arial Black" panose="020B0A04020102020204" pitchFamily="34" charset="0"/>
              </a:rPr>
              <a:t>Project Info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387D7E-8030-859B-43EE-2B1E5AB05E96}"/>
              </a:ext>
            </a:extLst>
          </p:cNvPr>
          <p:cNvSpPr txBox="1"/>
          <p:nvPr/>
        </p:nvSpPr>
        <p:spPr>
          <a:xfrm>
            <a:off x="300787" y="902367"/>
            <a:ext cx="91330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FFFF"/>
                </a:solidFill>
                <a:latin typeface="Arial Rounded MT Bold" panose="020F0704030504030204" pitchFamily="34" charset="0"/>
              </a:rPr>
              <a:t>Our project discusses the homes that built in space</a:t>
            </a:r>
          </a:p>
          <a:p>
            <a:pPr marL="28575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FFFF"/>
                </a:solidFill>
                <a:latin typeface="Arial Rounded MT Bold" panose="020F0704030504030204" pitchFamily="34" charset="0"/>
              </a:rPr>
              <a:t> These homes include Sky Lab and other models designed </a:t>
            </a:r>
          </a:p>
          <a:p>
            <a:pPr>
              <a:buClr>
                <a:srgbClr val="FFFFFF"/>
              </a:buClr>
            </a:pPr>
            <a:r>
              <a:rPr lang="en-US" sz="1600" b="1" dirty="0">
                <a:solidFill>
                  <a:srgbClr val="FFFFFF"/>
                </a:solidFill>
                <a:latin typeface="Arial Rounded MT Bold" panose="020F0704030504030204" pitchFamily="34" charset="0"/>
              </a:rPr>
              <a:t>       to enable humans to live or stay in space for extended periods</a:t>
            </a:r>
          </a:p>
          <a:p>
            <a:pPr marL="28575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FFFF"/>
                </a:solidFill>
                <a:latin typeface="Arial Rounded MT Bold" panose="020F0704030504030204" pitchFamily="34" charset="0"/>
              </a:rPr>
              <a:t> In the project, we present information about these homes,</a:t>
            </a:r>
          </a:p>
          <a:p>
            <a:pPr>
              <a:buClr>
                <a:srgbClr val="FFFFFF"/>
              </a:buClr>
            </a:pPr>
            <a:r>
              <a:rPr lang="en-US" sz="1600" b="1" dirty="0">
                <a:solidFill>
                  <a:srgbClr val="FFFFFF"/>
                </a:solidFill>
                <a:latin typeface="Arial Rounded MT Bold" panose="020F0704030504030204" pitchFamily="34" charset="0"/>
              </a:rPr>
              <a:t>      such as their shape, function, and importance</a:t>
            </a:r>
          </a:p>
          <a:p>
            <a:pPr marL="28575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pPr>
              <a:buClr>
                <a:srgbClr val="FFFFFF"/>
              </a:buClr>
            </a:pPr>
            <a:r>
              <a:rPr lang="en-US" sz="1600" b="1" dirty="0">
                <a:solidFill>
                  <a:srgbClr val="FFFFFF"/>
                </a:solidFill>
                <a:latin typeface="Arial Rounded MT Bold" panose="020F0704030504030204" pitchFamily="34" charset="0"/>
              </a:rPr>
              <a:t>      and explain their role in the development of the concept of living in space</a:t>
            </a:r>
          </a:p>
          <a:p>
            <a:pPr marL="28575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FFFF"/>
                </a:solidFill>
                <a:latin typeface="Arial Rounded MT Bold" panose="020F0704030504030204" pitchFamily="34" charset="0"/>
              </a:rPr>
              <a:t> The goal is to educate people more about how we might live </a:t>
            </a:r>
          </a:p>
          <a:p>
            <a:pPr>
              <a:buClr>
                <a:srgbClr val="FFFFFF"/>
              </a:buClr>
            </a:pPr>
            <a:r>
              <a:rPr lang="en-US" sz="1600" b="1" dirty="0">
                <a:solidFill>
                  <a:srgbClr val="FFFFFF"/>
                </a:solidFill>
                <a:latin typeface="Arial Rounded MT Bold" panose="020F0704030504030204" pitchFamily="34" charset="0"/>
              </a:rPr>
              <a:t>       in space in the future</a:t>
            </a:r>
          </a:p>
          <a:p>
            <a:pPr marL="28575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endParaRPr lang="en-US" sz="1600" b="1" dirty="0">
              <a:solidFill>
                <a:srgbClr val="FFFFFF"/>
              </a:solidFill>
              <a:latin typeface="Arial Rounded MT Bold" panose="020F0704030504030204" pitchFamily="34" charset="0"/>
            </a:endParaRPr>
          </a:p>
          <a:p>
            <a:pPr marL="285750" indent="-285750"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FFFF"/>
                </a:solidFill>
                <a:latin typeface="Arial Rounded MT Bold" panose="020F0704030504030204" pitchFamily="34" charset="0"/>
              </a:rPr>
              <a:t>Space isn't just about talking about space</a:t>
            </a:r>
          </a:p>
        </p:txBody>
      </p:sp>
    </p:spTree>
    <p:extLst>
      <p:ext uri="{BB962C8B-B14F-4D97-AF65-F5344CB8AC3E}">
        <p14:creationId xmlns:p14="http://schemas.microsoft.com/office/powerpoint/2010/main" val="1355424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>
          <a:extLst>
            <a:ext uri="{FF2B5EF4-FFF2-40B4-BE49-F238E27FC236}">
              <a16:creationId xmlns:a16="http://schemas.microsoft.com/office/drawing/2014/main" id="{7EAADC12-B716-A5D8-A8A7-35591C9CE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0234F19-EB05-4C2A-B8BF-EFD1AF85ACAD}"/>
              </a:ext>
            </a:extLst>
          </p:cNvPr>
          <p:cNvGrpSpPr/>
          <p:nvPr/>
        </p:nvGrpSpPr>
        <p:grpSpPr>
          <a:xfrm>
            <a:off x="0" y="0"/>
            <a:ext cx="3043989" cy="5143500"/>
            <a:chOff x="0" y="0"/>
            <a:chExt cx="3043989" cy="514350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3233638-AB4B-22D8-9EE5-CC9E6206CD10}"/>
                </a:ext>
              </a:extLst>
            </p:cNvPr>
            <p:cNvSpPr/>
            <p:nvPr/>
          </p:nvSpPr>
          <p:spPr>
            <a:xfrm>
              <a:off x="78206" y="0"/>
              <a:ext cx="2887579" cy="5143500"/>
            </a:xfrm>
            <a:custGeom>
              <a:avLst/>
              <a:gdLst>
                <a:gd name="connsiteX0" fmla="*/ 0 w 2887579"/>
                <a:gd name="connsiteY0" fmla="*/ 0 h 5143500"/>
                <a:gd name="connsiteX1" fmla="*/ 2887579 w 2887579"/>
                <a:gd name="connsiteY1" fmla="*/ 0 h 5143500"/>
                <a:gd name="connsiteX2" fmla="*/ 2887579 w 2887579"/>
                <a:gd name="connsiteY2" fmla="*/ 5143500 h 5143500"/>
                <a:gd name="connsiteX3" fmla="*/ 0 w 2887579"/>
                <a:gd name="connsiteY3" fmla="*/ 5143500 h 5143500"/>
                <a:gd name="connsiteX4" fmla="*/ 0 w 2887579"/>
                <a:gd name="connsiteY4" fmla="*/ 866273 h 5143500"/>
                <a:gd name="connsiteX5" fmla="*/ 533397 w 2887579"/>
                <a:gd name="connsiteY5" fmla="*/ 866273 h 5143500"/>
                <a:gd name="connsiteX6" fmla="*/ 637673 w 2887579"/>
                <a:gd name="connsiteY6" fmla="*/ 761997 h 5143500"/>
                <a:gd name="connsiteX7" fmla="*/ 637673 w 2887579"/>
                <a:gd name="connsiteY7" fmla="*/ 344907 h 5143500"/>
                <a:gd name="connsiteX8" fmla="*/ 533397 w 2887579"/>
                <a:gd name="connsiteY8" fmla="*/ 240631 h 5143500"/>
                <a:gd name="connsiteX9" fmla="*/ 0 w 2887579"/>
                <a:gd name="connsiteY9" fmla="*/ 240631 h 5143500"/>
                <a:gd name="connsiteX10" fmla="*/ 0 w 2887579"/>
                <a:gd name="connsiteY10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7579" h="5143500">
                  <a:moveTo>
                    <a:pt x="0" y="0"/>
                  </a:moveTo>
                  <a:lnTo>
                    <a:pt x="2887579" y="0"/>
                  </a:lnTo>
                  <a:lnTo>
                    <a:pt x="2887579" y="5143500"/>
                  </a:lnTo>
                  <a:lnTo>
                    <a:pt x="0" y="5143500"/>
                  </a:lnTo>
                  <a:lnTo>
                    <a:pt x="0" y="866273"/>
                  </a:lnTo>
                  <a:lnTo>
                    <a:pt x="533397" y="866273"/>
                  </a:lnTo>
                  <a:cubicBezTo>
                    <a:pt x="590987" y="866273"/>
                    <a:pt x="637673" y="819587"/>
                    <a:pt x="637673" y="761997"/>
                  </a:cubicBezTo>
                  <a:lnTo>
                    <a:pt x="637673" y="344907"/>
                  </a:lnTo>
                  <a:cubicBezTo>
                    <a:pt x="637673" y="287317"/>
                    <a:pt x="590987" y="240631"/>
                    <a:pt x="533397" y="240631"/>
                  </a:cubicBezTo>
                  <a:lnTo>
                    <a:pt x="0" y="240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2311D59-5444-3E24-0194-4EFC280DBD2E}"/>
                </a:ext>
              </a:extLst>
            </p:cNvPr>
            <p:cNvSpPr txBox="1"/>
            <p:nvPr/>
          </p:nvSpPr>
          <p:spPr>
            <a:xfrm>
              <a:off x="162428" y="252663"/>
              <a:ext cx="4924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accent5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7B1650-60D6-75D5-9C38-F7A959D83FB8}"/>
                </a:ext>
              </a:extLst>
            </p:cNvPr>
            <p:cNvSpPr txBox="1"/>
            <p:nvPr/>
          </p:nvSpPr>
          <p:spPr>
            <a:xfrm>
              <a:off x="313170" y="1491915"/>
              <a:ext cx="24176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accent5"/>
                  </a:solidFill>
                </a:rPr>
                <a:t>Home Page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B463F28-E682-80EE-3262-8D3C4BAD21C0}"/>
                </a:ext>
              </a:extLst>
            </p:cNvPr>
            <p:cNvGrpSpPr/>
            <p:nvPr/>
          </p:nvGrpSpPr>
          <p:grpSpPr>
            <a:xfrm>
              <a:off x="0" y="2390909"/>
              <a:ext cx="3043989" cy="1668453"/>
              <a:chOff x="2200274" y="2682131"/>
              <a:chExt cx="3056021" cy="1668453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61C1060-FC71-8F14-5FAB-F5976DD19B49}"/>
                  </a:ext>
                </a:extLst>
              </p:cNvPr>
              <p:cNvSpPr txBox="1"/>
              <p:nvPr/>
            </p:nvSpPr>
            <p:spPr>
              <a:xfrm>
                <a:off x="2200274" y="2682131"/>
                <a:ext cx="30560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5"/>
                    </a:solidFill>
                    <a:latin typeface="Arial Rounded MT Bold" panose="020F0704030504030204" pitchFamily="34" charset="0"/>
                  </a:rPr>
                  <a:t>Space Information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9453B4F-08B9-D8EC-2E8A-489BAEE40873}"/>
                  </a:ext>
                </a:extLst>
              </p:cNvPr>
              <p:cNvSpPr txBox="1"/>
              <p:nvPr/>
            </p:nvSpPr>
            <p:spPr>
              <a:xfrm>
                <a:off x="2200275" y="3316303"/>
                <a:ext cx="25639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5"/>
                    </a:solidFill>
                    <a:latin typeface="Arial Rounded MT Bold" panose="020F0704030504030204" pitchFamily="34" charset="0"/>
                  </a:rPr>
                  <a:t>Homes In Space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1D4A3D-C57A-4999-CABC-7449BC4AC2FC}"/>
                  </a:ext>
                </a:extLst>
              </p:cNvPr>
              <p:cNvSpPr txBox="1"/>
              <p:nvPr/>
            </p:nvSpPr>
            <p:spPr>
              <a:xfrm>
                <a:off x="2200275" y="3950474"/>
                <a:ext cx="1854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accent5"/>
                  </a:solidFill>
                  <a:latin typeface="Arial Rounded MT Bold" panose="020F0704030504030204" pitchFamily="34" charset="0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473FCEC-E79E-A1DD-3373-43F2F866D096}"/>
              </a:ext>
            </a:extLst>
          </p:cNvPr>
          <p:cNvGrpSpPr/>
          <p:nvPr/>
        </p:nvGrpSpPr>
        <p:grpSpPr>
          <a:xfrm>
            <a:off x="3043989" y="0"/>
            <a:ext cx="3043989" cy="5143500"/>
            <a:chOff x="3043989" y="0"/>
            <a:chExt cx="3043989" cy="514350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9BCD438-2EAC-7F61-72A3-517584E69735}"/>
                </a:ext>
              </a:extLst>
            </p:cNvPr>
            <p:cNvSpPr/>
            <p:nvPr/>
          </p:nvSpPr>
          <p:spPr>
            <a:xfrm>
              <a:off x="3122195" y="0"/>
              <a:ext cx="2887579" cy="5143500"/>
            </a:xfrm>
            <a:custGeom>
              <a:avLst/>
              <a:gdLst>
                <a:gd name="connsiteX0" fmla="*/ 0 w 2887579"/>
                <a:gd name="connsiteY0" fmla="*/ 0 h 5143500"/>
                <a:gd name="connsiteX1" fmla="*/ 2887579 w 2887579"/>
                <a:gd name="connsiteY1" fmla="*/ 0 h 5143500"/>
                <a:gd name="connsiteX2" fmla="*/ 2887579 w 2887579"/>
                <a:gd name="connsiteY2" fmla="*/ 5143500 h 5143500"/>
                <a:gd name="connsiteX3" fmla="*/ 0 w 2887579"/>
                <a:gd name="connsiteY3" fmla="*/ 5143500 h 5143500"/>
                <a:gd name="connsiteX4" fmla="*/ 0 w 2887579"/>
                <a:gd name="connsiteY4" fmla="*/ 866273 h 5143500"/>
                <a:gd name="connsiteX5" fmla="*/ 533397 w 2887579"/>
                <a:gd name="connsiteY5" fmla="*/ 866273 h 5143500"/>
                <a:gd name="connsiteX6" fmla="*/ 637673 w 2887579"/>
                <a:gd name="connsiteY6" fmla="*/ 761997 h 5143500"/>
                <a:gd name="connsiteX7" fmla="*/ 637673 w 2887579"/>
                <a:gd name="connsiteY7" fmla="*/ 344907 h 5143500"/>
                <a:gd name="connsiteX8" fmla="*/ 533397 w 2887579"/>
                <a:gd name="connsiteY8" fmla="*/ 240631 h 5143500"/>
                <a:gd name="connsiteX9" fmla="*/ 0 w 2887579"/>
                <a:gd name="connsiteY9" fmla="*/ 240631 h 5143500"/>
                <a:gd name="connsiteX10" fmla="*/ 0 w 2887579"/>
                <a:gd name="connsiteY10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7579" h="5143500">
                  <a:moveTo>
                    <a:pt x="0" y="0"/>
                  </a:moveTo>
                  <a:lnTo>
                    <a:pt x="2887579" y="0"/>
                  </a:lnTo>
                  <a:lnTo>
                    <a:pt x="2887579" y="5143500"/>
                  </a:lnTo>
                  <a:lnTo>
                    <a:pt x="0" y="5143500"/>
                  </a:lnTo>
                  <a:lnTo>
                    <a:pt x="0" y="866273"/>
                  </a:lnTo>
                  <a:lnTo>
                    <a:pt x="533397" y="866273"/>
                  </a:lnTo>
                  <a:cubicBezTo>
                    <a:pt x="590987" y="866273"/>
                    <a:pt x="637673" y="819587"/>
                    <a:pt x="637673" y="761997"/>
                  </a:cubicBezTo>
                  <a:lnTo>
                    <a:pt x="637673" y="344907"/>
                  </a:lnTo>
                  <a:cubicBezTo>
                    <a:pt x="637673" y="287317"/>
                    <a:pt x="590987" y="240631"/>
                    <a:pt x="533397" y="240631"/>
                  </a:cubicBezTo>
                  <a:lnTo>
                    <a:pt x="0" y="240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B8F5C7-3D83-B09D-CF80-A823FA0F24CD}"/>
                </a:ext>
              </a:extLst>
            </p:cNvPr>
            <p:cNvSpPr txBox="1"/>
            <p:nvPr/>
          </p:nvSpPr>
          <p:spPr>
            <a:xfrm>
              <a:off x="3206417" y="252663"/>
              <a:ext cx="4924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accent5">
                      <a:lumMod val="75000"/>
                    </a:schemeClr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D867571-DAB4-5001-F0FB-78A0E0FEF09E}"/>
                </a:ext>
              </a:extLst>
            </p:cNvPr>
            <p:cNvSpPr txBox="1"/>
            <p:nvPr/>
          </p:nvSpPr>
          <p:spPr>
            <a:xfrm>
              <a:off x="3357159" y="1491915"/>
              <a:ext cx="20986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accent5"/>
                  </a:solidFill>
                </a:rPr>
                <a:t>Examples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3221D28-0CD8-6505-89AF-555FE0FE8792}"/>
                </a:ext>
              </a:extLst>
            </p:cNvPr>
            <p:cNvGrpSpPr/>
            <p:nvPr/>
          </p:nvGrpSpPr>
          <p:grpSpPr>
            <a:xfrm>
              <a:off x="3043989" y="2390909"/>
              <a:ext cx="3043989" cy="1668453"/>
              <a:chOff x="2200274" y="2682131"/>
              <a:chExt cx="3056021" cy="1668453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A68195B-B103-AD45-814F-4A5D7E85BBBD}"/>
                  </a:ext>
                </a:extLst>
              </p:cNvPr>
              <p:cNvSpPr txBox="1"/>
              <p:nvPr/>
            </p:nvSpPr>
            <p:spPr>
              <a:xfrm>
                <a:off x="2200274" y="2682131"/>
                <a:ext cx="30560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5"/>
                    </a:solidFill>
                    <a:latin typeface="Arial Rounded MT Bold" panose="020F0704030504030204" pitchFamily="34" charset="0"/>
                  </a:rPr>
                  <a:t>Skylab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50ED7B-E84A-BFB8-80CC-63ECE8CD7AC8}"/>
                  </a:ext>
                </a:extLst>
              </p:cNvPr>
              <p:cNvSpPr txBox="1"/>
              <p:nvPr/>
            </p:nvSpPr>
            <p:spPr>
              <a:xfrm>
                <a:off x="2200275" y="3316303"/>
                <a:ext cx="9578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5"/>
                    </a:solidFill>
                    <a:latin typeface="Arial Rounded MT Bold" panose="020F0704030504030204" pitchFamily="34" charset="0"/>
                  </a:rPr>
                  <a:t>ISS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63270EA-C40B-1E06-1233-8C7B00D2AC5D}"/>
                  </a:ext>
                </a:extLst>
              </p:cNvPr>
              <p:cNvSpPr txBox="1"/>
              <p:nvPr/>
            </p:nvSpPr>
            <p:spPr>
              <a:xfrm>
                <a:off x="2200275" y="3950474"/>
                <a:ext cx="5330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accent5"/>
                  </a:solidFill>
                  <a:latin typeface="Arial Rounded MT Bold" panose="020F0704030504030204" pitchFamily="34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0089805-A5C6-5BDE-0B53-445F347F3292}"/>
              </a:ext>
            </a:extLst>
          </p:cNvPr>
          <p:cNvGrpSpPr/>
          <p:nvPr/>
        </p:nvGrpSpPr>
        <p:grpSpPr>
          <a:xfrm>
            <a:off x="6166182" y="0"/>
            <a:ext cx="3043989" cy="5143500"/>
            <a:chOff x="6166182" y="0"/>
            <a:chExt cx="3043989" cy="5143500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000DE7A-1923-81A5-C9D7-78874F6A0606}"/>
                </a:ext>
              </a:extLst>
            </p:cNvPr>
            <p:cNvSpPr/>
            <p:nvPr/>
          </p:nvSpPr>
          <p:spPr>
            <a:xfrm>
              <a:off x="6244388" y="0"/>
              <a:ext cx="2887579" cy="5143500"/>
            </a:xfrm>
            <a:custGeom>
              <a:avLst/>
              <a:gdLst>
                <a:gd name="connsiteX0" fmla="*/ 0 w 2887579"/>
                <a:gd name="connsiteY0" fmla="*/ 0 h 5143500"/>
                <a:gd name="connsiteX1" fmla="*/ 2887579 w 2887579"/>
                <a:gd name="connsiteY1" fmla="*/ 0 h 5143500"/>
                <a:gd name="connsiteX2" fmla="*/ 2887579 w 2887579"/>
                <a:gd name="connsiteY2" fmla="*/ 5143500 h 5143500"/>
                <a:gd name="connsiteX3" fmla="*/ 0 w 2887579"/>
                <a:gd name="connsiteY3" fmla="*/ 5143500 h 5143500"/>
                <a:gd name="connsiteX4" fmla="*/ 0 w 2887579"/>
                <a:gd name="connsiteY4" fmla="*/ 866273 h 5143500"/>
                <a:gd name="connsiteX5" fmla="*/ 533397 w 2887579"/>
                <a:gd name="connsiteY5" fmla="*/ 866273 h 5143500"/>
                <a:gd name="connsiteX6" fmla="*/ 637673 w 2887579"/>
                <a:gd name="connsiteY6" fmla="*/ 761997 h 5143500"/>
                <a:gd name="connsiteX7" fmla="*/ 637673 w 2887579"/>
                <a:gd name="connsiteY7" fmla="*/ 344907 h 5143500"/>
                <a:gd name="connsiteX8" fmla="*/ 533397 w 2887579"/>
                <a:gd name="connsiteY8" fmla="*/ 240631 h 5143500"/>
                <a:gd name="connsiteX9" fmla="*/ 0 w 2887579"/>
                <a:gd name="connsiteY9" fmla="*/ 240631 h 5143500"/>
                <a:gd name="connsiteX10" fmla="*/ 0 w 2887579"/>
                <a:gd name="connsiteY10" fmla="*/ 0 h 514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7579" h="5143500">
                  <a:moveTo>
                    <a:pt x="0" y="0"/>
                  </a:moveTo>
                  <a:lnTo>
                    <a:pt x="2887579" y="0"/>
                  </a:lnTo>
                  <a:lnTo>
                    <a:pt x="2887579" y="5143500"/>
                  </a:lnTo>
                  <a:lnTo>
                    <a:pt x="0" y="5143500"/>
                  </a:lnTo>
                  <a:lnTo>
                    <a:pt x="0" y="866273"/>
                  </a:lnTo>
                  <a:lnTo>
                    <a:pt x="533397" y="866273"/>
                  </a:lnTo>
                  <a:cubicBezTo>
                    <a:pt x="590987" y="866273"/>
                    <a:pt x="637673" y="819587"/>
                    <a:pt x="637673" y="761997"/>
                  </a:cubicBezTo>
                  <a:lnTo>
                    <a:pt x="637673" y="344907"/>
                  </a:lnTo>
                  <a:cubicBezTo>
                    <a:pt x="637673" y="287317"/>
                    <a:pt x="590987" y="240631"/>
                    <a:pt x="533397" y="240631"/>
                  </a:cubicBezTo>
                  <a:lnTo>
                    <a:pt x="0" y="2406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EFD70FD-17C7-631B-401C-ECC9EAD09BE7}"/>
                </a:ext>
              </a:extLst>
            </p:cNvPr>
            <p:cNvSpPr txBox="1"/>
            <p:nvPr/>
          </p:nvSpPr>
          <p:spPr>
            <a:xfrm>
              <a:off x="6328610" y="252663"/>
              <a:ext cx="4924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accent5">
                      <a:lumMod val="50000"/>
                    </a:schemeClr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348E4A6-F243-2C6C-679E-CBEDE15E6A37}"/>
                </a:ext>
              </a:extLst>
            </p:cNvPr>
            <p:cNvSpPr txBox="1"/>
            <p:nvPr/>
          </p:nvSpPr>
          <p:spPr>
            <a:xfrm>
              <a:off x="6479352" y="1491915"/>
              <a:ext cx="221086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accent5"/>
                  </a:solidFill>
                </a:rPr>
                <a:t>Our Model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468D1AB-68F8-DC04-673E-B1EEDF61F36B}"/>
                </a:ext>
              </a:extLst>
            </p:cNvPr>
            <p:cNvGrpSpPr/>
            <p:nvPr/>
          </p:nvGrpSpPr>
          <p:grpSpPr>
            <a:xfrm>
              <a:off x="6166182" y="2390909"/>
              <a:ext cx="3043989" cy="1668453"/>
              <a:chOff x="2200274" y="2682131"/>
              <a:chExt cx="3056021" cy="1668453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C8A2D40-DE0E-97B6-A295-6E793992A90A}"/>
                  </a:ext>
                </a:extLst>
              </p:cNvPr>
              <p:cNvSpPr txBox="1"/>
              <p:nvPr/>
            </p:nvSpPr>
            <p:spPr>
              <a:xfrm>
                <a:off x="2200274" y="2682131"/>
                <a:ext cx="30560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5"/>
                    </a:solidFill>
                    <a:latin typeface="Arial Rounded MT Bold" panose="020F0704030504030204" pitchFamily="34" charset="0"/>
                  </a:rPr>
                  <a:t>Model Image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1C51D30-1DF1-456C-1EEF-179F9C7D821C}"/>
                  </a:ext>
                </a:extLst>
              </p:cNvPr>
              <p:cNvSpPr txBox="1"/>
              <p:nvPr/>
            </p:nvSpPr>
            <p:spPr>
              <a:xfrm>
                <a:off x="2200275" y="3316303"/>
                <a:ext cx="22163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5"/>
                    </a:solidFill>
                    <a:latin typeface="Arial Rounded MT Bold" panose="020F0704030504030204" pitchFamily="34" charset="0"/>
                  </a:rPr>
                  <a:t>Model Details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3786FD3-4E20-CFC9-2406-DACE907E0A9E}"/>
                  </a:ext>
                </a:extLst>
              </p:cNvPr>
              <p:cNvSpPr txBox="1"/>
              <p:nvPr/>
            </p:nvSpPr>
            <p:spPr>
              <a:xfrm>
                <a:off x="2200275" y="3950474"/>
                <a:ext cx="5330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accent5"/>
                  </a:solidFill>
                  <a:latin typeface="Arial Rounded MT Bold" panose="020F07040305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324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70"/>
          <p:cNvSpPr txBox="1"/>
          <p:nvPr/>
        </p:nvSpPr>
        <p:spPr>
          <a:xfrm>
            <a:off x="3522750" y="509000"/>
            <a:ext cx="2745900" cy="5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i="1" dirty="0">
                <a:solidFill>
                  <a:schemeClr val="accent5"/>
                </a:solidFill>
                <a:latin typeface="Spectral"/>
                <a:ea typeface="Spectral"/>
                <a:cs typeface="Spectral"/>
                <a:sym typeface="Spectral"/>
              </a:rPr>
              <a:t>Advantages</a:t>
            </a:r>
            <a:endParaRPr sz="3000" b="1" i="1" dirty="0">
              <a:solidFill>
                <a:schemeClr val="accent5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80" name="Google Shape;680;p70"/>
          <p:cNvSpPr txBox="1"/>
          <p:nvPr/>
        </p:nvSpPr>
        <p:spPr>
          <a:xfrm>
            <a:off x="125600" y="1335369"/>
            <a:ext cx="5416750" cy="371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FFFFFF"/>
                </a:solidFill>
                <a:latin typeface="Arial Rounded MT Bold" panose="020F0704030504030204" pitchFamily="34" charset="0"/>
                <a:ea typeface="Spectral"/>
                <a:cs typeface="Spectral"/>
                <a:sym typeface="Spectral"/>
              </a:rPr>
              <a:t>Opportunities for research &amp; innovation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 panose="020B0604020202020204" pitchFamily="34" charset="0"/>
              <a:buChar char="•"/>
            </a:pPr>
            <a:endParaRPr sz="2400" dirty="0">
              <a:solidFill>
                <a:srgbClr val="FFFFFF"/>
              </a:solidFill>
              <a:latin typeface="Arial Rounded MT Bold" panose="020F0704030504030204" pitchFamily="34" charset="0"/>
              <a:ea typeface="Spectral"/>
              <a:cs typeface="Spectral"/>
              <a:sym typeface="Spectral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FFFFFF"/>
                </a:solidFill>
                <a:latin typeface="Arial Rounded MT Bold" panose="020F0704030504030204" pitchFamily="34" charset="0"/>
                <a:ea typeface="Spectral"/>
                <a:cs typeface="Spectral"/>
                <a:sym typeface="Spectral"/>
              </a:rPr>
              <a:t>Renewable energy (solar)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 panose="020B0604020202020204" pitchFamily="34" charset="0"/>
              <a:buChar char="•"/>
            </a:pPr>
            <a:endParaRPr sz="2400" dirty="0">
              <a:solidFill>
                <a:srgbClr val="FFFFFF"/>
              </a:solidFill>
              <a:latin typeface="Arial Rounded MT Bold" panose="020F0704030504030204" pitchFamily="34" charset="0"/>
              <a:ea typeface="Spectral"/>
              <a:cs typeface="Spectral"/>
              <a:sym typeface="Spectral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FFFFFF"/>
                </a:solidFill>
                <a:latin typeface="Arial Rounded MT Bold" panose="020F0704030504030204" pitchFamily="34" charset="0"/>
                <a:ea typeface="Spectral"/>
                <a:cs typeface="Spectral"/>
                <a:sym typeface="Spectral"/>
              </a:rPr>
              <a:t>Controlled environment for experiments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 panose="020B0604020202020204" pitchFamily="34" charset="0"/>
              <a:buChar char="•"/>
            </a:pPr>
            <a:endParaRPr sz="2400" dirty="0">
              <a:solidFill>
                <a:srgbClr val="FFFFFF"/>
              </a:solidFill>
              <a:latin typeface="Arial Rounded MT Bold" panose="020F0704030504030204" pitchFamily="34" charset="0"/>
              <a:ea typeface="Spectral"/>
              <a:cs typeface="Spectral"/>
              <a:sym typeface="Spectral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 panose="020B0604020202020204" pitchFamily="34" charset="0"/>
              <a:buChar char="•"/>
            </a:pPr>
            <a:r>
              <a:rPr lang="en" sz="2400" dirty="0">
                <a:solidFill>
                  <a:srgbClr val="FFFFFF"/>
                </a:solidFill>
                <a:latin typeface="Arial Rounded MT Bold" panose="020F0704030504030204" pitchFamily="34" charset="0"/>
                <a:ea typeface="Spectral"/>
                <a:cs typeface="Spectral"/>
                <a:sym typeface="Spectral"/>
              </a:rPr>
              <a:t>Potential to colonize new worlds</a:t>
            </a:r>
            <a:endParaRPr sz="2400" dirty="0">
              <a:solidFill>
                <a:srgbClr val="FFFFFF"/>
              </a:solidFill>
              <a:latin typeface="Arial Rounded MT Bold" panose="020F0704030504030204" pitchFamily="34" charset="0"/>
              <a:ea typeface="Spectral"/>
              <a:cs typeface="Spectral"/>
              <a:sym typeface="Spectr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A002F3-B049-BD98-FED1-898318BD5E2C}"/>
              </a:ext>
            </a:extLst>
          </p:cNvPr>
          <p:cNvSpPr/>
          <p:nvPr/>
        </p:nvSpPr>
        <p:spPr>
          <a:xfrm>
            <a:off x="4305300" y="763550"/>
            <a:ext cx="6096000" cy="4064000"/>
          </a:xfrm>
          <a:prstGeom prst="rect">
            <a:avLst/>
          </a:prstGeom>
          <a:noFill/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55737-73BE-337B-D778-9E3C6545D21F}"/>
              </a:ext>
            </a:extLst>
          </p:cNvPr>
          <p:cNvSpPr/>
          <p:nvPr/>
        </p:nvSpPr>
        <p:spPr>
          <a:xfrm>
            <a:off x="8383726" y="3622301"/>
            <a:ext cx="1681222" cy="903882"/>
          </a:xfrm>
          <a:prstGeom prst="rect">
            <a:avLst/>
          </a:prstGeom>
          <a:noFill/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545092-13E3-32EC-5D28-CB93CC82ECB6}"/>
              </a:ext>
            </a:extLst>
          </p:cNvPr>
          <p:cNvGrpSpPr/>
          <p:nvPr/>
        </p:nvGrpSpPr>
        <p:grpSpPr>
          <a:xfrm>
            <a:off x="5709167" y="509000"/>
            <a:ext cx="4825717" cy="4695902"/>
            <a:chOff x="4223267" y="763621"/>
            <a:chExt cx="4825717" cy="4063857"/>
          </a:xfrm>
          <a:blipFill>
            <a:blip r:embed="rId3">
              <a:extLs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a:blipFill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E795CC6-85C4-74C1-2E3A-E7386155D147}"/>
                </a:ext>
              </a:extLst>
            </p:cNvPr>
            <p:cNvGrpSpPr/>
            <p:nvPr/>
          </p:nvGrpSpPr>
          <p:grpSpPr>
            <a:xfrm>
              <a:off x="5617844" y="763621"/>
              <a:ext cx="3431140" cy="4063857"/>
              <a:chOff x="5617844" y="763621"/>
              <a:chExt cx="3431140" cy="4063857"/>
            </a:xfrm>
            <a:grpFill/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8E605647-3172-D920-2A36-CCE06E88B03D}"/>
                  </a:ext>
                </a:extLst>
              </p:cNvPr>
              <p:cNvSpPr/>
              <p:nvPr/>
            </p:nvSpPr>
            <p:spPr>
              <a:xfrm>
                <a:off x="7033324" y="763621"/>
                <a:ext cx="1310631" cy="1506472"/>
              </a:xfrm>
              <a:custGeom>
                <a:avLst/>
                <a:gdLst>
                  <a:gd name="connsiteX0" fmla="*/ 0 w 1506471"/>
                  <a:gd name="connsiteY0" fmla="*/ 655315 h 1310630"/>
                  <a:gd name="connsiteX1" fmla="*/ 327658 w 1506471"/>
                  <a:gd name="connsiteY1" fmla="*/ 0 h 1310630"/>
                  <a:gd name="connsiteX2" fmla="*/ 1178814 w 1506471"/>
                  <a:gd name="connsiteY2" fmla="*/ 0 h 1310630"/>
                  <a:gd name="connsiteX3" fmla="*/ 1506471 w 1506471"/>
                  <a:gd name="connsiteY3" fmla="*/ 655315 h 1310630"/>
                  <a:gd name="connsiteX4" fmla="*/ 1178814 w 1506471"/>
                  <a:gd name="connsiteY4" fmla="*/ 1310630 h 1310630"/>
                  <a:gd name="connsiteX5" fmla="*/ 327658 w 1506471"/>
                  <a:gd name="connsiteY5" fmla="*/ 1310630 h 1310630"/>
                  <a:gd name="connsiteX6" fmla="*/ 0 w 1506471"/>
                  <a:gd name="connsiteY6" fmla="*/ 655315 h 1310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471" h="1310630">
                    <a:moveTo>
                      <a:pt x="753236" y="0"/>
                    </a:moveTo>
                    <a:lnTo>
                      <a:pt x="1506470" y="285063"/>
                    </a:lnTo>
                    <a:lnTo>
                      <a:pt x="1506470" y="1025568"/>
                    </a:lnTo>
                    <a:lnTo>
                      <a:pt x="753236" y="1310630"/>
                    </a:lnTo>
                    <a:lnTo>
                      <a:pt x="1" y="1025568"/>
                    </a:lnTo>
                    <a:lnTo>
                      <a:pt x="1" y="285063"/>
                    </a:lnTo>
                    <a:lnTo>
                      <a:pt x="753236" y="0"/>
                    </a:lnTo>
                    <a:close/>
                  </a:path>
                </a:pathLst>
              </a:cu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90930" tIns="421449" rIns="390931" bIns="421448" numCol="1" spcCol="1270" anchor="ctr" anchorCtr="0">
                <a:noAutofit/>
              </a:bodyPr>
              <a:lstStyle/>
              <a:p>
                <a:pPr marL="0" lvl="0" indent="0" algn="ctr" defTabSz="2178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4900" kern="1200" dirty="0"/>
                  <a:t> </a:t>
                </a: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C17F088-BE1A-1A0B-A66D-28D371A4B18F}"/>
                  </a:ext>
                </a:extLst>
              </p:cNvPr>
              <p:cNvSpPr/>
              <p:nvPr/>
            </p:nvSpPr>
            <p:spPr>
              <a:xfrm>
                <a:off x="5617844" y="763621"/>
                <a:ext cx="1310631" cy="1506472"/>
              </a:xfrm>
              <a:custGeom>
                <a:avLst/>
                <a:gdLst>
                  <a:gd name="connsiteX0" fmla="*/ 0 w 1506471"/>
                  <a:gd name="connsiteY0" fmla="*/ 655315 h 1310630"/>
                  <a:gd name="connsiteX1" fmla="*/ 327658 w 1506471"/>
                  <a:gd name="connsiteY1" fmla="*/ 0 h 1310630"/>
                  <a:gd name="connsiteX2" fmla="*/ 1178814 w 1506471"/>
                  <a:gd name="connsiteY2" fmla="*/ 0 h 1310630"/>
                  <a:gd name="connsiteX3" fmla="*/ 1506471 w 1506471"/>
                  <a:gd name="connsiteY3" fmla="*/ 655315 h 1310630"/>
                  <a:gd name="connsiteX4" fmla="*/ 1178814 w 1506471"/>
                  <a:gd name="connsiteY4" fmla="*/ 1310630 h 1310630"/>
                  <a:gd name="connsiteX5" fmla="*/ 327658 w 1506471"/>
                  <a:gd name="connsiteY5" fmla="*/ 1310630 h 1310630"/>
                  <a:gd name="connsiteX6" fmla="*/ 0 w 1506471"/>
                  <a:gd name="connsiteY6" fmla="*/ 655315 h 1310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471" h="1310630">
                    <a:moveTo>
                      <a:pt x="753236" y="0"/>
                    </a:moveTo>
                    <a:lnTo>
                      <a:pt x="1506470" y="285063"/>
                    </a:lnTo>
                    <a:lnTo>
                      <a:pt x="1506470" y="1025568"/>
                    </a:lnTo>
                    <a:lnTo>
                      <a:pt x="753236" y="1310630"/>
                    </a:lnTo>
                    <a:lnTo>
                      <a:pt x="1" y="1025568"/>
                    </a:lnTo>
                    <a:lnTo>
                      <a:pt x="1" y="285063"/>
                    </a:lnTo>
                    <a:lnTo>
                      <a:pt x="753236" y="0"/>
                    </a:lnTo>
                    <a:close/>
                  </a:path>
                </a:pathLst>
              </a:cu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4240" tIns="234759" rIns="204241" bIns="234758" numCol="1" spcCol="1270" anchor="ctr" anchorCtr="0">
                <a:noAutofit/>
              </a:bodyPr>
              <a:lstStyle/>
              <a:p>
                <a:pPr marL="0" lvl="0" indent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600" kern="120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E0EA5E9-8C0A-4CD2-DF9E-90FA028C461C}"/>
                  </a:ext>
                </a:extLst>
              </p:cNvPr>
              <p:cNvSpPr/>
              <p:nvPr/>
            </p:nvSpPr>
            <p:spPr>
              <a:xfrm>
                <a:off x="6322872" y="2042313"/>
                <a:ext cx="1310631" cy="1506472"/>
              </a:xfrm>
              <a:custGeom>
                <a:avLst/>
                <a:gdLst>
                  <a:gd name="connsiteX0" fmla="*/ 0 w 1506471"/>
                  <a:gd name="connsiteY0" fmla="*/ 655315 h 1310630"/>
                  <a:gd name="connsiteX1" fmla="*/ 327658 w 1506471"/>
                  <a:gd name="connsiteY1" fmla="*/ 0 h 1310630"/>
                  <a:gd name="connsiteX2" fmla="*/ 1178814 w 1506471"/>
                  <a:gd name="connsiteY2" fmla="*/ 0 h 1310630"/>
                  <a:gd name="connsiteX3" fmla="*/ 1506471 w 1506471"/>
                  <a:gd name="connsiteY3" fmla="*/ 655315 h 1310630"/>
                  <a:gd name="connsiteX4" fmla="*/ 1178814 w 1506471"/>
                  <a:gd name="connsiteY4" fmla="*/ 1310630 h 1310630"/>
                  <a:gd name="connsiteX5" fmla="*/ 327658 w 1506471"/>
                  <a:gd name="connsiteY5" fmla="*/ 1310630 h 1310630"/>
                  <a:gd name="connsiteX6" fmla="*/ 0 w 1506471"/>
                  <a:gd name="connsiteY6" fmla="*/ 655315 h 1310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471" h="1310630">
                    <a:moveTo>
                      <a:pt x="753236" y="0"/>
                    </a:moveTo>
                    <a:lnTo>
                      <a:pt x="1506470" y="285063"/>
                    </a:lnTo>
                    <a:lnTo>
                      <a:pt x="1506470" y="1025568"/>
                    </a:lnTo>
                    <a:lnTo>
                      <a:pt x="753236" y="1310630"/>
                    </a:lnTo>
                    <a:lnTo>
                      <a:pt x="1" y="1025568"/>
                    </a:lnTo>
                    <a:lnTo>
                      <a:pt x="1" y="285063"/>
                    </a:lnTo>
                    <a:lnTo>
                      <a:pt x="753236" y="0"/>
                    </a:lnTo>
                    <a:close/>
                  </a:path>
                </a:pathLst>
              </a:cu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90930" tIns="421449" rIns="390931" bIns="421448" numCol="1" spcCol="1270" anchor="ctr" anchorCtr="0">
                <a:noAutofit/>
              </a:bodyPr>
              <a:lstStyle/>
              <a:p>
                <a:pPr marL="0" lvl="0" indent="0" algn="ctr" defTabSz="2178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4900" kern="1200" dirty="0"/>
                  <a:t> </a:t>
                </a: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790BE96-26D9-A6E0-4D5A-200CA057875A}"/>
                  </a:ext>
                </a:extLst>
              </p:cNvPr>
              <p:cNvSpPr/>
              <p:nvPr/>
            </p:nvSpPr>
            <p:spPr>
              <a:xfrm>
                <a:off x="7738353" y="2042313"/>
                <a:ext cx="1310631" cy="1506472"/>
              </a:xfrm>
              <a:custGeom>
                <a:avLst/>
                <a:gdLst>
                  <a:gd name="connsiteX0" fmla="*/ 0 w 1506471"/>
                  <a:gd name="connsiteY0" fmla="*/ 655315 h 1310630"/>
                  <a:gd name="connsiteX1" fmla="*/ 327658 w 1506471"/>
                  <a:gd name="connsiteY1" fmla="*/ 0 h 1310630"/>
                  <a:gd name="connsiteX2" fmla="*/ 1178814 w 1506471"/>
                  <a:gd name="connsiteY2" fmla="*/ 0 h 1310630"/>
                  <a:gd name="connsiteX3" fmla="*/ 1506471 w 1506471"/>
                  <a:gd name="connsiteY3" fmla="*/ 655315 h 1310630"/>
                  <a:gd name="connsiteX4" fmla="*/ 1178814 w 1506471"/>
                  <a:gd name="connsiteY4" fmla="*/ 1310630 h 1310630"/>
                  <a:gd name="connsiteX5" fmla="*/ 327658 w 1506471"/>
                  <a:gd name="connsiteY5" fmla="*/ 1310630 h 1310630"/>
                  <a:gd name="connsiteX6" fmla="*/ 0 w 1506471"/>
                  <a:gd name="connsiteY6" fmla="*/ 655315 h 1310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471" h="1310630">
                    <a:moveTo>
                      <a:pt x="753236" y="0"/>
                    </a:moveTo>
                    <a:lnTo>
                      <a:pt x="1506470" y="285063"/>
                    </a:lnTo>
                    <a:lnTo>
                      <a:pt x="1506470" y="1025568"/>
                    </a:lnTo>
                    <a:lnTo>
                      <a:pt x="753236" y="1310630"/>
                    </a:lnTo>
                    <a:lnTo>
                      <a:pt x="1" y="1025568"/>
                    </a:lnTo>
                    <a:lnTo>
                      <a:pt x="1" y="285063"/>
                    </a:lnTo>
                    <a:lnTo>
                      <a:pt x="753236" y="0"/>
                    </a:lnTo>
                    <a:close/>
                  </a:path>
                </a:pathLst>
              </a:cu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4240" tIns="234759" rIns="204241" bIns="234758" numCol="1" spcCol="1270" anchor="ctr" anchorCtr="0">
                <a:noAutofit/>
              </a:bodyPr>
              <a:lstStyle/>
              <a:p>
                <a:pPr marL="0" lvl="0" indent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600" kern="120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BFC2E79-525D-5691-E368-F0F56534AF6C}"/>
                  </a:ext>
                </a:extLst>
              </p:cNvPr>
              <p:cNvSpPr/>
              <p:nvPr/>
            </p:nvSpPr>
            <p:spPr>
              <a:xfrm>
                <a:off x="7033324" y="3321006"/>
                <a:ext cx="1310631" cy="1506472"/>
              </a:xfrm>
              <a:custGeom>
                <a:avLst/>
                <a:gdLst>
                  <a:gd name="connsiteX0" fmla="*/ 0 w 1506471"/>
                  <a:gd name="connsiteY0" fmla="*/ 655315 h 1310630"/>
                  <a:gd name="connsiteX1" fmla="*/ 327658 w 1506471"/>
                  <a:gd name="connsiteY1" fmla="*/ 0 h 1310630"/>
                  <a:gd name="connsiteX2" fmla="*/ 1178814 w 1506471"/>
                  <a:gd name="connsiteY2" fmla="*/ 0 h 1310630"/>
                  <a:gd name="connsiteX3" fmla="*/ 1506471 w 1506471"/>
                  <a:gd name="connsiteY3" fmla="*/ 655315 h 1310630"/>
                  <a:gd name="connsiteX4" fmla="*/ 1178814 w 1506471"/>
                  <a:gd name="connsiteY4" fmla="*/ 1310630 h 1310630"/>
                  <a:gd name="connsiteX5" fmla="*/ 327658 w 1506471"/>
                  <a:gd name="connsiteY5" fmla="*/ 1310630 h 1310630"/>
                  <a:gd name="connsiteX6" fmla="*/ 0 w 1506471"/>
                  <a:gd name="connsiteY6" fmla="*/ 655315 h 1310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471" h="1310630">
                    <a:moveTo>
                      <a:pt x="753236" y="0"/>
                    </a:moveTo>
                    <a:lnTo>
                      <a:pt x="1506470" y="285063"/>
                    </a:lnTo>
                    <a:lnTo>
                      <a:pt x="1506470" y="1025568"/>
                    </a:lnTo>
                    <a:lnTo>
                      <a:pt x="753236" y="1310630"/>
                    </a:lnTo>
                    <a:lnTo>
                      <a:pt x="1" y="1025568"/>
                    </a:lnTo>
                    <a:lnTo>
                      <a:pt x="1" y="285063"/>
                    </a:lnTo>
                    <a:lnTo>
                      <a:pt x="753236" y="0"/>
                    </a:lnTo>
                    <a:close/>
                  </a:path>
                </a:pathLst>
              </a:cu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390930" tIns="421449" rIns="390931" bIns="421448" numCol="1" spcCol="1270" anchor="ctr" anchorCtr="0">
                <a:noAutofit/>
              </a:bodyPr>
              <a:lstStyle/>
              <a:p>
                <a:pPr marL="0" lvl="0" indent="0" algn="ctr" defTabSz="21780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4900" kern="1200" dirty="0"/>
                  <a:t> </a:t>
                </a: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5239620-A850-1EDF-5312-AFCCDE3532BD}"/>
                  </a:ext>
                </a:extLst>
              </p:cNvPr>
              <p:cNvSpPr/>
              <p:nvPr/>
            </p:nvSpPr>
            <p:spPr>
              <a:xfrm>
                <a:off x="5617844" y="3321006"/>
                <a:ext cx="1310631" cy="1506472"/>
              </a:xfrm>
              <a:custGeom>
                <a:avLst/>
                <a:gdLst>
                  <a:gd name="connsiteX0" fmla="*/ 0 w 1506471"/>
                  <a:gd name="connsiteY0" fmla="*/ 655315 h 1310630"/>
                  <a:gd name="connsiteX1" fmla="*/ 327658 w 1506471"/>
                  <a:gd name="connsiteY1" fmla="*/ 0 h 1310630"/>
                  <a:gd name="connsiteX2" fmla="*/ 1178814 w 1506471"/>
                  <a:gd name="connsiteY2" fmla="*/ 0 h 1310630"/>
                  <a:gd name="connsiteX3" fmla="*/ 1506471 w 1506471"/>
                  <a:gd name="connsiteY3" fmla="*/ 655315 h 1310630"/>
                  <a:gd name="connsiteX4" fmla="*/ 1178814 w 1506471"/>
                  <a:gd name="connsiteY4" fmla="*/ 1310630 h 1310630"/>
                  <a:gd name="connsiteX5" fmla="*/ 327658 w 1506471"/>
                  <a:gd name="connsiteY5" fmla="*/ 1310630 h 1310630"/>
                  <a:gd name="connsiteX6" fmla="*/ 0 w 1506471"/>
                  <a:gd name="connsiteY6" fmla="*/ 655315 h 1310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06471" h="1310630">
                    <a:moveTo>
                      <a:pt x="753236" y="0"/>
                    </a:moveTo>
                    <a:lnTo>
                      <a:pt x="1506470" y="285063"/>
                    </a:lnTo>
                    <a:lnTo>
                      <a:pt x="1506470" y="1025568"/>
                    </a:lnTo>
                    <a:lnTo>
                      <a:pt x="753236" y="1310630"/>
                    </a:lnTo>
                    <a:lnTo>
                      <a:pt x="1" y="1025568"/>
                    </a:lnTo>
                    <a:lnTo>
                      <a:pt x="1" y="285063"/>
                    </a:lnTo>
                    <a:lnTo>
                      <a:pt x="753236" y="0"/>
                    </a:lnTo>
                    <a:close/>
                  </a:path>
                </a:pathLst>
              </a:custGeom>
              <a:grpFill/>
              <a:ln>
                <a:solidFill>
                  <a:srgbClr val="FFFFFF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4240" tIns="234759" rIns="204241" bIns="234758" numCol="1" spcCol="1270" anchor="ctr" anchorCtr="0">
                <a:noAutofit/>
              </a:bodyPr>
              <a:lstStyle/>
              <a:p>
                <a:pPr marL="0" lvl="0" indent="0"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3600" kern="1200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4E2A976-8BB2-EAC7-797A-1FDF06FDEA5E}"/>
                </a:ext>
              </a:extLst>
            </p:cNvPr>
            <p:cNvSpPr/>
            <p:nvPr/>
          </p:nvSpPr>
          <p:spPr>
            <a:xfrm>
              <a:off x="4223267" y="787471"/>
              <a:ext cx="1310631" cy="1506472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grpFill/>
            <a:ln>
              <a:solidFill>
                <a:srgbClr val="FFFF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4240" tIns="234759" rIns="204241" bIns="234758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600" kern="12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5FD219A-EFBC-E278-DE37-EF7CB2E07251}"/>
                </a:ext>
              </a:extLst>
            </p:cNvPr>
            <p:cNvSpPr/>
            <p:nvPr/>
          </p:nvSpPr>
          <p:spPr>
            <a:xfrm>
              <a:off x="4237672" y="3297155"/>
              <a:ext cx="1310631" cy="1506472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grpFill/>
            <a:ln>
              <a:solidFill>
                <a:srgbClr val="FFFF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90930" tIns="421449" rIns="390931" bIns="421448" numCol="1" spcCol="1270" anchor="ctr" anchorCtr="0">
              <a:noAutofit/>
            </a:bodyPr>
            <a:lstStyle/>
            <a:p>
              <a:pPr marL="0" lvl="0" indent="0" algn="ctr" defTabSz="2178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900" kern="1200" dirty="0"/>
                <a:t> 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1EF3706-68DA-2B41-99A2-ED833C3ABDD4}"/>
                </a:ext>
              </a:extLst>
            </p:cNvPr>
            <p:cNvSpPr/>
            <p:nvPr/>
          </p:nvSpPr>
          <p:spPr>
            <a:xfrm>
              <a:off x="4945412" y="2042313"/>
              <a:ext cx="1310631" cy="1506472"/>
            </a:xfrm>
            <a:custGeom>
              <a:avLst/>
              <a:gdLst>
                <a:gd name="connsiteX0" fmla="*/ 0 w 1506471"/>
                <a:gd name="connsiteY0" fmla="*/ 655315 h 1310630"/>
                <a:gd name="connsiteX1" fmla="*/ 327658 w 1506471"/>
                <a:gd name="connsiteY1" fmla="*/ 0 h 1310630"/>
                <a:gd name="connsiteX2" fmla="*/ 1178814 w 1506471"/>
                <a:gd name="connsiteY2" fmla="*/ 0 h 1310630"/>
                <a:gd name="connsiteX3" fmla="*/ 1506471 w 1506471"/>
                <a:gd name="connsiteY3" fmla="*/ 655315 h 1310630"/>
                <a:gd name="connsiteX4" fmla="*/ 1178814 w 1506471"/>
                <a:gd name="connsiteY4" fmla="*/ 1310630 h 1310630"/>
                <a:gd name="connsiteX5" fmla="*/ 327658 w 1506471"/>
                <a:gd name="connsiteY5" fmla="*/ 1310630 h 1310630"/>
                <a:gd name="connsiteX6" fmla="*/ 0 w 1506471"/>
                <a:gd name="connsiteY6" fmla="*/ 655315 h 131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grpFill/>
            <a:ln>
              <a:solidFill>
                <a:srgbClr val="FFFFFF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04240" tIns="234759" rIns="204241" bIns="234758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600" kern="120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" grpId="0" build="allAtOnce"/>
      <p:bldP spid="68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F68E6D5-0A33-2C64-2917-28EB5F46B2B7}"/>
              </a:ext>
            </a:extLst>
          </p:cNvPr>
          <p:cNvSpPr txBox="1"/>
          <p:nvPr/>
        </p:nvSpPr>
        <p:spPr>
          <a:xfrm rot="20970474">
            <a:off x="601552" y="1912610"/>
            <a:ext cx="50786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ln w="9525">
                  <a:noFill/>
                  <a:prstDash val="solid"/>
                </a:ln>
                <a:solidFill>
                  <a:schemeClr val="bg1"/>
                </a:solidFill>
                <a:effectLst/>
                <a:latin typeface="Vladimir Script" panose="03050402040407070305" pitchFamily="66" charset="0"/>
              </a:rPr>
              <a:t>Thank You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4EABCA8-4C5D-9BE7-0060-2B663CF7B95C}"/>
              </a:ext>
            </a:extLst>
          </p:cNvPr>
          <p:cNvSpPr/>
          <p:nvPr/>
        </p:nvSpPr>
        <p:spPr>
          <a:xfrm>
            <a:off x="1947439" y="-18143"/>
            <a:ext cx="10244561" cy="6858000"/>
          </a:xfrm>
          <a:custGeom>
            <a:avLst/>
            <a:gdLst>
              <a:gd name="connsiteX0" fmla="*/ 1135163 w 10244561"/>
              <a:gd name="connsiteY0" fmla="*/ 0 h 6858000"/>
              <a:gd name="connsiteX1" fmla="*/ 10244561 w 10244561"/>
              <a:gd name="connsiteY1" fmla="*/ 0 h 6858000"/>
              <a:gd name="connsiteX2" fmla="*/ 10244561 w 10244561"/>
              <a:gd name="connsiteY2" fmla="*/ 6858000 h 6858000"/>
              <a:gd name="connsiteX3" fmla="*/ 1320460 w 10244561"/>
              <a:gd name="connsiteY3" fmla="*/ 6858000 h 6858000"/>
              <a:gd name="connsiteX4" fmla="*/ 1361910 w 10244561"/>
              <a:gd name="connsiteY4" fmla="*/ 6842488 h 6858000"/>
              <a:gd name="connsiteX5" fmla="*/ 1550504 w 10244561"/>
              <a:gd name="connsiteY5" fmla="*/ 6761869 h 6858000"/>
              <a:gd name="connsiteX6" fmla="*/ 2493933 w 10244561"/>
              <a:gd name="connsiteY6" fmla="*/ 4178326 h 6858000"/>
              <a:gd name="connsiteX7" fmla="*/ 11990 w 10244561"/>
              <a:gd name="connsiteY7" fmla="*/ 2291469 h 6858000"/>
              <a:gd name="connsiteX8" fmla="*/ 1463418 w 10244561"/>
              <a:gd name="connsiteY8" fmla="*/ 259469 h 6858000"/>
              <a:gd name="connsiteX9" fmla="*/ 1248260 w 10244561"/>
              <a:gd name="connsiteY9" fmla="*/ 49217 h 6858000"/>
              <a:gd name="connsiteX10" fmla="*/ 1135163 w 10244561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244561" h="6858000">
                <a:moveTo>
                  <a:pt x="1135163" y="0"/>
                </a:moveTo>
                <a:lnTo>
                  <a:pt x="10244561" y="0"/>
                </a:lnTo>
                <a:lnTo>
                  <a:pt x="10244561" y="6858000"/>
                </a:lnTo>
                <a:lnTo>
                  <a:pt x="1320460" y="6858000"/>
                </a:lnTo>
                <a:lnTo>
                  <a:pt x="1361910" y="6842488"/>
                </a:lnTo>
                <a:cubicBezTo>
                  <a:pt x="1431810" y="6815202"/>
                  <a:pt x="1495017" y="6788176"/>
                  <a:pt x="1550504" y="6761869"/>
                </a:cubicBezTo>
                <a:cubicBezTo>
                  <a:pt x="2438295" y="6340955"/>
                  <a:pt x="2750352" y="4923393"/>
                  <a:pt x="2493933" y="4178326"/>
                </a:cubicBezTo>
                <a:cubicBezTo>
                  <a:pt x="2237514" y="3433259"/>
                  <a:pt x="183742" y="2944612"/>
                  <a:pt x="11990" y="2291469"/>
                </a:cubicBezTo>
                <a:cubicBezTo>
                  <a:pt x="-159762" y="1638326"/>
                  <a:pt x="1572275" y="697317"/>
                  <a:pt x="1463418" y="259469"/>
                </a:cubicBezTo>
                <a:cubicBezTo>
                  <a:pt x="1443007" y="177373"/>
                  <a:pt x="1364256" y="108118"/>
                  <a:pt x="1248260" y="49217"/>
                </a:cubicBezTo>
                <a:lnTo>
                  <a:pt x="113516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B99E4E4-3BE2-1BBC-6023-11D3EEFEDAF6}"/>
              </a:ext>
            </a:extLst>
          </p:cNvPr>
          <p:cNvSpPr/>
          <p:nvPr/>
        </p:nvSpPr>
        <p:spPr>
          <a:xfrm rot="10800000">
            <a:off x="5312664" y="-238034"/>
            <a:ext cx="7991856" cy="8339183"/>
          </a:xfrm>
          <a:custGeom>
            <a:avLst/>
            <a:gdLst>
              <a:gd name="connsiteX0" fmla="*/ 0 w 4528034"/>
              <a:gd name="connsiteY0" fmla="*/ 0 h 6858000"/>
              <a:gd name="connsiteX1" fmla="*/ 3082602 w 4528034"/>
              <a:gd name="connsiteY1" fmla="*/ 0 h 6858000"/>
              <a:gd name="connsiteX2" fmla="*/ 3195699 w 4528034"/>
              <a:gd name="connsiteY2" fmla="*/ 49217 h 6858000"/>
              <a:gd name="connsiteX3" fmla="*/ 3410857 w 4528034"/>
              <a:gd name="connsiteY3" fmla="*/ 259469 h 6858000"/>
              <a:gd name="connsiteX4" fmla="*/ 1959429 w 4528034"/>
              <a:gd name="connsiteY4" fmla="*/ 2291469 h 6858000"/>
              <a:gd name="connsiteX5" fmla="*/ 4441372 w 4528034"/>
              <a:gd name="connsiteY5" fmla="*/ 4178326 h 6858000"/>
              <a:gd name="connsiteX6" fmla="*/ 3497943 w 4528034"/>
              <a:gd name="connsiteY6" fmla="*/ 6761869 h 6858000"/>
              <a:gd name="connsiteX7" fmla="*/ 3309349 w 4528034"/>
              <a:gd name="connsiteY7" fmla="*/ 6842488 h 6858000"/>
              <a:gd name="connsiteX8" fmla="*/ 3267899 w 4528034"/>
              <a:gd name="connsiteY8" fmla="*/ 6858000 h 6858000"/>
              <a:gd name="connsiteX9" fmla="*/ 0 w 4528034"/>
              <a:gd name="connsiteY9" fmla="*/ 6858000 h 6858000"/>
              <a:gd name="connsiteX10" fmla="*/ 0 w 4528034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28034" h="6858000">
                <a:moveTo>
                  <a:pt x="0" y="0"/>
                </a:moveTo>
                <a:lnTo>
                  <a:pt x="3082602" y="0"/>
                </a:lnTo>
                <a:lnTo>
                  <a:pt x="3195699" y="49217"/>
                </a:lnTo>
                <a:cubicBezTo>
                  <a:pt x="3311695" y="108118"/>
                  <a:pt x="3390446" y="177373"/>
                  <a:pt x="3410857" y="259469"/>
                </a:cubicBezTo>
                <a:cubicBezTo>
                  <a:pt x="3519714" y="697317"/>
                  <a:pt x="1787677" y="1638326"/>
                  <a:pt x="1959429" y="2291469"/>
                </a:cubicBezTo>
                <a:cubicBezTo>
                  <a:pt x="2131181" y="2944612"/>
                  <a:pt x="4184953" y="3433259"/>
                  <a:pt x="4441372" y="4178326"/>
                </a:cubicBezTo>
                <a:cubicBezTo>
                  <a:pt x="4697791" y="4923393"/>
                  <a:pt x="4385734" y="6340955"/>
                  <a:pt x="3497943" y="6761869"/>
                </a:cubicBezTo>
                <a:cubicBezTo>
                  <a:pt x="3442456" y="6788176"/>
                  <a:pt x="3379249" y="6815202"/>
                  <a:pt x="3309349" y="6842488"/>
                </a:cubicBezTo>
                <a:lnTo>
                  <a:pt x="326789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635000" dist="812800" dir="21540000" sx="94000" sy="940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2259FEF-69FA-A4A7-FA1C-90F9D76C0A38}"/>
              </a:ext>
            </a:extLst>
          </p:cNvPr>
          <p:cNvSpPr/>
          <p:nvPr/>
        </p:nvSpPr>
        <p:spPr>
          <a:xfrm rot="10800000">
            <a:off x="6248633" y="-238032"/>
            <a:ext cx="7991856" cy="8339182"/>
          </a:xfrm>
          <a:custGeom>
            <a:avLst/>
            <a:gdLst>
              <a:gd name="connsiteX0" fmla="*/ 0 w 4528034"/>
              <a:gd name="connsiteY0" fmla="*/ 0 h 6858000"/>
              <a:gd name="connsiteX1" fmla="*/ 3082602 w 4528034"/>
              <a:gd name="connsiteY1" fmla="*/ 0 h 6858000"/>
              <a:gd name="connsiteX2" fmla="*/ 3195699 w 4528034"/>
              <a:gd name="connsiteY2" fmla="*/ 49217 h 6858000"/>
              <a:gd name="connsiteX3" fmla="*/ 3410857 w 4528034"/>
              <a:gd name="connsiteY3" fmla="*/ 259469 h 6858000"/>
              <a:gd name="connsiteX4" fmla="*/ 1959429 w 4528034"/>
              <a:gd name="connsiteY4" fmla="*/ 2291469 h 6858000"/>
              <a:gd name="connsiteX5" fmla="*/ 4441372 w 4528034"/>
              <a:gd name="connsiteY5" fmla="*/ 4178326 h 6858000"/>
              <a:gd name="connsiteX6" fmla="*/ 3497943 w 4528034"/>
              <a:gd name="connsiteY6" fmla="*/ 6761869 h 6858000"/>
              <a:gd name="connsiteX7" fmla="*/ 3309349 w 4528034"/>
              <a:gd name="connsiteY7" fmla="*/ 6842488 h 6858000"/>
              <a:gd name="connsiteX8" fmla="*/ 3267899 w 4528034"/>
              <a:gd name="connsiteY8" fmla="*/ 6858000 h 6858000"/>
              <a:gd name="connsiteX9" fmla="*/ 0 w 4528034"/>
              <a:gd name="connsiteY9" fmla="*/ 6858000 h 6858000"/>
              <a:gd name="connsiteX10" fmla="*/ 0 w 4528034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28034" h="6858000">
                <a:moveTo>
                  <a:pt x="0" y="0"/>
                </a:moveTo>
                <a:lnTo>
                  <a:pt x="3082602" y="0"/>
                </a:lnTo>
                <a:lnTo>
                  <a:pt x="3195699" y="49217"/>
                </a:lnTo>
                <a:cubicBezTo>
                  <a:pt x="3311695" y="108118"/>
                  <a:pt x="3390446" y="177373"/>
                  <a:pt x="3410857" y="259469"/>
                </a:cubicBezTo>
                <a:cubicBezTo>
                  <a:pt x="3519714" y="697317"/>
                  <a:pt x="1787677" y="1638326"/>
                  <a:pt x="1959429" y="2291469"/>
                </a:cubicBezTo>
                <a:cubicBezTo>
                  <a:pt x="2131181" y="2944612"/>
                  <a:pt x="4184953" y="3433259"/>
                  <a:pt x="4441372" y="4178326"/>
                </a:cubicBezTo>
                <a:cubicBezTo>
                  <a:pt x="4697791" y="4923393"/>
                  <a:pt x="4385734" y="6340955"/>
                  <a:pt x="3497943" y="6761869"/>
                </a:cubicBezTo>
                <a:cubicBezTo>
                  <a:pt x="3442456" y="6788176"/>
                  <a:pt x="3379249" y="6815202"/>
                  <a:pt x="3309349" y="6842488"/>
                </a:cubicBezTo>
                <a:lnTo>
                  <a:pt x="326789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outerShdw blurRad="635000" dist="812800" dir="21540000" sx="94000" sy="94000" algn="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BB4AA4-436A-2E7B-E2AF-6D89E27C8025}"/>
              </a:ext>
            </a:extLst>
          </p:cNvPr>
          <p:cNvGrpSpPr/>
          <p:nvPr/>
        </p:nvGrpSpPr>
        <p:grpSpPr>
          <a:xfrm>
            <a:off x="-695061" y="0"/>
            <a:ext cx="8650224" cy="8595359"/>
            <a:chOff x="-658368" y="0"/>
            <a:chExt cx="8650224" cy="859535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37B7EDA-688C-9A04-D5A1-C73B2EF0E0B4}"/>
                </a:ext>
              </a:extLst>
            </p:cNvPr>
            <p:cNvSpPr/>
            <p:nvPr/>
          </p:nvSpPr>
          <p:spPr>
            <a:xfrm>
              <a:off x="0" y="0"/>
              <a:ext cx="7991856" cy="8339183"/>
            </a:xfrm>
            <a:custGeom>
              <a:avLst/>
              <a:gdLst>
                <a:gd name="connsiteX0" fmla="*/ 0 w 4528034"/>
                <a:gd name="connsiteY0" fmla="*/ 0 h 6858000"/>
                <a:gd name="connsiteX1" fmla="*/ 3082602 w 4528034"/>
                <a:gd name="connsiteY1" fmla="*/ 0 h 6858000"/>
                <a:gd name="connsiteX2" fmla="*/ 3195699 w 4528034"/>
                <a:gd name="connsiteY2" fmla="*/ 49217 h 6858000"/>
                <a:gd name="connsiteX3" fmla="*/ 3410857 w 4528034"/>
                <a:gd name="connsiteY3" fmla="*/ 259469 h 6858000"/>
                <a:gd name="connsiteX4" fmla="*/ 1959429 w 4528034"/>
                <a:gd name="connsiteY4" fmla="*/ 2291469 h 6858000"/>
                <a:gd name="connsiteX5" fmla="*/ 4441372 w 4528034"/>
                <a:gd name="connsiteY5" fmla="*/ 4178326 h 6858000"/>
                <a:gd name="connsiteX6" fmla="*/ 3497943 w 4528034"/>
                <a:gd name="connsiteY6" fmla="*/ 6761869 h 6858000"/>
                <a:gd name="connsiteX7" fmla="*/ 3309349 w 4528034"/>
                <a:gd name="connsiteY7" fmla="*/ 6842488 h 6858000"/>
                <a:gd name="connsiteX8" fmla="*/ 3267899 w 4528034"/>
                <a:gd name="connsiteY8" fmla="*/ 6858000 h 6858000"/>
                <a:gd name="connsiteX9" fmla="*/ 0 w 4528034"/>
                <a:gd name="connsiteY9" fmla="*/ 6858000 h 6858000"/>
                <a:gd name="connsiteX10" fmla="*/ 0 w 4528034"/>
                <a:gd name="connsiteY10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28034" h="6858000">
                  <a:moveTo>
                    <a:pt x="0" y="0"/>
                  </a:moveTo>
                  <a:lnTo>
                    <a:pt x="3082602" y="0"/>
                  </a:lnTo>
                  <a:lnTo>
                    <a:pt x="3195699" y="49217"/>
                  </a:lnTo>
                  <a:cubicBezTo>
                    <a:pt x="3311695" y="108118"/>
                    <a:pt x="3390446" y="177373"/>
                    <a:pt x="3410857" y="259469"/>
                  </a:cubicBezTo>
                  <a:cubicBezTo>
                    <a:pt x="3519714" y="697317"/>
                    <a:pt x="1787677" y="1638326"/>
                    <a:pt x="1959429" y="2291469"/>
                  </a:cubicBezTo>
                  <a:cubicBezTo>
                    <a:pt x="2131181" y="2944612"/>
                    <a:pt x="4184953" y="3433259"/>
                    <a:pt x="4441372" y="4178326"/>
                  </a:cubicBezTo>
                  <a:cubicBezTo>
                    <a:pt x="4697791" y="4923393"/>
                    <a:pt x="4385734" y="6340955"/>
                    <a:pt x="3497943" y="6761869"/>
                  </a:cubicBezTo>
                  <a:cubicBezTo>
                    <a:pt x="3442456" y="6788176"/>
                    <a:pt x="3379249" y="6815202"/>
                    <a:pt x="3309349" y="6842488"/>
                  </a:cubicBezTo>
                  <a:lnTo>
                    <a:pt x="3267899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>
              <a:outerShdw blurRad="635000" dist="812800" dir="21540000" sx="94000" sy="940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9619670-FE24-6898-793D-24215DF8C5BD}"/>
                </a:ext>
              </a:extLst>
            </p:cNvPr>
            <p:cNvSpPr/>
            <p:nvPr/>
          </p:nvSpPr>
          <p:spPr>
            <a:xfrm>
              <a:off x="-658368" y="256177"/>
              <a:ext cx="7991856" cy="8339182"/>
            </a:xfrm>
            <a:custGeom>
              <a:avLst/>
              <a:gdLst>
                <a:gd name="connsiteX0" fmla="*/ 0 w 4528034"/>
                <a:gd name="connsiteY0" fmla="*/ 0 h 6858000"/>
                <a:gd name="connsiteX1" fmla="*/ 3082602 w 4528034"/>
                <a:gd name="connsiteY1" fmla="*/ 0 h 6858000"/>
                <a:gd name="connsiteX2" fmla="*/ 3195699 w 4528034"/>
                <a:gd name="connsiteY2" fmla="*/ 49217 h 6858000"/>
                <a:gd name="connsiteX3" fmla="*/ 3410857 w 4528034"/>
                <a:gd name="connsiteY3" fmla="*/ 259469 h 6858000"/>
                <a:gd name="connsiteX4" fmla="*/ 1959429 w 4528034"/>
                <a:gd name="connsiteY4" fmla="*/ 2291469 h 6858000"/>
                <a:gd name="connsiteX5" fmla="*/ 4441372 w 4528034"/>
                <a:gd name="connsiteY5" fmla="*/ 4178326 h 6858000"/>
                <a:gd name="connsiteX6" fmla="*/ 3497943 w 4528034"/>
                <a:gd name="connsiteY6" fmla="*/ 6761869 h 6858000"/>
                <a:gd name="connsiteX7" fmla="*/ 3309349 w 4528034"/>
                <a:gd name="connsiteY7" fmla="*/ 6842488 h 6858000"/>
                <a:gd name="connsiteX8" fmla="*/ 3267899 w 4528034"/>
                <a:gd name="connsiteY8" fmla="*/ 6858000 h 6858000"/>
                <a:gd name="connsiteX9" fmla="*/ 0 w 4528034"/>
                <a:gd name="connsiteY9" fmla="*/ 6858000 h 6858000"/>
                <a:gd name="connsiteX10" fmla="*/ 0 w 4528034"/>
                <a:gd name="connsiteY10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28034" h="6858000">
                  <a:moveTo>
                    <a:pt x="0" y="0"/>
                  </a:moveTo>
                  <a:lnTo>
                    <a:pt x="3082602" y="0"/>
                  </a:lnTo>
                  <a:lnTo>
                    <a:pt x="3195699" y="49217"/>
                  </a:lnTo>
                  <a:cubicBezTo>
                    <a:pt x="3311695" y="108118"/>
                    <a:pt x="3390446" y="177373"/>
                    <a:pt x="3410857" y="259469"/>
                  </a:cubicBezTo>
                  <a:cubicBezTo>
                    <a:pt x="3519714" y="697317"/>
                    <a:pt x="1787677" y="1638326"/>
                    <a:pt x="1959429" y="2291469"/>
                  </a:cubicBezTo>
                  <a:cubicBezTo>
                    <a:pt x="2131181" y="2944612"/>
                    <a:pt x="4184953" y="3433259"/>
                    <a:pt x="4441372" y="4178326"/>
                  </a:cubicBezTo>
                  <a:cubicBezTo>
                    <a:pt x="4697791" y="4923393"/>
                    <a:pt x="4385734" y="6340955"/>
                    <a:pt x="3497943" y="6761869"/>
                  </a:cubicBezTo>
                  <a:cubicBezTo>
                    <a:pt x="3442456" y="6788176"/>
                    <a:pt x="3379249" y="6815202"/>
                    <a:pt x="3309349" y="6842488"/>
                  </a:cubicBezTo>
                  <a:lnTo>
                    <a:pt x="3267899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635000" dist="812800" dir="21540000" sx="94000" sy="94000" algn="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9819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0.00401 L 0.02483 1.5018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748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27 -0.05802 L 0.16979 0.0089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03" y="333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82716E-6 L -0.25 -3.82716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Business &amp; Financial Report">
  <a:themeElements>
    <a:clrScheme name="Simple Light">
      <a:dk1>
        <a:srgbClr val="3C3D36"/>
      </a:dk1>
      <a:lt1>
        <a:srgbClr val="F2F2F2"/>
      </a:lt1>
      <a:dk2>
        <a:srgbClr val="D4D2D1"/>
      </a:dk2>
      <a:lt2>
        <a:srgbClr val="E3D6BC"/>
      </a:lt2>
      <a:accent1>
        <a:srgbClr val="D4C2AB"/>
      </a:accent1>
      <a:accent2>
        <a:srgbClr val="817463"/>
      </a:accent2>
      <a:accent3>
        <a:srgbClr val="27BAA6"/>
      </a:accent3>
      <a:accent4>
        <a:srgbClr val="F1C232"/>
      </a:accent4>
      <a:accent5>
        <a:srgbClr val="FF691C"/>
      </a:accent5>
      <a:accent6>
        <a:srgbClr val="F9D8FB"/>
      </a:accent6>
      <a:hlink>
        <a:srgbClr val="27BAA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152</Words>
  <Application>Microsoft Office PowerPoint</Application>
  <PresentationFormat>On-screen Show (16:9)</PresentationFormat>
  <Paragraphs>45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 Black</vt:lpstr>
      <vt:lpstr>Familjen Grotesk Medium</vt:lpstr>
      <vt:lpstr>Arial Rounded MT Bold</vt:lpstr>
      <vt:lpstr>Arial</vt:lpstr>
      <vt:lpstr>Spectral</vt:lpstr>
      <vt:lpstr>Familjen Grotesk</vt:lpstr>
      <vt:lpstr>Vladimir Script</vt:lpstr>
      <vt:lpstr>Business &amp; Financial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SMART</dc:creator>
  <cp:lastModifiedBy>Adham 2233</cp:lastModifiedBy>
  <cp:revision>7</cp:revision>
  <dcterms:modified xsi:type="dcterms:W3CDTF">2025-10-06T00:15:52Z</dcterms:modified>
</cp:coreProperties>
</file>