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74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5C9D-C6A9-4A32-9EBA-DA53EDACCDE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9975" y="2743200"/>
            <a:ext cx="5049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Cover letter</a:t>
            </a:r>
          </a:p>
        </p:txBody>
      </p:sp>
    </p:spTree>
    <p:extLst>
      <p:ext uri="{BB962C8B-B14F-4D97-AF65-F5344CB8AC3E}">
        <p14:creationId xmlns:p14="http://schemas.microsoft.com/office/powerpoint/2010/main" val="13715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9BFA-0829-D603-AF46-386143181309}"/>
              </a:ext>
            </a:extLst>
          </p:cNvPr>
          <p:cNvSpPr txBox="1"/>
          <p:nvPr/>
        </p:nvSpPr>
        <p:spPr>
          <a:xfrm>
            <a:off x="153081" y="2514937"/>
            <a:ext cx="3052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Soha Gamal 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Questioner form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Question interview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Use case scenario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Data Dictionary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E9781-828A-4112-43D5-73ADADC1C893}"/>
              </a:ext>
            </a:extLst>
          </p:cNvPr>
          <p:cNvSpPr txBox="1"/>
          <p:nvPr/>
        </p:nvSpPr>
        <p:spPr>
          <a:xfrm>
            <a:off x="3716733" y="2136338"/>
            <a:ext cx="46512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Adham Abdel-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Wadoud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System request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feasibility study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ERD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Data Flow Diagram(DFD)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Desktop APP using ‘c#’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Data Base using SQL SERVER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6A03-04DB-1A48-D510-D9928FE8F923}"/>
              </a:ext>
            </a:extLst>
          </p:cNvPr>
          <p:cNvSpPr txBox="1"/>
          <p:nvPr/>
        </p:nvSpPr>
        <p:spPr>
          <a:xfrm>
            <a:off x="9390562" y="2413337"/>
            <a:ext cx="2902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Yasser Ayman: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Gathering Data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Context Level</a:t>
            </a:r>
            <a:endParaRPr lang="en-US" sz="3200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convert data from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Access to SQL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87711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Question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841" y="2114799"/>
            <a:ext cx="6762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Causes of accepting the project: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    Advantages of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Performance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Easy to use(Without a Guide)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Accuracy of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Security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8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Question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337" y="2099992"/>
            <a:ext cx="730712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Causes of accept us as Devolopers: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We can work as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Can hand over tasks in it’s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Learning from our mistakes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Inspiration about the result of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Care about details  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556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</TotalTime>
  <Words>119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Trebuchet MS</vt:lpstr>
      <vt:lpstr>Berlin</vt:lpstr>
      <vt:lpstr>PowerPoint Presentation</vt:lpstr>
      <vt:lpstr>Team members</vt:lpstr>
      <vt:lpstr>Question 1</vt:lpstr>
      <vt:lpstr>Question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sohagamal20@gmail.com</dc:creator>
  <cp:lastModifiedBy>Adham Abdel-Wadud Suleiman Hussein</cp:lastModifiedBy>
  <cp:revision>11</cp:revision>
  <dcterms:created xsi:type="dcterms:W3CDTF">2022-06-02T12:50:29Z</dcterms:created>
  <dcterms:modified xsi:type="dcterms:W3CDTF">2023-07-14T15:32:07Z</dcterms:modified>
</cp:coreProperties>
</file>