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118711-F5D9-42A9-9548-924F47ED4C6A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81C30F5-BAA7-4468-8EF1-28E8368A37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sources/articles/tts.html" TargetMode="External"/><Relationship Id="rId2" Type="http://schemas.openxmlformats.org/officeDocument/2006/relationships/hyperlink" Target="http://developer.android.com/reference/android/speech/tts/TextToSpeec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28800"/>
            <a:ext cx="6480048" cy="2301240"/>
          </a:xfrm>
        </p:spPr>
        <p:txBody>
          <a:bodyPr/>
          <a:lstStyle/>
          <a:p>
            <a:pPr algn="ctr"/>
            <a:r>
              <a:rPr lang="en-US" dirty="0" smtClean="0"/>
              <a:t>TEXT To speech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724400"/>
            <a:ext cx="6480048" cy="893588"/>
          </a:xfrm>
        </p:spPr>
        <p:txBody>
          <a:bodyPr/>
          <a:lstStyle/>
          <a:p>
            <a:r>
              <a:rPr lang="en-US" dirty="0" smtClean="0"/>
              <a:t>A00651149</a:t>
            </a:r>
          </a:p>
          <a:p>
            <a:r>
              <a:rPr lang="en-US" dirty="0" err="1" smtClean="0"/>
              <a:t>Haewon</a:t>
            </a:r>
            <a:r>
              <a:rPr lang="en-US" dirty="0" smtClean="0"/>
              <a:t> </a:t>
            </a:r>
            <a:r>
              <a:rPr lang="en-US" dirty="0" err="1" smtClean="0"/>
              <a:t>Byun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/>
              <a:t>&lt;intent-filter&gt;</a:t>
            </a:r>
          </a:p>
          <a:p>
            <a:pPr marL="36576" indent="0">
              <a:buNone/>
            </a:pPr>
            <a:r>
              <a:rPr lang="en-US" sz="1600" dirty="0" smtClean="0"/>
              <a:t>				..</a:t>
            </a:r>
            <a:endParaRPr lang="en-US" sz="1600" i="1" dirty="0"/>
          </a:p>
          <a:p>
            <a:pPr marL="36576" indent="0">
              <a:buNone/>
            </a:pPr>
            <a:r>
              <a:rPr lang="en-US" sz="1600" dirty="0"/>
              <a:t>                &lt;category </a:t>
            </a:r>
            <a:r>
              <a:rPr lang="en-US" sz="1600" dirty="0" err="1"/>
              <a:t>android:name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android.intent.category.DEFAULT</a:t>
            </a:r>
            <a:r>
              <a:rPr lang="en-US" sz="1600" i="1" dirty="0"/>
              <a:t>" </a:t>
            </a:r>
            <a:r>
              <a:rPr lang="en-US" sz="1600" i="1" dirty="0" smtClean="0"/>
              <a:t>/&gt;</a:t>
            </a:r>
            <a:r>
              <a:rPr lang="en-US" sz="1600" dirty="0" smtClean="0"/>
              <a:t>                				..</a:t>
            </a:r>
            <a:endParaRPr lang="en-US" sz="1600" i="1" dirty="0"/>
          </a:p>
          <a:p>
            <a:pPr marL="36576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intent-filter&gt;</a:t>
            </a:r>
          </a:p>
        </p:txBody>
      </p:sp>
    </p:spTree>
    <p:extLst>
      <p:ext uri="{BB962C8B-B14F-4D97-AF65-F5344CB8AC3E}">
        <p14:creationId xmlns:p14="http://schemas.microsoft.com/office/powerpoint/2010/main" val="6181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LANG_NOT_SUPPORTED: Denotes </a:t>
            </a:r>
            <a:r>
              <a:rPr lang="en-US" dirty="0"/>
              <a:t>the language is not supported</a:t>
            </a:r>
          </a:p>
          <a:p>
            <a:endParaRPr lang="en-US" dirty="0"/>
          </a:p>
          <a:p>
            <a:r>
              <a:rPr lang="en-US" dirty="0"/>
              <a:t>QUEUE_ADD: Queue mode where the new entry is added at the end of the playback queue</a:t>
            </a:r>
          </a:p>
          <a:p>
            <a:endParaRPr lang="en-US" dirty="0"/>
          </a:p>
          <a:p>
            <a:r>
              <a:rPr lang="en-US" dirty="0"/>
              <a:t>QUEUE_FLUSH: Queue mode where all entries in the playback queue (media to be played and text to be synthesized) are dropped and replaced by the new entry.</a:t>
            </a:r>
          </a:p>
          <a:p>
            <a:endParaRPr lang="en-US" dirty="0"/>
          </a:p>
          <a:p>
            <a:r>
              <a:rPr lang="en-US" dirty="0"/>
              <a:t>SUCCESS: Denotes a successful </a:t>
            </a:r>
            <a:r>
              <a:rPr lang="en-US" dirty="0" err="1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setLanguage</a:t>
            </a:r>
            <a:r>
              <a:rPr lang="en-US" dirty="0"/>
              <a:t>(Locale </a:t>
            </a:r>
            <a:r>
              <a:rPr lang="en-US" dirty="0" err="1"/>
              <a:t>loc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 err="1"/>
              <a:t>setSpeechRate</a:t>
            </a:r>
            <a:r>
              <a:rPr lang="en-US" dirty="0"/>
              <a:t>(float </a:t>
            </a:r>
            <a:r>
              <a:rPr lang="en-US" dirty="0" err="1"/>
              <a:t>speechRate</a:t>
            </a:r>
            <a:r>
              <a:rPr lang="en-US" dirty="0"/>
              <a:t>) </a:t>
            </a:r>
          </a:p>
          <a:p>
            <a:endParaRPr lang="en-US" dirty="0" smtClean="0"/>
          </a:p>
          <a:p>
            <a:r>
              <a:rPr lang="en-US" dirty="0"/>
              <a:t>stop() </a:t>
            </a:r>
          </a:p>
          <a:p>
            <a:endParaRPr lang="en-US" dirty="0"/>
          </a:p>
          <a:p>
            <a:r>
              <a:rPr lang="en-US" dirty="0"/>
              <a:t>shutdown() </a:t>
            </a:r>
          </a:p>
          <a:p>
            <a:endParaRPr lang="en-US" dirty="0"/>
          </a:p>
          <a:p>
            <a:r>
              <a:rPr lang="en-US" dirty="0"/>
              <a:t>speak(String text,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queueMode</a:t>
            </a:r>
            <a:r>
              <a:rPr lang="en-US" dirty="0"/>
              <a:t>, </a:t>
            </a:r>
            <a:r>
              <a:rPr lang="en-US" dirty="0" err="1"/>
              <a:t>HashMap</a:t>
            </a:r>
            <a:r>
              <a:rPr lang="en-US" dirty="0"/>
              <a:t>&lt;String, String&gt; </a:t>
            </a:r>
            <a:r>
              <a:rPr lang="en-US" dirty="0" err="1"/>
              <a:t>params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 err="1" smtClean="0"/>
              <a:t>synthesizeToFile</a:t>
            </a:r>
            <a:r>
              <a:rPr lang="en-US" dirty="0" smtClean="0"/>
              <a:t>(String </a:t>
            </a:r>
            <a:r>
              <a:rPr lang="en-US" dirty="0"/>
              <a:t>text, </a:t>
            </a:r>
            <a:r>
              <a:rPr lang="en-US" dirty="0" err="1"/>
              <a:t>HashMap</a:t>
            </a:r>
            <a:r>
              <a:rPr lang="en-US" dirty="0"/>
              <a:t>&lt;String, String&gt; </a:t>
            </a:r>
            <a:r>
              <a:rPr lang="en-US" dirty="0" err="1"/>
              <a:t>params</a:t>
            </a:r>
            <a:r>
              <a:rPr lang="en-US" dirty="0"/>
              <a:t>, String filename)</a:t>
            </a:r>
          </a:p>
        </p:txBody>
      </p:sp>
    </p:spTree>
    <p:extLst>
      <p:ext uri="{BB962C8B-B14F-4D97-AF65-F5344CB8AC3E}">
        <p14:creationId xmlns:p14="http://schemas.microsoft.com/office/powerpoint/2010/main" val="37350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LAB1</a:t>
            </a:r>
            <a:r>
              <a:rPr lang="en-US" sz="4800" dirty="0"/>
              <a:t> : </a:t>
            </a:r>
            <a:r>
              <a:rPr lang="en-US" sz="4800" dirty="0" smtClean="0"/>
              <a:t>TextToSpeech1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2" y="1757082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4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LAB2 : </a:t>
            </a:r>
            <a:r>
              <a:rPr lang="en-US" dirty="0" smtClean="0"/>
              <a:t>TextToSpeech2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50" y="1752600"/>
            <a:ext cx="70437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7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 &amp; BACKGROUND &amp; ASPECTS</a:t>
            </a:r>
          </a:p>
          <a:p>
            <a:endParaRPr lang="en-US" dirty="0"/>
          </a:p>
          <a:p>
            <a:r>
              <a:rPr lang="en-US" dirty="0"/>
              <a:t>STEPS TO IMPLEMENT</a:t>
            </a:r>
          </a:p>
          <a:p>
            <a:endParaRPr lang="en-US" dirty="0"/>
          </a:p>
          <a:p>
            <a:r>
              <a:rPr lang="en-US" dirty="0"/>
              <a:t>ANDROIDMANIFEST.XML</a:t>
            </a:r>
          </a:p>
          <a:p>
            <a:endParaRPr lang="en-US" dirty="0"/>
          </a:p>
          <a:p>
            <a:r>
              <a:rPr lang="en-US" dirty="0"/>
              <a:t>CONTANTS &amp; METHODS</a:t>
            </a:r>
          </a:p>
          <a:p>
            <a:endParaRPr lang="en-US" dirty="0"/>
          </a:p>
          <a:p>
            <a:r>
              <a:rPr lang="en-US" dirty="0"/>
              <a:t>LAB1 &amp; LAB2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developer.android.com/reference/android/speech/tts/TextToSpeech.html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developer.android.com/resources/articles/tts.html</a:t>
            </a:r>
            <a:endParaRPr lang="en-US" dirty="0" smtClean="0"/>
          </a:p>
          <a:p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 &amp; BACKGROUND &amp; ASPECTS</a:t>
            </a:r>
          </a:p>
          <a:p>
            <a:endParaRPr lang="en-US" dirty="0" smtClean="0"/>
          </a:p>
          <a:p>
            <a:r>
              <a:rPr lang="en-US" dirty="0" smtClean="0"/>
              <a:t>STEPS TO IMPLEMENT</a:t>
            </a:r>
          </a:p>
          <a:p>
            <a:endParaRPr lang="en-US" dirty="0"/>
          </a:p>
          <a:p>
            <a:r>
              <a:rPr lang="en-US" dirty="0" smtClean="0"/>
              <a:t>ANDROIDMANIFEST.XML</a:t>
            </a:r>
          </a:p>
          <a:p>
            <a:endParaRPr lang="en-US" dirty="0"/>
          </a:p>
          <a:p>
            <a:r>
              <a:rPr lang="en-US" dirty="0" smtClean="0"/>
              <a:t>CONTANTS &amp; METHODS</a:t>
            </a:r>
          </a:p>
          <a:p>
            <a:endParaRPr lang="en-US" dirty="0"/>
          </a:p>
          <a:p>
            <a:r>
              <a:rPr lang="en-US" dirty="0" smtClean="0"/>
              <a:t>LAB1 &amp; LAB2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Reads char or string information and speak in verbal language by using TTS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  <a:p>
            <a:r>
              <a:rPr lang="en-US" dirty="0" smtClean="0"/>
              <a:t>Started with Android 1.6(LEVEL 4)</a:t>
            </a:r>
          </a:p>
          <a:p>
            <a:endParaRPr lang="en-US" dirty="0"/>
          </a:p>
          <a:p>
            <a:r>
              <a:rPr lang="en-US" dirty="0" smtClean="0"/>
              <a:t>Known as speech synthesis</a:t>
            </a:r>
          </a:p>
          <a:p>
            <a:endParaRPr lang="en-US" dirty="0"/>
          </a:p>
          <a:p>
            <a:r>
              <a:rPr lang="en-US" dirty="0" smtClean="0"/>
              <a:t>TTS engine enables your android to speak text of different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Supported languages: </a:t>
            </a:r>
          </a:p>
          <a:p>
            <a:pPr lvl="1"/>
            <a:r>
              <a:rPr lang="en-US" dirty="0" smtClean="0"/>
              <a:t>English, German, French, Italian and Spanish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Voice </a:t>
            </a:r>
            <a:r>
              <a:rPr lang="en-US" dirty="0"/>
              <a:t>and dictionary are language specific</a:t>
            </a:r>
          </a:p>
          <a:p>
            <a:pPr lvl="1"/>
            <a:r>
              <a:rPr lang="en-US" dirty="0"/>
              <a:t>Ex) Paris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Accent</a:t>
            </a:r>
          </a:p>
          <a:p>
            <a:pPr lvl="1"/>
            <a:r>
              <a:rPr lang="en-US" dirty="0" smtClean="0"/>
              <a:t>US &amp; UK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Construct </a:t>
            </a:r>
            <a:r>
              <a:rPr lang="en-US" dirty="0"/>
              <a:t>the </a:t>
            </a:r>
            <a:r>
              <a:rPr lang="en-US" dirty="0" err="1"/>
              <a:t>TextToSpeech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endParaRPr lang="en-US" dirty="0"/>
          </a:p>
          <a:p>
            <a:pPr lvl="1"/>
            <a:r>
              <a:rPr lang="en-US" b="1" dirty="0" smtClean="0"/>
              <a:t>private </a:t>
            </a:r>
            <a:r>
              <a:rPr lang="en-US" b="1" dirty="0" err="1" smtClean="0"/>
              <a:t>TextToSpeech</a:t>
            </a:r>
            <a:r>
              <a:rPr lang="en-US" b="1" dirty="0" smtClean="0"/>
              <a:t> </a:t>
            </a:r>
            <a:r>
              <a:rPr lang="en-US" b="1" dirty="0" err="1"/>
              <a:t>mTts</a:t>
            </a:r>
            <a:r>
              <a:rPr lang="en-US" b="1" dirty="0" smtClean="0"/>
              <a:t>;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import </a:t>
            </a:r>
            <a:r>
              <a:rPr lang="en-US" b="1" dirty="0" err="1"/>
              <a:t>android.speech.tts.TextToSpeech</a:t>
            </a:r>
            <a:r>
              <a:rPr lang="en-US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Handle initialization callback in the </a:t>
            </a:r>
            <a:r>
              <a:rPr lang="en-US" dirty="0" err="1"/>
              <a:t>onInit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pPr lvl="1"/>
            <a:r>
              <a:rPr lang="en-US" b="1" dirty="0"/>
              <a:t>implements </a:t>
            </a:r>
            <a:r>
              <a:rPr lang="en-US" b="1" dirty="0" err="1"/>
              <a:t>TextToSpeech.OnInitListener</a:t>
            </a:r>
            <a:endParaRPr lang="en-US" dirty="0"/>
          </a:p>
          <a:p>
            <a:pPr lvl="1"/>
            <a:r>
              <a:rPr lang="en-US" b="1" dirty="0"/>
              <a:t>public void </a:t>
            </a:r>
            <a:r>
              <a:rPr lang="en-US" b="1" dirty="0" err="1"/>
              <a:t>onInit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status) </a:t>
            </a:r>
            <a:r>
              <a:rPr lang="en-US" b="1" dirty="0" smtClean="0"/>
              <a:t>{  }</a:t>
            </a:r>
          </a:p>
          <a:p>
            <a:pPr marL="146304" indent="0">
              <a:buNone/>
            </a:pPr>
            <a:endParaRPr lang="en-US" b="1" dirty="0"/>
          </a:p>
          <a:p>
            <a:r>
              <a:rPr lang="en-US" dirty="0" smtClean="0"/>
              <a:t>Checks status of TTS engine</a:t>
            </a:r>
            <a:endParaRPr lang="en-US" b="1" dirty="0" smtClean="0"/>
          </a:p>
          <a:p>
            <a:r>
              <a:rPr lang="en-US" dirty="0" smtClean="0"/>
              <a:t>Sets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Call speak() </a:t>
            </a:r>
            <a:r>
              <a:rPr lang="en-US" dirty="0"/>
              <a:t>to </a:t>
            </a:r>
            <a:r>
              <a:rPr lang="en-US" dirty="0" smtClean="0"/>
              <a:t>Synthesize speech</a:t>
            </a:r>
          </a:p>
          <a:p>
            <a:endParaRPr lang="en-US" dirty="0"/>
          </a:p>
          <a:p>
            <a:pPr lvl="1"/>
            <a:r>
              <a:rPr lang="en-US" dirty="0" err="1" smtClean="0"/>
              <a:t>TextToSpeech.speak</a:t>
            </a:r>
            <a:r>
              <a:rPr lang="en-US" dirty="0" smtClean="0"/>
              <a:t>(1,2,3)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smtClean="0"/>
              <a:t>1) TEXT</a:t>
            </a:r>
          </a:p>
          <a:p>
            <a:pPr lvl="1"/>
            <a:r>
              <a:rPr lang="en-US" dirty="0" smtClean="0"/>
              <a:t>2) QUEMODE: FLUSH, ADD ETC</a:t>
            </a:r>
          </a:p>
          <a:p>
            <a:pPr lvl="1"/>
            <a:r>
              <a:rPr lang="en-US" dirty="0" smtClean="0"/>
              <a:t>3) HASHMAP: FOR PLAYBACK</a:t>
            </a:r>
          </a:p>
          <a:p>
            <a:pPr marL="448056" lvl="1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sz="2200" dirty="0"/>
              <a:t>http://developer.android.com/resources/articles/tts.html</a:t>
            </a:r>
          </a:p>
        </p:txBody>
      </p:sp>
    </p:spTree>
    <p:extLst>
      <p:ext uri="{BB962C8B-B14F-4D97-AF65-F5344CB8AC3E}">
        <p14:creationId xmlns:p14="http://schemas.microsoft.com/office/powerpoint/2010/main" val="895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Shutdown </a:t>
            </a:r>
            <a:r>
              <a:rPr lang="en-US" dirty="0" err="1"/>
              <a:t>TextToSpeech</a:t>
            </a:r>
            <a:r>
              <a:rPr lang="en-US" dirty="0"/>
              <a:t> in </a:t>
            </a:r>
            <a:r>
              <a:rPr lang="en-US" dirty="0" err="1" smtClean="0"/>
              <a:t>onDestroy</a:t>
            </a:r>
            <a:endParaRPr lang="en-US" dirty="0" smtClean="0"/>
          </a:p>
          <a:p>
            <a:endParaRPr lang="en-US" dirty="0"/>
          </a:p>
          <a:p>
            <a:pPr marL="36576" indent="0">
              <a:buNone/>
            </a:pPr>
            <a:r>
              <a:rPr lang="en-US" dirty="0"/>
              <a:t> </a:t>
            </a:r>
            <a:r>
              <a:rPr lang="en-US" b="1" dirty="0"/>
              <a:t>public void </a:t>
            </a:r>
            <a:r>
              <a:rPr lang="en-US" b="1" dirty="0" err="1"/>
              <a:t>onDestroy</a:t>
            </a:r>
            <a:r>
              <a:rPr lang="en-US" b="1" dirty="0"/>
              <a:t>() {</a:t>
            </a:r>
          </a:p>
          <a:p>
            <a:pPr marL="36576" indent="0">
              <a:buNone/>
            </a:pPr>
            <a:r>
              <a:rPr lang="en-US" dirty="0"/>
              <a:t>        // Don't forget to shutdown!</a:t>
            </a:r>
          </a:p>
          <a:p>
            <a:pPr marL="36576" indent="0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538</TotalTime>
  <Words>298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TEXT To speech</vt:lpstr>
      <vt:lpstr>TOPICS</vt:lpstr>
      <vt:lpstr>FUNCTIONALITY</vt:lpstr>
      <vt:lpstr>BACKGROUND</vt:lpstr>
      <vt:lpstr>ASPECTS</vt:lpstr>
      <vt:lpstr>STEPS TO IMPLEMENT</vt:lpstr>
      <vt:lpstr>STEPS TO IMPLEMENT</vt:lpstr>
      <vt:lpstr>STEPS TO IMPLEMENT</vt:lpstr>
      <vt:lpstr>STEPS TO IMPLEMENT</vt:lpstr>
      <vt:lpstr>ANDROIDMANIFEST.XML</vt:lpstr>
      <vt:lpstr>CONSTANTS</vt:lpstr>
      <vt:lpstr>METHODS</vt:lpstr>
      <vt:lpstr>LAB1 : TextToSpeech1</vt:lpstr>
      <vt:lpstr>LAB2 : TextToSpeech2</vt:lpstr>
      <vt:lpstr>PowerPoint Presentation</vt:lpstr>
      <vt:lpstr>FOR 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speech</dc:title>
  <dc:creator>byunhae</dc:creator>
  <cp:lastModifiedBy>byunhae</cp:lastModifiedBy>
  <cp:revision>25</cp:revision>
  <dcterms:created xsi:type="dcterms:W3CDTF">2011-03-14T18:49:18Z</dcterms:created>
  <dcterms:modified xsi:type="dcterms:W3CDTF">2011-03-17T08:23:46Z</dcterms:modified>
</cp:coreProperties>
</file>