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2" r:id="rId12"/>
    <p:sldId id="265" r:id="rId13"/>
    <p:sldId id="267" r:id="rId14"/>
    <p:sldId id="269" r:id="rId15"/>
    <p:sldId id="270" r:id="rId16"/>
    <p:sldId id="268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C4B132-BEFD-4BFE-8D1D-D9BCA5E60FF9}" type="datetimeFigureOut">
              <a:rPr lang="en-CA" smtClean="0"/>
              <a:t>24/03/2011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4CB042-46CC-4827-891B-E3CD55A5C1AB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76" y="116632"/>
            <a:ext cx="8229600" cy="1828800"/>
          </a:xfrm>
        </p:spPr>
        <p:txBody>
          <a:bodyPr/>
          <a:lstStyle/>
          <a:p>
            <a:r>
              <a:rPr lang="en-CA" dirty="0" smtClean="0"/>
              <a:t>Android Gestures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279" y="5373216"/>
            <a:ext cx="6400800" cy="641548"/>
          </a:xfrm>
        </p:spPr>
        <p:txBody>
          <a:bodyPr/>
          <a:lstStyle/>
          <a:p>
            <a:r>
              <a:rPr lang="en-CA" dirty="0" smtClean="0"/>
              <a:t>James </a:t>
            </a:r>
            <a:r>
              <a:rPr lang="en-CA" dirty="0" err="1" smtClean="0"/>
              <a:t>Mamchur</a:t>
            </a:r>
            <a:endParaRPr lang="en-CA" dirty="0"/>
          </a:p>
        </p:txBody>
      </p:sp>
      <p:pic>
        <p:nvPicPr>
          <p:cNvPr id="5" name="Picture 2" descr="C:\Users\James\Pictures\android_app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54" y="2060848"/>
            <a:ext cx="54292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Saving The Library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8" y="2390773"/>
            <a:ext cx="9146898" cy="273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5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Demo 1 –Creating a Gesture Library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Sit back and relax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 will demonstrate what I have talked about so far</a:t>
            </a:r>
          </a:p>
          <a:p>
            <a:endParaRPr lang="en-CA" dirty="0"/>
          </a:p>
          <a:p>
            <a:r>
              <a:rPr lang="en-CA" dirty="0" smtClean="0"/>
              <a:t>Pro Tip: Follow along closely, you may need to do this later for the lab ;)</a:t>
            </a:r>
          </a:p>
        </p:txBody>
      </p:sp>
    </p:spTree>
    <p:extLst>
      <p:ext uri="{BB962C8B-B14F-4D97-AF65-F5344CB8AC3E}">
        <p14:creationId xmlns:p14="http://schemas.microsoft.com/office/powerpoint/2010/main" val="104886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Loading the Library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project for using Gestures</a:t>
            </a:r>
          </a:p>
          <a:p>
            <a:endParaRPr lang="en-CA" dirty="0" smtClean="0"/>
          </a:p>
          <a:p>
            <a:r>
              <a:rPr lang="en-CA" dirty="0" smtClean="0"/>
              <a:t>In the “res” folder create a folder named “raw”</a:t>
            </a:r>
          </a:p>
          <a:p>
            <a:endParaRPr lang="en-CA" dirty="0" smtClean="0"/>
          </a:p>
          <a:p>
            <a:r>
              <a:rPr lang="en-CA" dirty="0" smtClean="0"/>
              <a:t>Put your saved Library In this folder</a:t>
            </a:r>
          </a:p>
          <a:p>
            <a:endParaRPr lang="en-CA" dirty="0"/>
          </a:p>
          <a:p>
            <a:r>
              <a:rPr lang="en-CA" dirty="0" smtClean="0"/>
              <a:t>The next step involves</a:t>
            </a:r>
          </a:p>
          <a:p>
            <a:pPr lvl="1"/>
            <a:r>
              <a:rPr lang="en-CA" dirty="0" smtClean="0"/>
              <a:t>Adding code to open the library in </a:t>
            </a:r>
            <a:r>
              <a:rPr lang="en-CA" dirty="0" err="1" smtClean="0"/>
              <a:t>onCreate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Adding a listener to process gesture events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92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Loading the Library (2/2)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The following code opens the gesture library</a:t>
            </a:r>
          </a:p>
          <a:p>
            <a:pPr marL="905256" lvl="2" indent="0">
              <a:buNone/>
            </a:pPr>
            <a:r>
              <a:rPr lang="en-CA" dirty="0" err="1"/>
              <a:t>mLibrary</a:t>
            </a:r>
            <a:r>
              <a:rPr lang="en-CA" dirty="0"/>
              <a:t> = </a:t>
            </a:r>
            <a:r>
              <a:rPr lang="en-CA" dirty="0" err="1"/>
              <a:t>GestureLibraries.</a:t>
            </a:r>
            <a:r>
              <a:rPr lang="en-CA" i="1" dirty="0" err="1"/>
              <a:t>fromRawResource</a:t>
            </a:r>
            <a:r>
              <a:rPr lang="en-CA" i="1" dirty="0"/>
              <a:t>(</a:t>
            </a:r>
            <a:r>
              <a:rPr lang="en-CA" b="1" i="1" dirty="0"/>
              <a:t>this, </a:t>
            </a:r>
            <a:r>
              <a:rPr lang="en-CA" b="1" i="1" dirty="0" err="1"/>
              <a:t>R.raw.gestures</a:t>
            </a:r>
            <a:r>
              <a:rPr lang="en-CA" b="1" i="1" dirty="0"/>
              <a:t>);</a:t>
            </a:r>
          </a:p>
          <a:p>
            <a:pPr marL="905256" lvl="2" indent="0">
              <a:buNone/>
            </a:pPr>
            <a:r>
              <a:rPr lang="en-CA" b="1" dirty="0"/>
              <a:t>if (!</a:t>
            </a:r>
            <a:r>
              <a:rPr lang="en-CA" b="1" dirty="0" err="1"/>
              <a:t>mLibrary.load</a:t>
            </a:r>
            <a:r>
              <a:rPr lang="en-CA" b="1" dirty="0"/>
              <a:t>()) {</a:t>
            </a:r>
          </a:p>
          <a:p>
            <a:pPr marL="905256" lvl="2" indent="0">
              <a:buNone/>
            </a:pPr>
            <a:r>
              <a:rPr lang="en-CA" dirty="0"/>
              <a:t>		finish();</a:t>
            </a:r>
          </a:p>
          <a:p>
            <a:pPr marL="905256" lvl="2" indent="0">
              <a:buNone/>
            </a:pPr>
            <a:r>
              <a:rPr lang="en-CA" dirty="0"/>
              <a:t>}</a:t>
            </a:r>
          </a:p>
          <a:p>
            <a:endParaRPr lang="en-CA" dirty="0" smtClean="0"/>
          </a:p>
          <a:p>
            <a:r>
              <a:rPr lang="en-CA" dirty="0" smtClean="0"/>
              <a:t>Note you also need to make a class variable</a:t>
            </a:r>
          </a:p>
          <a:p>
            <a:pPr lvl="1"/>
            <a:r>
              <a:rPr lang="en-CA" b="1" dirty="0"/>
              <a:t>private </a:t>
            </a:r>
            <a:r>
              <a:rPr lang="en-CA" b="1" dirty="0" err="1"/>
              <a:t>GestureLibrary</a:t>
            </a:r>
            <a:r>
              <a:rPr lang="en-CA" b="1" dirty="0"/>
              <a:t> </a:t>
            </a:r>
            <a:r>
              <a:rPr lang="en-CA" b="1" dirty="0" err="1"/>
              <a:t>mLibrary</a:t>
            </a:r>
            <a:r>
              <a:rPr lang="en-CA" b="1" dirty="0"/>
              <a:t>;</a:t>
            </a:r>
            <a:endParaRPr lang="en-CA" dirty="0" smtClean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3654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Layout File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Add a gesture view to your activity</a:t>
            </a:r>
          </a:p>
          <a:p>
            <a:pPr marL="905256" lvl="2" indent="0">
              <a:buNone/>
            </a:pPr>
            <a:r>
              <a:rPr lang="en-CA" dirty="0"/>
              <a:t>&lt;</a:t>
            </a:r>
            <a:r>
              <a:rPr lang="en-CA" dirty="0" err="1"/>
              <a:t>android.gesture.GestureOverlayView</a:t>
            </a:r>
            <a:endParaRPr lang="en-CA" dirty="0"/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android:id</a:t>
            </a:r>
            <a:r>
              <a:rPr lang="en-CA" dirty="0"/>
              <a:t>="@+id/gestures"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fill_parent</a:t>
            </a:r>
            <a:r>
              <a:rPr lang="en-CA" dirty="0"/>
              <a:t>" 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="0dip"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android:layout_weight</a:t>
            </a:r>
            <a:r>
              <a:rPr lang="en-CA" dirty="0"/>
              <a:t>="1.0" </a:t>
            </a:r>
            <a:r>
              <a:rPr lang="en-CA" dirty="0" smtClean="0"/>
              <a:t>/&gt;</a:t>
            </a:r>
          </a:p>
          <a:p>
            <a:pPr marL="905256" lvl="2" indent="0">
              <a:buNone/>
            </a:pPr>
            <a:endParaRPr lang="en-CA" dirty="0" smtClean="0"/>
          </a:p>
          <a:p>
            <a:r>
              <a:rPr lang="en-CA" dirty="0" smtClean="0"/>
              <a:t>A gesture view can be contained in a view or it can be used on top of other views</a:t>
            </a:r>
          </a:p>
          <a:p>
            <a:pPr lvl="1"/>
            <a:r>
              <a:rPr lang="en-CA" dirty="0" smtClean="0"/>
              <a:t>This is to enable you to be able to detect a motion anywhere on the screen</a:t>
            </a:r>
          </a:p>
          <a:p>
            <a:pPr lvl="1"/>
            <a:r>
              <a:rPr lang="en-CA" dirty="0" smtClean="0"/>
              <a:t>This example was used inside of a linear layout</a:t>
            </a:r>
          </a:p>
        </p:txBody>
      </p:sp>
    </p:spTree>
    <p:extLst>
      <p:ext uri="{BB962C8B-B14F-4D97-AF65-F5344CB8AC3E}">
        <p14:creationId xmlns:p14="http://schemas.microsoft.com/office/powerpoint/2010/main" val="181387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Layout File (2/2)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Here is another example layout file</a:t>
            </a:r>
          </a:p>
          <a:p>
            <a:pPr marL="905256" lvl="2" indent="0">
              <a:buNone/>
            </a:pPr>
            <a:r>
              <a:rPr lang="en-CA" dirty="0"/>
              <a:t>&lt;</a:t>
            </a:r>
            <a:r>
              <a:rPr lang="en-CA" dirty="0" err="1"/>
              <a:t>android.gesture.GestureOverlayView</a:t>
            </a:r>
            <a:endParaRPr lang="en-CA" dirty="0"/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android:id</a:t>
            </a:r>
            <a:r>
              <a:rPr lang="en-CA" dirty="0"/>
              <a:t>="@+id/gestures"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fill_parent</a:t>
            </a:r>
            <a:r>
              <a:rPr lang="en-CA" dirty="0"/>
              <a:t>"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fill_parent</a:t>
            </a:r>
            <a:r>
              <a:rPr lang="en-CA" dirty="0"/>
              <a:t>"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android:gestureStrokeType</a:t>
            </a:r>
            <a:r>
              <a:rPr lang="en-CA" dirty="0"/>
              <a:t>="multiple"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android:eventsInterceptionEnabled</a:t>
            </a:r>
            <a:r>
              <a:rPr lang="en-CA" dirty="0"/>
              <a:t>="true"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android:orientation</a:t>
            </a:r>
            <a:r>
              <a:rPr lang="en-CA" dirty="0"/>
              <a:t>="vertical"&gt;</a:t>
            </a:r>
          </a:p>
          <a:p>
            <a:pPr marL="905256" lvl="2" indent="0">
              <a:buNone/>
            </a:pPr>
            <a:endParaRPr lang="en-CA" dirty="0"/>
          </a:p>
          <a:p>
            <a:pPr marL="905256" lvl="2" indent="0">
              <a:buNone/>
            </a:pPr>
            <a:r>
              <a:rPr lang="en-CA" dirty="0"/>
              <a:t>    &lt;</a:t>
            </a:r>
            <a:r>
              <a:rPr lang="en-CA" dirty="0" err="1"/>
              <a:t>ListView</a:t>
            </a:r>
            <a:endParaRPr lang="en-CA" dirty="0"/>
          </a:p>
          <a:p>
            <a:pPr marL="905256" lvl="2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</a:t>
            </a:r>
            <a:r>
              <a:rPr lang="en-CA" dirty="0" err="1"/>
              <a:t>android:id</a:t>
            </a:r>
            <a:r>
              <a:rPr lang="en-CA" dirty="0"/>
              <a:t>/list"  </a:t>
            </a:r>
          </a:p>
          <a:p>
            <a:pPr marL="905256" lvl="2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fill_parent</a:t>
            </a:r>
            <a:r>
              <a:rPr lang="en-CA" dirty="0"/>
              <a:t>" </a:t>
            </a:r>
          </a:p>
          <a:p>
            <a:pPr marL="905256" lvl="2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fill_parent</a:t>
            </a:r>
            <a:r>
              <a:rPr lang="en-CA" dirty="0"/>
              <a:t>"  /&gt;</a:t>
            </a:r>
          </a:p>
          <a:p>
            <a:pPr marL="905256" lvl="2" indent="0">
              <a:buNone/>
            </a:pPr>
            <a:endParaRPr lang="en-CA" dirty="0"/>
          </a:p>
          <a:p>
            <a:pPr marL="905256" lvl="2" indent="0">
              <a:buNone/>
            </a:pPr>
            <a:r>
              <a:rPr lang="en-CA" dirty="0"/>
              <a:t>&lt;/</a:t>
            </a:r>
            <a:r>
              <a:rPr lang="en-CA" dirty="0" err="1"/>
              <a:t>android.gesture.GestureOverlayView</a:t>
            </a:r>
            <a:r>
              <a:rPr lang="en-C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447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a Gesture 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After you have opened your library you need to add a listener</a:t>
            </a:r>
          </a:p>
          <a:p>
            <a:pPr marL="905256" lvl="2" indent="0">
              <a:buNone/>
            </a:pPr>
            <a:r>
              <a:rPr lang="en-CA" dirty="0" err="1" smtClean="0"/>
              <a:t>GestureOverlayView</a:t>
            </a:r>
            <a:r>
              <a:rPr lang="en-CA" dirty="0" smtClean="0"/>
              <a:t> </a:t>
            </a:r>
            <a:r>
              <a:rPr lang="en-CA" dirty="0"/>
              <a:t>gestures = (</a:t>
            </a:r>
            <a:r>
              <a:rPr lang="en-CA" dirty="0" err="1"/>
              <a:t>GestureOverlayView</a:t>
            </a:r>
            <a:r>
              <a:rPr lang="en-CA" dirty="0"/>
              <a:t>) </a:t>
            </a:r>
            <a:r>
              <a:rPr lang="en-CA" dirty="0" err="1"/>
              <a:t>findViewById</a:t>
            </a:r>
            <a:r>
              <a:rPr lang="en-CA" dirty="0"/>
              <a:t>(</a:t>
            </a:r>
            <a:r>
              <a:rPr lang="en-CA" dirty="0" err="1"/>
              <a:t>R.id.</a:t>
            </a:r>
            <a:r>
              <a:rPr lang="en-CA" i="1" dirty="0" err="1"/>
              <a:t>gestures</a:t>
            </a:r>
            <a:r>
              <a:rPr lang="en-CA" i="1" dirty="0"/>
              <a:t>);</a:t>
            </a:r>
          </a:p>
          <a:p>
            <a:pPr marL="905256" lvl="2" indent="0">
              <a:buNone/>
            </a:pPr>
            <a:r>
              <a:rPr lang="en-CA" dirty="0" err="1"/>
              <a:t>gestures.addOnGesturePerformedListener</a:t>
            </a:r>
            <a:r>
              <a:rPr lang="en-CA" dirty="0"/>
              <a:t>(</a:t>
            </a:r>
            <a:r>
              <a:rPr lang="en-CA" b="1" dirty="0"/>
              <a:t>this</a:t>
            </a:r>
            <a:r>
              <a:rPr lang="en-CA" b="1" dirty="0" smtClean="0"/>
              <a:t>);</a:t>
            </a:r>
          </a:p>
          <a:p>
            <a:pPr marL="905256" lvl="2" indent="0">
              <a:buNone/>
            </a:pPr>
            <a:endParaRPr lang="en-CA" b="1" dirty="0" smtClean="0"/>
          </a:p>
          <a:p>
            <a:r>
              <a:rPr lang="en-CA" dirty="0"/>
              <a:t>The activity that has gestures must have </a:t>
            </a:r>
          </a:p>
          <a:p>
            <a:pPr lvl="1"/>
            <a:r>
              <a:rPr lang="en-CA" b="1" dirty="0"/>
              <a:t>implements </a:t>
            </a:r>
            <a:r>
              <a:rPr lang="en-CA" b="1" dirty="0" err="1"/>
              <a:t>OnGesturePerformedListener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Make your activity implement all abstract methods</a:t>
            </a:r>
          </a:p>
          <a:p>
            <a:pPr lvl="1"/>
            <a:r>
              <a:rPr lang="en-CA" dirty="0"/>
              <a:t>This will create a method called </a:t>
            </a:r>
            <a:r>
              <a:rPr lang="en-CA" b="1" dirty="0" err="1"/>
              <a:t>onGesturePerformed</a:t>
            </a:r>
            <a:r>
              <a:rPr lang="en-CA" b="1" dirty="0"/>
              <a:t>()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12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Recognizing Gestures (1/4)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a gesture is performed it needs to be detected and processed</a:t>
            </a:r>
          </a:p>
          <a:p>
            <a:pPr marL="137160" indent="0">
              <a:buNone/>
            </a:pPr>
            <a:endParaRPr lang="en-CA" dirty="0" smtClean="0"/>
          </a:p>
          <a:p>
            <a:r>
              <a:rPr lang="en-CA" dirty="0" smtClean="0"/>
              <a:t>Events are processed in the following method</a:t>
            </a:r>
          </a:p>
          <a:p>
            <a:pPr lvl="1"/>
            <a:r>
              <a:rPr lang="en-CA" dirty="0" err="1" smtClean="0"/>
              <a:t>onGesturePerformed</a:t>
            </a:r>
            <a:r>
              <a:rPr lang="en-CA" dirty="0" smtClean="0"/>
              <a:t>()</a:t>
            </a:r>
          </a:p>
          <a:p>
            <a:pPr lvl="1"/>
            <a:endParaRPr lang="en-CA" dirty="0"/>
          </a:p>
          <a:p>
            <a:r>
              <a:rPr lang="en-CA" dirty="0" smtClean="0"/>
              <a:t>A call is made to the gesture library that was loaded in</a:t>
            </a:r>
          </a:p>
          <a:p>
            <a:endParaRPr lang="en-CA" dirty="0"/>
          </a:p>
          <a:p>
            <a:r>
              <a:rPr lang="en-CA" dirty="0" smtClean="0"/>
              <a:t>The library will to try to recognize the gesture and return a list of predictions with scores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523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Recognizing </a:t>
            </a:r>
            <a:r>
              <a:rPr lang="en-CA" dirty="0" smtClean="0"/>
              <a:t>Gestures (2</a:t>
            </a:r>
            <a:r>
              <a:rPr lang="en-US" dirty="0" smtClean="0"/>
              <a:t>/4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 is some sample code</a:t>
            </a:r>
          </a:p>
          <a:p>
            <a:pPr marL="905256" lvl="2" indent="0">
              <a:buNone/>
            </a:pPr>
            <a:r>
              <a:rPr lang="en-US" dirty="0"/>
              <a:t>public void </a:t>
            </a:r>
            <a:r>
              <a:rPr lang="en-US" dirty="0" err="1"/>
              <a:t>onGesturePerformed</a:t>
            </a:r>
            <a:r>
              <a:rPr lang="en-US" dirty="0"/>
              <a:t>(</a:t>
            </a:r>
            <a:r>
              <a:rPr lang="en-US" dirty="0" err="1"/>
              <a:t>GestureOverlayView</a:t>
            </a:r>
            <a:r>
              <a:rPr lang="en-US" dirty="0"/>
              <a:t> overlay, Gesture gesture) {</a:t>
            </a:r>
          </a:p>
          <a:p>
            <a:pPr marL="905256" lvl="2" indent="0">
              <a:buNone/>
            </a:pPr>
            <a:r>
              <a:rPr lang="en-US" dirty="0"/>
              <a:t>    </a:t>
            </a:r>
            <a:r>
              <a:rPr lang="en-US" dirty="0" err="1"/>
              <a:t>ArrayList</a:t>
            </a:r>
            <a:r>
              <a:rPr lang="en-US" dirty="0"/>
              <a:t>&lt;prediction&gt; predictions = </a:t>
            </a:r>
            <a:r>
              <a:rPr lang="en-US" dirty="0" err="1"/>
              <a:t>mLibrary.recognize</a:t>
            </a:r>
            <a:r>
              <a:rPr lang="en-US" dirty="0"/>
              <a:t>(gesture);</a:t>
            </a:r>
          </a:p>
          <a:p>
            <a:pPr lvl="2"/>
            <a:endParaRPr lang="en-US" dirty="0"/>
          </a:p>
          <a:p>
            <a:pPr marL="905256" lvl="2" indent="0">
              <a:buNone/>
            </a:pPr>
            <a:r>
              <a:rPr lang="en-US" dirty="0"/>
              <a:t>    // We want at least one prediction</a:t>
            </a:r>
          </a:p>
          <a:p>
            <a:pPr marL="905256" lvl="2" indent="0">
              <a:buNone/>
            </a:pPr>
            <a:r>
              <a:rPr lang="en-US" dirty="0"/>
              <a:t>    if (</a:t>
            </a:r>
            <a:r>
              <a:rPr lang="en-US" dirty="0" err="1"/>
              <a:t>predictions.size</a:t>
            </a:r>
            <a:r>
              <a:rPr lang="en-US" dirty="0"/>
              <a:t>() &gt; 0) {</a:t>
            </a:r>
          </a:p>
          <a:p>
            <a:pPr marL="905256" lvl="2" indent="0">
              <a:buNone/>
            </a:pPr>
            <a:r>
              <a:rPr lang="en-US" dirty="0"/>
              <a:t>        Prediction </a:t>
            </a:r>
            <a:r>
              <a:rPr lang="en-US" dirty="0" err="1"/>
              <a:t>prediction</a:t>
            </a:r>
            <a:r>
              <a:rPr lang="en-US" dirty="0"/>
              <a:t> = </a:t>
            </a:r>
            <a:r>
              <a:rPr lang="en-US" dirty="0" err="1"/>
              <a:t>predictions.get</a:t>
            </a:r>
            <a:r>
              <a:rPr lang="en-US" dirty="0"/>
              <a:t>(0);</a:t>
            </a:r>
          </a:p>
          <a:p>
            <a:pPr marL="905256" lvl="2" indent="0">
              <a:buNone/>
            </a:pPr>
            <a:r>
              <a:rPr lang="en-US" dirty="0"/>
              <a:t>        // We want at least some confidence in the result</a:t>
            </a:r>
          </a:p>
          <a:p>
            <a:pPr marL="905256" lvl="2" indent="0">
              <a:buNone/>
            </a:pPr>
            <a:r>
              <a:rPr lang="en-US" dirty="0"/>
              <a:t>        if (</a:t>
            </a:r>
            <a:r>
              <a:rPr lang="en-US" dirty="0" err="1"/>
              <a:t>prediction.score</a:t>
            </a:r>
            <a:r>
              <a:rPr lang="en-US" dirty="0"/>
              <a:t> &gt; 1.0) {</a:t>
            </a:r>
          </a:p>
          <a:p>
            <a:pPr marL="905256" lvl="2" indent="0">
              <a:buNone/>
            </a:pPr>
            <a:r>
              <a:rPr lang="en-US" dirty="0"/>
              <a:t>            // Show the </a:t>
            </a:r>
            <a:r>
              <a:rPr lang="en-US" dirty="0" smtClean="0"/>
              <a:t>gesture name</a:t>
            </a:r>
            <a:endParaRPr lang="en-US" dirty="0"/>
          </a:p>
          <a:p>
            <a:pPr marL="905256" lvl="2" indent="0">
              <a:buNone/>
            </a:pPr>
            <a:r>
              <a:rPr lang="en-US" dirty="0"/>
              <a:t>            </a:t>
            </a:r>
            <a:r>
              <a:rPr lang="en-US" dirty="0" err="1"/>
              <a:t>Toast.makeText</a:t>
            </a:r>
            <a:r>
              <a:rPr lang="en-US" dirty="0"/>
              <a:t>(this, prediction.name, </a:t>
            </a:r>
            <a:r>
              <a:rPr lang="en-US" dirty="0" err="1"/>
              <a:t>Toast.LENGTH_SHORT</a:t>
            </a:r>
            <a:r>
              <a:rPr lang="en-US" dirty="0"/>
              <a:t>).show();</a:t>
            </a:r>
          </a:p>
          <a:p>
            <a:pPr marL="905256" lvl="2" indent="0">
              <a:buNone/>
            </a:pPr>
            <a:r>
              <a:rPr lang="en-US" dirty="0"/>
              <a:t>        }</a:t>
            </a:r>
          </a:p>
          <a:p>
            <a:pPr marL="905256" lvl="2" indent="0">
              <a:buNone/>
            </a:pPr>
            <a:r>
              <a:rPr lang="en-US" dirty="0"/>
              <a:t>    }</a:t>
            </a:r>
          </a:p>
          <a:p>
            <a:pPr marL="905256" lvl="2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696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Recognizing Gestures (3</a:t>
            </a:r>
            <a:r>
              <a:rPr lang="en-US" dirty="0"/>
              <a:t>/4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example just displayed the predicted event if a gesture event was detected</a:t>
            </a:r>
          </a:p>
          <a:p>
            <a:endParaRPr lang="en-US" dirty="0" smtClean="0"/>
          </a:p>
          <a:p>
            <a:r>
              <a:rPr lang="en-US" dirty="0" smtClean="0"/>
              <a:t>This is not good enough if you want to trigger a action based on a specific gesture event</a:t>
            </a:r>
          </a:p>
          <a:p>
            <a:endParaRPr lang="en-US" dirty="0"/>
          </a:p>
          <a:p>
            <a:r>
              <a:rPr lang="en-US" dirty="0" smtClean="0"/>
              <a:t>The following example on the next page shows how to process gesture events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Gestures with Computers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Gesture</a:t>
            </a:r>
          </a:p>
          <a:p>
            <a:pPr lvl="1"/>
            <a:r>
              <a:rPr lang="en-CA" dirty="0"/>
              <a:t>is the use of movements to </a:t>
            </a:r>
            <a:r>
              <a:rPr lang="en-CA" dirty="0" smtClean="0"/>
              <a:t>communicate a prearranged signal</a:t>
            </a:r>
            <a:endParaRPr lang="en-CA" dirty="0"/>
          </a:p>
          <a:p>
            <a:pPr lvl="1"/>
            <a:r>
              <a:rPr lang="en-CA" dirty="0"/>
              <a:t>is </a:t>
            </a:r>
            <a:r>
              <a:rPr lang="en-CA" dirty="0" smtClean="0"/>
              <a:t>a way </a:t>
            </a:r>
            <a:r>
              <a:rPr lang="en-CA" dirty="0"/>
              <a:t>to interact with a </a:t>
            </a:r>
            <a:r>
              <a:rPr lang="en-CA" dirty="0" smtClean="0"/>
              <a:t>electronic </a:t>
            </a:r>
            <a:r>
              <a:rPr lang="en-CA" dirty="0"/>
              <a:t>device</a:t>
            </a:r>
          </a:p>
          <a:p>
            <a:pPr lvl="1"/>
            <a:r>
              <a:rPr lang="en-CA" dirty="0"/>
              <a:t>is c</a:t>
            </a:r>
            <a:r>
              <a:rPr lang="en-CA" dirty="0" smtClean="0"/>
              <a:t>aptured </a:t>
            </a:r>
            <a:r>
              <a:rPr lang="en-CA" dirty="0"/>
              <a:t>with a touch screen or </a:t>
            </a:r>
            <a:r>
              <a:rPr lang="en-CA" dirty="0" smtClean="0"/>
              <a:t>mouse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62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Recognizing Gestures </a:t>
            </a:r>
            <a:r>
              <a:rPr lang="en-CA" dirty="0" smtClean="0"/>
              <a:t>(4</a:t>
            </a:r>
            <a:r>
              <a:rPr lang="en-US" dirty="0" smtClean="0"/>
              <a:t>/4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is sample code for processing specific gesture events</a:t>
            </a:r>
          </a:p>
          <a:p>
            <a:pPr marL="905256" lvl="2" indent="0">
              <a:buNone/>
            </a:pPr>
            <a:r>
              <a:rPr lang="en-CA" dirty="0"/>
              <a:t>public void </a:t>
            </a:r>
            <a:r>
              <a:rPr lang="en-CA" dirty="0" err="1"/>
              <a:t>onGesturePerformed</a:t>
            </a:r>
            <a:r>
              <a:rPr lang="en-CA" dirty="0"/>
              <a:t>(</a:t>
            </a:r>
            <a:r>
              <a:rPr lang="en-CA" dirty="0" err="1"/>
              <a:t>GestureOverlayView</a:t>
            </a:r>
            <a:r>
              <a:rPr lang="en-CA" dirty="0"/>
              <a:t> overlay, Gesture gesture) {</a:t>
            </a:r>
          </a:p>
          <a:p>
            <a:pPr marL="905256" lvl="2" indent="0">
              <a:buNone/>
            </a:pPr>
            <a:r>
              <a:rPr lang="en-CA" dirty="0"/>
              <a:t>    </a:t>
            </a:r>
            <a:r>
              <a:rPr lang="en-CA" dirty="0" err="1"/>
              <a:t>ArrayList</a:t>
            </a:r>
            <a:r>
              <a:rPr lang="en-CA" dirty="0"/>
              <a:t>&lt;Prediction&gt; predictions = </a:t>
            </a:r>
            <a:r>
              <a:rPr lang="en-CA" dirty="0" err="1"/>
              <a:t>mLibrary.recognize</a:t>
            </a:r>
            <a:r>
              <a:rPr lang="en-CA" dirty="0"/>
              <a:t>(gesture);</a:t>
            </a:r>
          </a:p>
          <a:p>
            <a:pPr marL="905256" lvl="2" indent="0">
              <a:buNone/>
            </a:pPr>
            <a:r>
              <a:rPr lang="en-CA" dirty="0"/>
              <a:t>    if (</a:t>
            </a:r>
            <a:r>
              <a:rPr lang="en-CA" dirty="0" err="1"/>
              <a:t>predictions.size</a:t>
            </a:r>
            <a:r>
              <a:rPr lang="en-CA" dirty="0"/>
              <a:t>() &gt; 0 &amp;&amp; </a:t>
            </a:r>
            <a:r>
              <a:rPr lang="en-CA" dirty="0" err="1"/>
              <a:t>predictions.get</a:t>
            </a:r>
            <a:r>
              <a:rPr lang="en-CA" dirty="0"/>
              <a:t>(0).score &gt; 1.0) {</a:t>
            </a:r>
          </a:p>
          <a:p>
            <a:pPr marL="905256" lvl="2" indent="0">
              <a:buNone/>
            </a:pPr>
            <a:r>
              <a:rPr lang="en-CA" dirty="0"/>
              <a:t>        String action = </a:t>
            </a:r>
            <a:r>
              <a:rPr lang="en-CA" dirty="0" err="1"/>
              <a:t>predictions.get</a:t>
            </a:r>
            <a:r>
              <a:rPr lang="en-CA" dirty="0"/>
              <a:t>(0).name;</a:t>
            </a:r>
          </a:p>
          <a:p>
            <a:pPr marL="905256" lvl="2" indent="0">
              <a:buNone/>
            </a:pPr>
            <a:r>
              <a:rPr lang="en-CA" dirty="0"/>
              <a:t>        if ("</a:t>
            </a:r>
            <a:r>
              <a:rPr lang="en-CA" dirty="0" err="1"/>
              <a:t>action_add".equals</a:t>
            </a:r>
            <a:r>
              <a:rPr lang="en-CA" dirty="0"/>
              <a:t>(action)) {</a:t>
            </a:r>
          </a:p>
          <a:p>
            <a:pPr marL="905256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Toast.makeText</a:t>
            </a:r>
            <a:r>
              <a:rPr lang="en-CA" dirty="0"/>
              <a:t>(this, "Adding a contact</a:t>
            </a:r>
            <a:r>
              <a:rPr lang="en-CA" dirty="0" smtClean="0"/>
              <a:t>", </a:t>
            </a:r>
            <a:r>
              <a:rPr lang="en-CA" dirty="0" err="1" smtClean="0"/>
              <a:t>Toast.LENGTH_SHORT</a:t>
            </a:r>
            <a:r>
              <a:rPr lang="en-CA" dirty="0"/>
              <a:t>).show();</a:t>
            </a:r>
          </a:p>
          <a:p>
            <a:pPr marL="905256" lvl="2" indent="0">
              <a:buNone/>
            </a:pPr>
            <a:r>
              <a:rPr lang="en-CA" dirty="0"/>
              <a:t>        } else if ("</a:t>
            </a:r>
            <a:r>
              <a:rPr lang="en-CA" dirty="0" err="1"/>
              <a:t>action_delete".equals</a:t>
            </a:r>
            <a:r>
              <a:rPr lang="en-CA" dirty="0"/>
              <a:t>(action)) {</a:t>
            </a:r>
          </a:p>
          <a:p>
            <a:pPr marL="905256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Toast.makeText</a:t>
            </a:r>
            <a:r>
              <a:rPr lang="en-CA" dirty="0"/>
              <a:t>(this, "Removing a contact", </a:t>
            </a:r>
            <a:r>
              <a:rPr lang="en-CA" dirty="0" err="1"/>
              <a:t>Toast.LENGTH_SHORT</a:t>
            </a:r>
            <a:r>
              <a:rPr lang="en-CA" dirty="0"/>
              <a:t>).show();</a:t>
            </a:r>
          </a:p>
          <a:p>
            <a:pPr marL="905256" lvl="2" indent="0">
              <a:buNone/>
            </a:pPr>
            <a:r>
              <a:rPr lang="en-CA" dirty="0"/>
              <a:t>        } else if ("</a:t>
            </a:r>
            <a:r>
              <a:rPr lang="en-CA" dirty="0" err="1"/>
              <a:t>action_refresh".equals</a:t>
            </a:r>
            <a:r>
              <a:rPr lang="en-CA" dirty="0"/>
              <a:t>(action)) {</a:t>
            </a:r>
          </a:p>
          <a:p>
            <a:pPr marL="905256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Toast.makeText</a:t>
            </a:r>
            <a:r>
              <a:rPr lang="en-CA" dirty="0"/>
              <a:t>(this, "Reloading contacts", </a:t>
            </a:r>
            <a:r>
              <a:rPr lang="en-CA" dirty="0" err="1"/>
              <a:t>Toast.LENGTH_SHORT</a:t>
            </a:r>
            <a:r>
              <a:rPr lang="en-CA" dirty="0"/>
              <a:t>).show();</a:t>
            </a:r>
          </a:p>
          <a:p>
            <a:pPr marL="905256" lvl="2" indent="0">
              <a:buNone/>
            </a:pPr>
            <a:r>
              <a:rPr lang="en-CA" dirty="0"/>
              <a:t>        }</a:t>
            </a:r>
          </a:p>
          <a:p>
            <a:pPr marL="905256" lvl="2" indent="0">
              <a:buNone/>
            </a:pPr>
            <a:r>
              <a:rPr lang="en-CA" dirty="0"/>
              <a:t>    }</a:t>
            </a:r>
          </a:p>
          <a:p>
            <a:pPr marL="905256" lvl="2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53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2 – A Simple </a:t>
            </a:r>
            <a:r>
              <a:rPr lang="en-US" dirty="0"/>
              <a:t>G</a:t>
            </a:r>
            <a:r>
              <a:rPr lang="en-US" dirty="0" smtClean="0"/>
              <a:t>esture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again sit back and relax</a:t>
            </a:r>
          </a:p>
          <a:p>
            <a:endParaRPr lang="en-US" dirty="0"/>
          </a:p>
          <a:p>
            <a:r>
              <a:rPr lang="en-US" dirty="0" smtClean="0"/>
              <a:t>I will demo a simple gesture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749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a gesture library</a:t>
            </a:r>
          </a:p>
          <a:p>
            <a:r>
              <a:rPr lang="en-US" dirty="0" smtClean="0"/>
              <a:t>Save it</a:t>
            </a:r>
          </a:p>
          <a:p>
            <a:r>
              <a:rPr lang="en-US" dirty="0" smtClean="0"/>
              <a:t>Create a project</a:t>
            </a:r>
          </a:p>
          <a:p>
            <a:r>
              <a:rPr lang="en-US" dirty="0" smtClean="0"/>
              <a:t>Add the library to your project</a:t>
            </a:r>
          </a:p>
          <a:p>
            <a:r>
              <a:rPr lang="en-US" dirty="0" smtClean="0"/>
              <a:t>Make a simple project like demonstration 2</a:t>
            </a:r>
          </a:p>
          <a:p>
            <a:r>
              <a:rPr lang="en-US" dirty="0" smtClean="0"/>
              <a:t>Everything you need is in </a:t>
            </a:r>
            <a:r>
              <a:rPr lang="en-US" smtClean="0"/>
              <a:t>the slides!!!</a:t>
            </a:r>
            <a:endParaRPr lang="en-US" dirty="0" smtClean="0"/>
          </a:p>
          <a:p>
            <a:r>
              <a:rPr lang="en-US" dirty="0" smtClean="0"/>
              <a:t>Feel free to ask me questions</a:t>
            </a:r>
            <a:endParaRPr lang="en-CA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13" y="1600200"/>
            <a:ext cx="35497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26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Answer!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demonstrate the answer</a:t>
            </a:r>
          </a:p>
          <a:p>
            <a:endParaRPr lang="en-US" dirty="0"/>
          </a:p>
          <a:p>
            <a:r>
              <a:rPr lang="en-US" dirty="0" smtClean="0"/>
              <a:t>Please follow along if you want to have a copy</a:t>
            </a:r>
          </a:p>
          <a:p>
            <a:pPr lvl="1"/>
            <a:r>
              <a:rPr lang="en-US" dirty="0" smtClean="0"/>
              <a:t>Tell me if I am going to fast</a:t>
            </a:r>
          </a:p>
          <a:p>
            <a:pPr lvl="1"/>
            <a:r>
              <a:rPr lang="en-US" dirty="0" smtClean="0"/>
              <a:t>I will ask for feedback to see how everyone is doing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6461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Questions</a:t>
            </a:r>
            <a:r>
              <a:rPr lang="en-US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8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Android Gestures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Supported since Android 1.6</a:t>
            </a:r>
          </a:p>
          <a:p>
            <a:endParaRPr lang="en-CA" dirty="0" smtClean="0"/>
          </a:p>
          <a:p>
            <a:r>
              <a:rPr lang="en-CA" dirty="0" smtClean="0"/>
              <a:t>Library Location is: </a:t>
            </a:r>
            <a:r>
              <a:rPr lang="en-CA" dirty="0" err="1" smtClean="0"/>
              <a:t>android.gestures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Gestures allow for interactive Applications</a:t>
            </a:r>
          </a:p>
          <a:p>
            <a:endParaRPr lang="en-CA" dirty="0" smtClean="0"/>
          </a:p>
          <a:p>
            <a:r>
              <a:rPr lang="en-CA" dirty="0" smtClean="0"/>
              <a:t>Used through Android touch screens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3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Steps to </a:t>
            </a:r>
            <a:r>
              <a:rPr lang="en-CA" b="1" dirty="0" smtClean="0"/>
              <a:t>Using </a:t>
            </a:r>
            <a:r>
              <a:rPr lang="en-CA" b="1" dirty="0"/>
              <a:t>Gestures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CA" dirty="0"/>
              <a:t>Create a Gesture </a:t>
            </a:r>
            <a:r>
              <a:rPr lang="en-CA" dirty="0" smtClean="0"/>
              <a:t>Library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Save the Library</a:t>
            </a:r>
          </a:p>
          <a:p>
            <a:pPr marL="137160" lvl="0" indent="0">
              <a:buNone/>
            </a:pPr>
            <a:endParaRPr lang="en-CA" dirty="0"/>
          </a:p>
          <a:p>
            <a:pPr lvl="0"/>
            <a:r>
              <a:rPr lang="en-CA" dirty="0"/>
              <a:t>Load the </a:t>
            </a:r>
            <a:r>
              <a:rPr lang="en-CA" dirty="0" smtClean="0"/>
              <a:t>Library</a:t>
            </a:r>
            <a:endParaRPr lang="en-CA" dirty="0"/>
          </a:p>
          <a:p>
            <a:pPr lvl="0"/>
            <a:endParaRPr lang="en-CA" dirty="0" smtClean="0"/>
          </a:p>
          <a:p>
            <a:r>
              <a:rPr lang="en-CA" dirty="0"/>
              <a:t>Configure Settings in the Layout File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Implement a Gesture Listener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Recognize Gestures in the Gesture Listener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63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Creating a Gestures </a:t>
            </a:r>
            <a:r>
              <a:rPr lang="en-CA" b="1" dirty="0" smtClean="0"/>
              <a:t>Library (1/2)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/>
              <a:t>Google has provided a tool called Gesture Builder to create a Gesture </a:t>
            </a:r>
            <a:r>
              <a:rPr lang="en-CA" dirty="0" smtClean="0"/>
              <a:t>Library</a:t>
            </a:r>
          </a:p>
          <a:p>
            <a:pPr marL="137160" lvl="0" indent="0">
              <a:buNone/>
            </a:pPr>
            <a:endParaRPr lang="en-CA" dirty="0"/>
          </a:p>
          <a:p>
            <a:pPr lvl="0"/>
            <a:r>
              <a:rPr lang="en-CA" dirty="0"/>
              <a:t>The Gesture Builder has the following purposes</a:t>
            </a:r>
          </a:p>
          <a:p>
            <a:pPr lvl="1"/>
            <a:r>
              <a:rPr lang="en-CA" dirty="0"/>
              <a:t>To create a gesture library</a:t>
            </a:r>
          </a:p>
          <a:p>
            <a:pPr lvl="1"/>
            <a:r>
              <a:rPr lang="en-CA" dirty="0"/>
              <a:t>To add, edit or remove items from a gesture library</a:t>
            </a:r>
          </a:p>
          <a:p>
            <a:pPr lvl="1"/>
            <a:r>
              <a:rPr lang="en-CA" dirty="0"/>
              <a:t>To Save the library</a:t>
            </a:r>
          </a:p>
          <a:p>
            <a:pPr lvl="1"/>
            <a:r>
              <a:rPr lang="en-CA" dirty="0"/>
              <a:t>To view a gesture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25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Creating a Gestures Library (2/2)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lvl="0"/>
            <a:r>
              <a:rPr lang="en-CA" dirty="0" smtClean="0"/>
              <a:t>Requirements</a:t>
            </a:r>
          </a:p>
          <a:p>
            <a:pPr lvl="1"/>
            <a:r>
              <a:rPr lang="en-CA" dirty="0" smtClean="0"/>
              <a:t>Android API 1.6 or higher</a:t>
            </a:r>
          </a:p>
          <a:p>
            <a:pPr lvl="1"/>
            <a:r>
              <a:rPr lang="en-CA" dirty="0" smtClean="0"/>
              <a:t>A emulator or phone with an external SD card</a:t>
            </a:r>
          </a:p>
          <a:p>
            <a:pPr lvl="1"/>
            <a:r>
              <a:rPr lang="en-CA" dirty="0" smtClean="0"/>
              <a:t>Android SDK installed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Project location </a:t>
            </a:r>
          </a:p>
          <a:p>
            <a:pPr lvl="1"/>
            <a:r>
              <a:rPr lang="en-CA" dirty="0" smtClean="0"/>
              <a:t>Gesture Builder is found in the Android SDK examples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Running the Gesture Builder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Create a new Android Project</a:t>
            </a:r>
          </a:p>
          <a:p>
            <a:pPr lvl="1"/>
            <a:r>
              <a:rPr lang="en-CA" dirty="0" smtClean="0"/>
              <a:t>Note: only create if you have not done so already</a:t>
            </a:r>
          </a:p>
          <a:p>
            <a:r>
              <a:rPr lang="en-CA" dirty="0" smtClean="0"/>
              <a:t>Select a API Level higher then 1.6</a:t>
            </a:r>
          </a:p>
          <a:p>
            <a:r>
              <a:rPr lang="en-CA" dirty="0" smtClean="0"/>
              <a:t>Click the Radio Button that says:</a:t>
            </a:r>
          </a:p>
          <a:p>
            <a:pPr lvl="1"/>
            <a:r>
              <a:rPr lang="en-CA" dirty="0" smtClean="0"/>
              <a:t>“Create project from existing sample”</a:t>
            </a:r>
          </a:p>
          <a:p>
            <a:r>
              <a:rPr lang="en-CA" dirty="0" smtClean="0"/>
              <a:t>Select Gesture Builder</a:t>
            </a:r>
          </a:p>
          <a:p>
            <a:r>
              <a:rPr lang="en-CA" dirty="0" smtClean="0"/>
              <a:t>Click Finish</a:t>
            </a:r>
          </a:p>
          <a:p>
            <a:r>
              <a:rPr lang="en-CA" dirty="0" smtClean="0"/>
              <a:t>Run the Project</a:t>
            </a:r>
          </a:p>
        </p:txBody>
      </p:sp>
    </p:spTree>
    <p:extLst>
      <p:ext uri="{BB962C8B-B14F-4D97-AF65-F5344CB8AC3E}">
        <p14:creationId xmlns:p14="http://schemas.microsoft.com/office/powerpoint/2010/main" val="26329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 Add A Gesture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26" y="1700808"/>
            <a:ext cx="914836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3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the Library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Gesture Builder saves to the emulators SD card</a:t>
            </a:r>
          </a:p>
          <a:p>
            <a:pPr marL="137160" indent="0">
              <a:buNone/>
            </a:pPr>
            <a:endParaRPr lang="en-CA" dirty="0" smtClean="0"/>
          </a:p>
          <a:p>
            <a:r>
              <a:rPr lang="en-CA" dirty="0" smtClean="0"/>
              <a:t>To get the file off of the SD card</a:t>
            </a:r>
          </a:p>
          <a:p>
            <a:pPr lvl="1"/>
            <a:r>
              <a:rPr lang="en-CA" dirty="0" smtClean="0"/>
              <a:t>Open the DDMS </a:t>
            </a:r>
            <a:r>
              <a:rPr lang="en-CA" dirty="0"/>
              <a:t>v</a:t>
            </a:r>
            <a:r>
              <a:rPr lang="en-CA" dirty="0" smtClean="0"/>
              <a:t>iew in eclipse</a:t>
            </a:r>
          </a:p>
          <a:p>
            <a:pPr lvl="1"/>
            <a:r>
              <a:rPr lang="en-CA" dirty="0"/>
              <a:t>In the Devices tab, select the emulator that you want to view the file system for.</a:t>
            </a:r>
          </a:p>
          <a:p>
            <a:pPr lvl="1"/>
            <a:r>
              <a:rPr lang="en-CA" dirty="0"/>
              <a:t>To copy a file from the device, locate the file in the File Explorer and click the Pull file button.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Reference On the DDMS</a:t>
            </a:r>
          </a:p>
          <a:p>
            <a:pPr lvl="1"/>
            <a:r>
              <a:rPr lang="en-CA" dirty="0"/>
              <a:t>http://developer.android.com/guide/developing/debugging/ddms.html</a:t>
            </a:r>
          </a:p>
        </p:txBody>
      </p:sp>
    </p:spTree>
    <p:extLst>
      <p:ext uri="{BB962C8B-B14F-4D97-AF65-F5344CB8AC3E}">
        <p14:creationId xmlns:p14="http://schemas.microsoft.com/office/powerpoint/2010/main" val="428359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188</TotalTime>
  <Words>1040</Words>
  <Application>Microsoft Office PowerPoint</Application>
  <PresentationFormat>On-screen Show (4:3)</PresentationFormat>
  <Paragraphs>193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Apex</vt:lpstr>
      <vt:lpstr>Android Gestures</vt:lpstr>
      <vt:lpstr>Gestures with Computers</vt:lpstr>
      <vt:lpstr>Android Gestures</vt:lpstr>
      <vt:lpstr>Steps to Using Gestures </vt:lpstr>
      <vt:lpstr>Creating a Gestures Library (1/2)</vt:lpstr>
      <vt:lpstr>Creating a Gestures Library (2/2)</vt:lpstr>
      <vt:lpstr>Running the Gesture Builder</vt:lpstr>
      <vt:lpstr>To Add A Gesture</vt:lpstr>
      <vt:lpstr>Saving the Library</vt:lpstr>
      <vt:lpstr>Saving The Library</vt:lpstr>
      <vt:lpstr>Demo 1 –Creating a Gesture Library</vt:lpstr>
      <vt:lpstr>Loading the Library (1/2)</vt:lpstr>
      <vt:lpstr>Loading the Library (2/2)</vt:lpstr>
      <vt:lpstr>The Layout File (1/2)</vt:lpstr>
      <vt:lpstr>The Layout File (2/2)</vt:lpstr>
      <vt:lpstr>Implementing a Gesture Listener</vt:lpstr>
      <vt:lpstr>Recognizing Gestures (1/4)</vt:lpstr>
      <vt:lpstr>Recognizing Gestures (2/4)</vt:lpstr>
      <vt:lpstr>Recognizing Gestures (3/4)</vt:lpstr>
      <vt:lpstr>Recognizing Gestures (4/4)</vt:lpstr>
      <vt:lpstr>Demo 2 – A Simple Gesture App</vt:lpstr>
      <vt:lpstr>The Lab</vt:lpstr>
      <vt:lpstr>The Answer!</vt:lpstr>
      <vt:lpstr>The 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Gestures</dc:title>
  <dc:creator>James</dc:creator>
  <cp:lastModifiedBy>James</cp:lastModifiedBy>
  <cp:revision>18</cp:revision>
  <dcterms:created xsi:type="dcterms:W3CDTF">2011-03-23T00:03:01Z</dcterms:created>
  <dcterms:modified xsi:type="dcterms:W3CDTF">2011-03-24T17:23:05Z</dcterms:modified>
</cp:coreProperties>
</file>