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58" r:id="rId9"/>
    <p:sldId id="269" r:id="rId10"/>
    <p:sldId id="270" r:id="rId11"/>
    <p:sldId id="264" r:id="rId12"/>
    <p:sldId id="259" r:id="rId13"/>
    <p:sldId id="271" r:id="rId14"/>
    <p:sldId id="261" r:id="rId15"/>
    <p:sldId id="27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462691E1-9C0A-4856-9B98-8CAF08D94544}" type="datetimeFigureOut">
              <a:rPr lang="en-CA" smtClean="0"/>
              <a:t>10/03/2011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B3B5DB5-805F-4D5D-B7F9-D4EF0068344C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Playing Audio and Video</a:t>
            </a:r>
          </a:p>
          <a:p>
            <a:endParaRPr lang="en-CA" dirty="0"/>
          </a:p>
          <a:p>
            <a:r>
              <a:rPr lang="en-CA" dirty="0" smtClean="0"/>
              <a:t>Javed Ahmed Imtiaz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Android.Media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16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The </a:t>
            </a:r>
            <a:r>
              <a:rPr lang="en-CA" sz="3200" b="1" dirty="0" err="1" smtClean="0"/>
              <a:t>getDuration</a:t>
            </a:r>
            <a:r>
              <a:rPr lang="en-CA" sz="3200" b="1" dirty="0" smtClean="0"/>
              <a:t>()</a:t>
            </a:r>
            <a:r>
              <a:rPr lang="en-CA" sz="3200" dirty="0" smtClean="0"/>
              <a:t> method returns the total duration of the media file in milliseconds</a:t>
            </a:r>
          </a:p>
          <a:p>
            <a:endParaRPr lang="en-CA" sz="3200" dirty="0"/>
          </a:p>
          <a:p>
            <a:r>
              <a:rPr lang="en-CA" sz="3200" dirty="0" smtClean="0"/>
              <a:t>The </a:t>
            </a:r>
            <a:r>
              <a:rPr lang="en-CA" sz="3200" b="1" dirty="0" err="1" smtClean="0"/>
              <a:t>getCurrentPosition</a:t>
            </a:r>
            <a:r>
              <a:rPr lang="en-CA" sz="3200" b="1" dirty="0" smtClean="0"/>
              <a:t>()</a:t>
            </a:r>
            <a:r>
              <a:rPr lang="en-CA" sz="3200" dirty="0" smtClean="0"/>
              <a:t> method returns the current position of the media file in milliseconds</a:t>
            </a:r>
            <a:endParaRPr lang="en-CA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Getting the duration and current position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45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A </a:t>
            </a:r>
            <a:r>
              <a:rPr lang="en-CA" sz="2400" b="1" dirty="0" err="1" smtClean="0"/>
              <a:t>SurfaceView</a:t>
            </a:r>
            <a:r>
              <a:rPr lang="en-CA" sz="2400" dirty="0" smtClean="0"/>
              <a:t> can be used to display the picture in case of a video file.  It is similar to a canvas and provides a dedicated drawing surface embedded inside of a view hierarchy.  You can control the format and size of this surface and the </a:t>
            </a:r>
            <a:r>
              <a:rPr lang="en-CA" sz="2400" dirty="0" err="1" smtClean="0"/>
              <a:t>SurfaceView</a:t>
            </a:r>
            <a:r>
              <a:rPr lang="en-CA" sz="2400" dirty="0" smtClean="0"/>
              <a:t> will take care of the placement of the surface at the correct location on the screen.</a:t>
            </a:r>
          </a:p>
          <a:p>
            <a:endParaRPr lang="en-CA" sz="2400" dirty="0"/>
          </a:p>
          <a:p>
            <a:r>
              <a:rPr lang="en-CA" sz="2400" dirty="0" smtClean="0"/>
              <a:t>Access to the underlying surface is provided via the </a:t>
            </a:r>
            <a:r>
              <a:rPr lang="en-CA" sz="2400" b="1" dirty="0" err="1" smtClean="0"/>
              <a:t>SurfaceHolder</a:t>
            </a:r>
            <a:r>
              <a:rPr lang="en-CA" sz="2400" dirty="0" smtClean="0"/>
              <a:t> interface, which can be retrieved by calling </a:t>
            </a:r>
            <a:r>
              <a:rPr lang="en-CA" sz="2400" b="1" dirty="0" err="1" smtClean="0"/>
              <a:t>getHolder</a:t>
            </a:r>
            <a:r>
              <a:rPr lang="en-CA" sz="2400" b="1" dirty="0" smtClean="0"/>
              <a:t>()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Android.view.SurfaceView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7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If you want to specify the height and width of the </a:t>
            </a:r>
            <a:r>
              <a:rPr lang="en-CA" sz="3200" dirty="0" err="1"/>
              <a:t>S</a:t>
            </a:r>
            <a:r>
              <a:rPr lang="en-CA" sz="3200" dirty="0" err="1" smtClean="0"/>
              <a:t>urfaceView</a:t>
            </a:r>
            <a:r>
              <a:rPr lang="en-CA" sz="3200" dirty="0" smtClean="0"/>
              <a:t>, you can use the methods</a:t>
            </a:r>
          </a:p>
          <a:p>
            <a:pPr algn="ctr"/>
            <a:r>
              <a:rPr lang="en-CA" sz="3200" b="1" i="1" dirty="0" err="1" smtClean="0"/>
              <a:t>getVideoHeight</a:t>
            </a:r>
            <a:r>
              <a:rPr lang="en-CA" sz="3200" b="1" i="1" dirty="0" smtClean="0"/>
              <a:t>()</a:t>
            </a:r>
          </a:p>
          <a:p>
            <a:pPr algn="ctr"/>
            <a:r>
              <a:rPr lang="en-CA" sz="3200" dirty="0" smtClean="0"/>
              <a:t>and</a:t>
            </a:r>
          </a:p>
          <a:p>
            <a:pPr algn="ctr"/>
            <a:r>
              <a:rPr lang="en-CA" sz="3200" b="1" i="1" dirty="0" err="1" smtClean="0"/>
              <a:t>getVideoWidth</a:t>
            </a:r>
            <a:r>
              <a:rPr lang="en-CA" sz="3200" b="1" i="1" dirty="0" smtClean="0"/>
              <a:t>()</a:t>
            </a:r>
            <a:endParaRPr lang="en-CA" sz="3200" b="1" i="1" dirty="0"/>
          </a:p>
          <a:p>
            <a:r>
              <a:rPr lang="en-CA" sz="3200" dirty="0" smtClean="0"/>
              <a:t>Once the data source has been set for the </a:t>
            </a:r>
            <a:r>
              <a:rPr lang="en-CA" sz="3200" dirty="0" err="1" smtClean="0"/>
              <a:t>MediaPlayer</a:t>
            </a:r>
            <a:endParaRPr lang="en-CA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Video height and width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83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3200" dirty="0" smtClean="0"/>
              <a:t>The Android emulator’s ability to handle video playback is very limited.</a:t>
            </a:r>
            <a:endParaRPr lang="en-CA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CA" sz="3200" dirty="0" smtClean="0"/>
              <a:t>Video stored locally on the emulator may play, but it will have a very slow </a:t>
            </a:r>
            <a:r>
              <a:rPr lang="en-CA" sz="3200" dirty="0" err="1" smtClean="0"/>
              <a:t>framerate</a:t>
            </a:r>
            <a:endParaRPr lang="en-CA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CA" sz="3200" dirty="0" smtClean="0"/>
              <a:t>Streaming video may not play at all on the emulator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3200" dirty="0" smtClean="0"/>
              <a:t>It is recommended to test video playback on an actual android device</a:t>
            </a:r>
            <a:endParaRPr lang="en-CA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Disadvantage of using the Android emulator for </a:t>
            </a:r>
            <a:r>
              <a:rPr lang="en-CA" dirty="0" err="1" smtClean="0"/>
              <a:t>MediaPlayer</a:t>
            </a:r>
            <a:r>
              <a:rPr lang="en-CA" dirty="0" smtClean="0"/>
              <a:t>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4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DDMS in Eclipse can be used to upload audio or video files onto the emulator’s SD card.</a:t>
            </a:r>
            <a:endParaRPr lang="en-CA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Pushing a media file onto the Emulator SD Card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5234" r="10327" b="67662"/>
          <a:stretch/>
        </p:blipFill>
        <p:spPr bwMode="auto">
          <a:xfrm>
            <a:off x="395535" y="3284984"/>
            <a:ext cx="84333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884368" y="3221732"/>
            <a:ext cx="1016544" cy="529332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55576" y="4653136"/>
            <a:ext cx="1016544" cy="529332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sz="3200" dirty="0" smtClean="0"/>
              <a:t>After </a:t>
            </a:r>
            <a:r>
              <a:rPr lang="en-CA" sz="3200" dirty="0" smtClean="0"/>
              <a:t>selecting </a:t>
            </a:r>
            <a:r>
              <a:rPr lang="en-CA" sz="3200" dirty="0" smtClean="0"/>
              <a:t>/</a:t>
            </a:r>
            <a:r>
              <a:rPr lang="en-CA" sz="3200" dirty="0" err="1" smtClean="0"/>
              <a:t>mnt</a:t>
            </a:r>
            <a:r>
              <a:rPr lang="en-CA" sz="3200" dirty="0" smtClean="0"/>
              <a:t>/</a:t>
            </a:r>
            <a:r>
              <a:rPr lang="en-CA" sz="3200" dirty="0" err="1" smtClean="0"/>
              <a:t>sdcard</a:t>
            </a:r>
            <a:r>
              <a:rPr lang="en-CA" sz="3200" dirty="0" smtClean="0"/>
              <a:t>/, click on the button under DDMS showing a phone with an arrow.  The file can be accessed in your program using the path: </a:t>
            </a:r>
          </a:p>
          <a:p>
            <a:pPr algn="ctr"/>
            <a:r>
              <a:rPr lang="en-CA" sz="3200" dirty="0" smtClean="0"/>
              <a:t>/</a:t>
            </a:r>
            <a:r>
              <a:rPr lang="en-CA" sz="3200" dirty="0" err="1" smtClean="0"/>
              <a:t>mnt</a:t>
            </a:r>
            <a:r>
              <a:rPr lang="en-CA" sz="3200" dirty="0" smtClean="0"/>
              <a:t>/</a:t>
            </a:r>
            <a:r>
              <a:rPr lang="en-CA" sz="3200" dirty="0" err="1" smtClean="0"/>
              <a:t>sdcard</a:t>
            </a:r>
            <a:r>
              <a:rPr lang="en-CA" sz="3200" dirty="0" smtClean="0"/>
              <a:t>/&lt;</a:t>
            </a:r>
            <a:r>
              <a:rPr lang="en-CA" sz="3200" i="1" dirty="0" smtClean="0"/>
              <a:t>filename&gt;</a:t>
            </a:r>
            <a:endParaRPr lang="en-CA" sz="32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Pushing a media file onto the Emulator SD Card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1" t="5325" b="83247"/>
          <a:stretch/>
        </p:blipFill>
        <p:spPr bwMode="auto">
          <a:xfrm>
            <a:off x="2051720" y="1691804"/>
            <a:ext cx="420046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4042544" y="2231864"/>
            <a:ext cx="648072" cy="504056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8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200" dirty="0" smtClean="0"/>
              <a:t>Modify the </a:t>
            </a:r>
            <a:r>
              <a:rPr lang="en-CA" sz="3200" b="1" dirty="0" smtClean="0"/>
              <a:t>MediaPlayerDemo_Audio.java</a:t>
            </a:r>
            <a:r>
              <a:rPr lang="en-CA" sz="3200" dirty="0" smtClean="0"/>
              <a:t> and </a:t>
            </a:r>
            <a:r>
              <a:rPr lang="en-CA" sz="3200" b="1" dirty="0" smtClean="0"/>
              <a:t>MediaPlayerDemo_Video.java</a:t>
            </a:r>
            <a:r>
              <a:rPr lang="en-CA" sz="3200" dirty="0" smtClean="0"/>
              <a:t> files in the </a:t>
            </a:r>
            <a:r>
              <a:rPr lang="en-CA" sz="3200" b="1" dirty="0" err="1" smtClean="0"/>
              <a:t>APIDemos</a:t>
            </a:r>
            <a:r>
              <a:rPr lang="en-CA" sz="3200" dirty="0" smtClean="0"/>
              <a:t> Android sample project</a:t>
            </a:r>
            <a:r>
              <a:rPr lang="en-CA" sz="3200" dirty="0" smtClean="0"/>
              <a:t>.  The objective is to be able to play audio and video files from a local SD card as well as from a video stream.</a:t>
            </a:r>
            <a:endParaRPr lang="en-CA" sz="3200" dirty="0" smtClean="0"/>
          </a:p>
          <a:p>
            <a:endParaRPr lang="en-CA" sz="3200" dirty="0"/>
          </a:p>
          <a:p>
            <a:r>
              <a:rPr lang="en-CA" sz="3200" dirty="0" smtClean="0"/>
              <a:t>These files are located in the </a:t>
            </a:r>
            <a:r>
              <a:rPr lang="en-CA" sz="3200" dirty="0" err="1" smtClean="0"/>
              <a:t>com.example.android.apis.media</a:t>
            </a:r>
            <a:r>
              <a:rPr lang="en-CA" sz="3200" dirty="0" smtClean="0"/>
              <a:t> </a:t>
            </a:r>
            <a:r>
              <a:rPr lang="en-CA" sz="3200" dirty="0" smtClean="0"/>
              <a:t>package in the </a:t>
            </a:r>
            <a:r>
              <a:rPr lang="en-CA" sz="3200" dirty="0" err="1" smtClean="0"/>
              <a:t>APIDemos</a:t>
            </a:r>
            <a:r>
              <a:rPr lang="en-CA" sz="3200" dirty="0" smtClean="0"/>
              <a:t> sample.</a:t>
            </a:r>
            <a:endParaRPr lang="en-CA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Exercise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4800" b="1" dirty="0" smtClean="0"/>
              <a:t>Audio &amp; video playback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4800" i="1" dirty="0" smtClean="0"/>
              <a:t>Audio &amp; video recording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4800" i="1" dirty="0" smtClean="0"/>
              <a:t>Camera API</a:t>
            </a:r>
            <a:endParaRPr lang="en-CA" sz="4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Android.Media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23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3200" b="1" dirty="0" smtClean="0"/>
              <a:t>The </a:t>
            </a:r>
            <a:r>
              <a:rPr lang="en-CA" sz="3200" b="1" dirty="0" err="1" smtClean="0"/>
              <a:t>MediaPlayer</a:t>
            </a:r>
            <a:r>
              <a:rPr lang="en-CA" sz="3200" b="1" dirty="0" smtClean="0"/>
              <a:t> class can be used to control the playback of audio/video files and streams</a:t>
            </a:r>
            <a:endParaRPr lang="en-CA" sz="3200" b="1" dirty="0" smtClean="0"/>
          </a:p>
          <a:p>
            <a:endParaRPr lang="en-CA" sz="3200" u="sng" dirty="0" smtClean="0"/>
          </a:p>
          <a:p>
            <a:r>
              <a:rPr lang="en-CA" sz="3200" u="sng" dirty="0" smtClean="0"/>
              <a:t>Creating </a:t>
            </a:r>
            <a:r>
              <a:rPr lang="en-CA" sz="3200" u="sng" dirty="0" smtClean="0"/>
              <a:t>a new </a:t>
            </a:r>
            <a:r>
              <a:rPr lang="en-CA" sz="3200" u="sng" dirty="0" err="1" smtClean="0"/>
              <a:t>MediaPlayer</a:t>
            </a:r>
            <a:r>
              <a:rPr lang="en-CA" sz="3200" u="sng" dirty="0" smtClean="0"/>
              <a:t> Object</a:t>
            </a:r>
          </a:p>
          <a:p>
            <a:pPr algn="ctr"/>
            <a:r>
              <a:rPr lang="en-CA" sz="3200" b="1" i="1" dirty="0" err="1" smtClean="0"/>
              <a:t>MediaPlayer</a:t>
            </a:r>
            <a:r>
              <a:rPr lang="en-CA" sz="3200" b="1" i="1" dirty="0" smtClean="0"/>
              <a:t> </a:t>
            </a:r>
            <a:r>
              <a:rPr lang="en-CA" sz="3200" b="1" i="1" dirty="0" err="1" smtClean="0"/>
              <a:t>mp</a:t>
            </a:r>
            <a:r>
              <a:rPr lang="en-CA" sz="3200" b="1" i="1" dirty="0" smtClean="0"/>
              <a:t> = new </a:t>
            </a:r>
            <a:r>
              <a:rPr lang="en-CA" sz="3200" b="1" i="1" dirty="0" err="1" smtClean="0"/>
              <a:t>MediaPlayer</a:t>
            </a:r>
            <a:r>
              <a:rPr lang="en-CA" sz="3200" b="1" i="1" dirty="0" smtClean="0"/>
              <a:t>();</a:t>
            </a:r>
          </a:p>
          <a:p>
            <a:endParaRPr lang="en-CA" sz="3200" b="1" dirty="0" smtClean="0"/>
          </a:p>
          <a:p>
            <a:r>
              <a:rPr lang="en-CA" sz="3200" u="sng" dirty="0" smtClean="0"/>
              <a:t>Setting the data source for the </a:t>
            </a:r>
            <a:r>
              <a:rPr lang="en-CA" sz="3200" u="sng" dirty="0" err="1" smtClean="0"/>
              <a:t>MediaPlayer</a:t>
            </a:r>
            <a:r>
              <a:rPr lang="en-CA" sz="3200" u="sng" dirty="0" smtClean="0"/>
              <a:t> object</a:t>
            </a:r>
            <a:endParaRPr lang="en-CA" sz="3200" u="sng" dirty="0"/>
          </a:p>
          <a:p>
            <a:pPr algn="ctr"/>
            <a:r>
              <a:rPr lang="en-CA" sz="3200" b="1" i="1" dirty="0" err="1" smtClean="0"/>
              <a:t>mp.setDataSource</a:t>
            </a:r>
            <a:r>
              <a:rPr lang="en-CA" sz="3200" b="1" i="1" dirty="0" smtClean="0"/>
              <a:t>(path);</a:t>
            </a:r>
            <a:endParaRPr lang="en-CA" dirty="0" smtClean="0"/>
          </a:p>
          <a:p>
            <a:r>
              <a:rPr lang="en-CA" sz="3200" dirty="0" smtClean="0"/>
              <a:t>The data source can be a URL or a </a:t>
            </a:r>
            <a:r>
              <a:rPr lang="en-CA" sz="3200" dirty="0" smtClean="0"/>
              <a:t>local SD </a:t>
            </a:r>
            <a:r>
              <a:rPr lang="en-CA" sz="3200" dirty="0" smtClean="0"/>
              <a:t>Card path on the Android phone.  The Mp3 format works for audio and the video formats supported are 3gpp and Mp4.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MediaPlayer</a:t>
            </a:r>
            <a:r>
              <a:rPr lang="en-CA" dirty="0" smtClean="0"/>
              <a:t> &amp; </a:t>
            </a:r>
            <a:r>
              <a:rPr lang="en-CA" dirty="0" err="1" smtClean="0"/>
              <a:t>DataSource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34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200" u="sng" dirty="0" smtClean="0"/>
              <a:t>Preparing the </a:t>
            </a:r>
            <a:r>
              <a:rPr lang="en-CA" sz="3200" u="sng" dirty="0" err="1" smtClean="0"/>
              <a:t>MediaPlayer</a:t>
            </a:r>
            <a:r>
              <a:rPr lang="en-CA" sz="3200" u="sng" dirty="0" smtClean="0"/>
              <a:t> for playback</a:t>
            </a:r>
          </a:p>
          <a:p>
            <a:pPr algn="ctr"/>
            <a:r>
              <a:rPr lang="en-CA" sz="3200" b="1" i="1" dirty="0" err="1" smtClean="0"/>
              <a:t>mp.prepare</a:t>
            </a:r>
            <a:r>
              <a:rPr lang="en-CA" sz="3200" b="1" i="1" dirty="0" smtClean="0"/>
              <a:t>();</a:t>
            </a:r>
          </a:p>
          <a:p>
            <a:r>
              <a:rPr lang="en-CA" sz="3200" dirty="0" smtClean="0"/>
              <a:t>Prepares the </a:t>
            </a:r>
            <a:r>
              <a:rPr lang="en-CA" sz="3200" dirty="0" err="1" smtClean="0"/>
              <a:t>MediaPlayer</a:t>
            </a:r>
            <a:r>
              <a:rPr lang="en-CA" sz="3200" dirty="0" smtClean="0"/>
              <a:t> for synchronous playback</a:t>
            </a:r>
          </a:p>
          <a:p>
            <a:endParaRPr lang="en-CA" dirty="0" smtClean="0"/>
          </a:p>
          <a:p>
            <a:r>
              <a:rPr lang="en-CA" sz="3200" u="sng" dirty="0" smtClean="0"/>
              <a:t>Alternative</a:t>
            </a:r>
          </a:p>
          <a:p>
            <a:pPr algn="ctr"/>
            <a:r>
              <a:rPr lang="en-CA" sz="3200" b="1" i="1" dirty="0" err="1" smtClean="0"/>
              <a:t>mp.prepareAsync</a:t>
            </a:r>
            <a:r>
              <a:rPr lang="en-CA" sz="3200" b="1" i="1" dirty="0" smtClean="0"/>
              <a:t>();</a:t>
            </a:r>
          </a:p>
          <a:p>
            <a:r>
              <a:rPr lang="en-CA" sz="3200" dirty="0" smtClean="0"/>
              <a:t>Prepares the </a:t>
            </a:r>
            <a:r>
              <a:rPr lang="en-CA" sz="3200" dirty="0" err="1" smtClean="0"/>
              <a:t>MediaPlayer</a:t>
            </a:r>
            <a:r>
              <a:rPr lang="en-CA" sz="3200" dirty="0" smtClean="0"/>
              <a:t> for asynchronous playback</a:t>
            </a:r>
            <a:endParaRPr lang="en-CA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Preparing the </a:t>
            </a:r>
            <a:r>
              <a:rPr lang="en-CA" dirty="0" err="1" smtClean="0"/>
              <a:t>MediaPlayer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52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sz="3200" u="sng" dirty="0" smtClean="0"/>
              <a:t>Starting playback</a:t>
            </a:r>
          </a:p>
          <a:p>
            <a:pPr algn="ctr"/>
            <a:r>
              <a:rPr lang="en-CA" sz="3200" b="1" i="1" dirty="0" err="1" smtClean="0"/>
              <a:t>mp.start</a:t>
            </a:r>
            <a:r>
              <a:rPr lang="en-CA" sz="3200" b="1" i="1" dirty="0" smtClean="0"/>
              <a:t>();</a:t>
            </a:r>
          </a:p>
          <a:p>
            <a:r>
              <a:rPr lang="en-CA" sz="3200" dirty="0" smtClean="0"/>
              <a:t>The start() method begins playing the file or resumes playback from the paused state.</a:t>
            </a:r>
          </a:p>
          <a:p>
            <a:endParaRPr lang="en-CA" sz="3200" dirty="0"/>
          </a:p>
          <a:p>
            <a:r>
              <a:rPr lang="en-CA" sz="3200" u="sng" dirty="0" smtClean="0"/>
              <a:t>Stopping playback</a:t>
            </a:r>
          </a:p>
          <a:p>
            <a:pPr algn="ctr"/>
            <a:r>
              <a:rPr lang="en-CA" sz="3200" b="1" i="1" dirty="0" err="1" smtClean="0"/>
              <a:t>mp.stop</a:t>
            </a:r>
            <a:r>
              <a:rPr lang="en-CA" sz="3200" b="1" i="1" dirty="0" smtClean="0"/>
              <a:t>();</a:t>
            </a:r>
            <a:endParaRPr lang="en-CA" sz="32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Starting and stopping playback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6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sz="3200" u="sng" dirty="0" smtClean="0"/>
              <a:t>Seeking</a:t>
            </a:r>
          </a:p>
          <a:p>
            <a:pPr algn="ctr"/>
            <a:r>
              <a:rPr lang="en-CA" sz="3200" b="1" i="1" dirty="0" err="1" smtClean="0"/>
              <a:t>mp.seekTo</a:t>
            </a:r>
            <a:r>
              <a:rPr lang="en-CA" sz="3200" b="1" i="1" dirty="0" smtClean="0"/>
              <a:t>(</a:t>
            </a:r>
            <a:r>
              <a:rPr lang="en-CA" sz="3200" b="1" i="1" dirty="0" err="1" smtClean="0"/>
              <a:t>int</a:t>
            </a:r>
            <a:r>
              <a:rPr lang="en-CA" sz="3200" b="1" i="1" dirty="0" smtClean="0"/>
              <a:t> </a:t>
            </a:r>
            <a:r>
              <a:rPr lang="en-CA" sz="3200" b="1" i="1" dirty="0" err="1" smtClean="0"/>
              <a:t>msec</a:t>
            </a:r>
            <a:r>
              <a:rPr lang="en-CA" sz="3200" b="1" i="1" dirty="0" smtClean="0"/>
              <a:t>);</a:t>
            </a:r>
          </a:p>
          <a:p>
            <a:r>
              <a:rPr lang="en-CA" sz="3200" dirty="0" smtClean="0"/>
              <a:t>The </a:t>
            </a:r>
            <a:r>
              <a:rPr lang="en-CA" sz="3200" b="1" dirty="0" err="1" smtClean="0"/>
              <a:t>seekTo</a:t>
            </a:r>
            <a:r>
              <a:rPr lang="en-CA" sz="3200" b="1" dirty="0" smtClean="0"/>
              <a:t>()</a:t>
            </a:r>
            <a:r>
              <a:rPr lang="en-CA" sz="3200" dirty="0" smtClean="0"/>
              <a:t> method can be used to rewind or fast-forward the file being played.</a:t>
            </a:r>
          </a:p>
          <a:p>
            <a:endParaRPr lang="en-CA" sz="3200" u="sng" dirty="0"/>
          </a:p>
          <a:p>
            <a:r>
              <a:rPr lang="en-CA" sz="3200" u="sng" dirty="0" smtClean="0"/>
              <a:t>Pausing playback</a:t>
            </a:r>
            <a:endParaRPr lang="en-CA" sz="3200" dirty="0" smtClean="0"/>
          </a:p>
          <a:p>
            <a:pPr algn="ctr"/>
            <a:r>
              <a:rPr lang="en-CA" sz="3200" b="1" i="1" dirty="0" err="1" smtClean="0"/>
              <a:t>mp.pause</a:t>
            </a:r>
            <a:r>
              <a:rPr lang="en-CA" sz="3200" b="1" i="1" dirty="0" smtClean="0"/>
              <a:t>();</a:t>
            </a:r>
          </a:p>
          <a:p>
            <a:endParaRPr lang="en-CA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Seeking and </a:t>
            </a:r>
            <a:r>
              <a:rPr lang="en-CA" dirty="0" smtClean="0"/>
              <a:t>pausing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b="1" i="1" dirty="0" err="1" smtClean="0"/>
              <a:t>mp.setLooping</a:t>
            </a:r>
            <a:r>
              <a:rPr lang="en-CA" sz="3200" b="1" i="1" dirty="0" smtClean="0"/>
              <a:t>(</a:t>
            </a:r>
            <a:r>
              <a:rPr lang="en-CA" sz="3200" b="1" i="1" dirty="0" err="1" smtClean="0"/>
              <a:t>boolean</a:t>
            </a:r>
            <a:r>
              <a:rPr lang="en-CA" sz="3200" b="1" i="1" dirty="0" smtClean="0"/>
              <a:t> looping)</a:t>
            </a:r>
            <a:endParaRPr lang="en-CA" sz="3200" dirty="0" smtClean="0"/>
          </a:p>
          <a:p>
            <a:r>
              <a:rPr lang="en-CA" sz="3200" dirty="0" smtClean="0"/>
              <a:t>You can set the video or audio to be played to stop after playing once by setting </a:t>
            </a:r>
            <a:r>
              <a:rPr lang="en-CA" sz="3200" dirty="0" err="1" smtClean="0"/>
              <a:t>mp.setLooping</a:t>
            </a:r>
            <a:r>
              <a:rPr lang="en-CA" sz="3200" dirty="0" smtClean="0"/>
              <a:t>(false) or to repeat by setting </a:t>
            </a:r>
            <a:r>
              <a:rPr lang="en-CA" sz="3200" dirty="0" err="1" smtClean="0"/>
              <a:t>mp.setLooping</a:t>
            </a:r>
            <a:r>
              <a:rPr lang="en-CA" sz="3200" dirty="0" smtClean="0"/>
              <a:t>(true).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looping on/off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04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Android.Media</a:t>
            </a:r>
            <a:r>
              <a:rPr lang="en-CA" dirty="0" smtClean="0"/>
              <a:t>: </a:t>
            </a:r>
            <a:r>
              <a:rPr lang="en-CA" dirty="0" err="1" smtClean="0"/>
              <a:t>MediaPlayer</a:t>
            </a:r>
            <a:r>
              <a:rPr lang="en-CA" dirty="0" smtClean="0"/>
              <a:t> States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07" y="1318932"/>
            <a:ext cx="4435325" cy="542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4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n-CA" sz="2400" b="1" i="1" dirty="0" smtClean="0"/>
          </a:p>
          <a:p>
            <a:pPr algn="ctr"/>
            <a:r>
              <a:rPr lang="en-CA" sz="2400" b="1" i="1" dirty="0" err="1" smtClean="0"/>
              <a:t>mp.setVolume</a:t>
            </a:r>
            <a:r>
              <a:rPr lang="en-CA" sz="2400" b="1" i="1" dirty="0" smtClean="0"/>
              <a:t>(float </a:t>
            </a:r>
            <a:r>
              <a:rPr lang="en-CA" sz="2400" b="1" i="1" dirty="0" err="1" smtClean="0"/>
              <a:t>leftVolume</a:t>
            </a:r>
            <a:r>
              <a:rPr lang="en-CA" sz="2400" b="1" i="1" dirty="0" smtClean="0"/>
              <a:t>, float </a:t>
            </a:r>
            <a:r>
              <a:rPr lang="en-CA" sz="2400" b="1" i="1" dirty="0" err="1" smtClean="0"/>
              <a:t>rightVolume</a:t>
            </a:r>
            <a:r>
              <a:rPr lang="en-CA" sz="2400" b="1" i="1" dirty="0" smtClean="0"/>
              <a:t>);</a:t>
            </a:r>
          </a:p>
          <a:p>
            <a:pPr algn="ctr"/>
            <a:endParaRPr lang="en-CA" sz="2400" b="1" i="1" dirty="0" smtClean="0"/>
          </a:p>
          <a:p>
            <a:r>
              <a:rPr lang="en-CA" sz="3200" dirty="0" smtClean="0"/>
              <a:t>This sets the </a:t>
            </a:r>
            <a:r>
              <a:rPr lang="en-CA" sz="3200" dirty="0" err="1" smtClean="0"/>
              <a:t>MediaPlayer’s</a:t>
            </a:r>
            <a:r>
              <a:rPr lang="en-CA" sz="3200" dirty="0" smtClean="0"/>
              <a:t> volume level for the left and right speakers.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Setting the </a:t>
            </a:r>
            <a:r>
              <a:rPr lang="en-CA" dirty="0" err="1" smtClean="0"/>
              <a:t>MediaPlayer</a:t>
            </a:r>
            <a:r>
              <a:rPr lang="en-CA" dirty="0" smtClean="0"/>
              <a:t> volume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71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310</TotalTime>
  <Words>572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Mylar</vt:lpstr>
      <vt:lpstr>Android.Media</vt:lpstr>
      <vt:lpstr>Android.Media</vt:lpstr>
      <vt:lpstr>MediaPlayer &amp; DataSource</vt:lpstr>
      <vt:lpstr>Preparing the MediaPlayer</vt:lpstr>
      <vt:lpstr>Starting and stopping playback</vt:lpstr>
      <vt:lpstr>Seeking and pausing</vt:lpstr>
      <vt:lpstr>Setting looping on/off</vt:lpstr>
      <vt:lpstr>Android.Media: MediaPlayer States</vt:lpstr>
      <vt:lpstr>Setting the MediaPlayer volume</vt:lpstr>
      <vt:lpstr>Getting the duration and current position</vt:lpstr>
      <vt:lpstr>Android.view.SurfaceView</vt:lpstr>
      <vt:lpstr>Video height and width</vt:lpstr>
      <vt:lpstr>Disadvantage of using the Android emulator for MediaPlayer testing</vt:lpstr>
      <vt:lpstr>Pushing a media file onto the Emulator SD Card</vt:lpstr>
      <vt:lpstr>Pushing a media file onto the Emulator SD Card</vt:lpstr>
      <vt:lpstr>Lab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Android.Media</dc:title>
  <dc:creator>Javed</dc:creator>
  <cp:lastModifiedBy>Javed</cp:lastModifiedBy>
  <cp:revision>68</cp:revision>
  <dcterms:created xsi:type="dcterms:W3CDTF">2011-03-08T08:10:01Z</dcterms:created>
  <dcterms:modified xsi:type="dcterms:W3CDTF">2011-03-10T11:44:25Z</dcterms:modified>
</cp:coreProperties>
</file>