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4"/>
  </p:notesMasterIdLst>
  <p:sldIdLst>
    <p:sldId id="797" r:id="rId2"/>
    <p:sldId id="535" r:id="rId3"/>
    <p:sldId id="749" r:id="rId4"/>
    <p:sldId id="750" r:id="rId5"/>
    <p:sldId id="751" r:id="rId6"/>
    <p:sldId id="795" r:id="rId7"/>
    <p:sldId id="770" r:id="rId8"/>
    <p:sldId id="771" r:id="rId9"/>
    <p:sldId id="746" r:id="rId10"/>
    <p:sldId id="752" r:id="rId11"/>
    <p:sldId id="753" r:id="rId12"/>
    <p:sldId id="754" r:id="rId13"/>
    <p:sldId id="772" r:id="rId14"/>
    <p:sldId id="774" r:id="rId15"/>
    <p:sldId id="775" r:id="rId16"/>
    <p:sldId id="776" r:id="rId17"/>
    <p:sldId id="773" r:id="rId18"/>
    <p:sldId id="755" r:id="rId19"/>
    <p:sldId id="756" r:id="rId20"/>
    <p:sldId id="777" r:id="rId21"/>
    <p:sldId id="785" r:id="rId22"/>
    <p:sldId id="786" r:id="rId23"/>
    <p:sldId id="787" r:id="rId24"/>
    <p:sldId id="788" r:id="rId25"/>
    <p:sldId id="757" r:id="rId26"/>
    <p:sldId id="778" r:id="rId27"/>
    <p:sldId id="758" r:id="rId28"/>
    <p:sldId id="759" r:id="rId29"/>
    <p:sldId id="760" r:id="rId30"/>
    <p:sldId id="789" r:id="rId31"/>
    <p:sldId id="790" r:id="rId32"/>
    <p:sldId id="791" r:id="rId33"/>
    <p:sldId id="792" r:id="rId34"/>
    <p:sldId id="793" r:id="rId35"/>
    <p:sldId id="794" r:id="rId36"/>
    <p:sldId id="761" r:id="rId37"/>
    <p:sldId id="762" r:id="rId38"/>
    <p:sldId id="747" r:id="rId39"/>
    <p:sldId id="763" r:id="rId40"/>
    <p:sldId id="764" r:id="rId41"/>
    <p:sldId id="779" r:id="rId42"/>
    <p:sldId id="780" r:id="rId43"/>
    <p:sldId id="781" r:id="rId44"/>
    <p:sldId id="782" r:id="rId45"/>
    <p:sldId id="765" r:id="rId46"/>
    <p:sldId id="783" r:id="rId47"/>
    <p:sldId id="748" r:id="rId48"/>
    <p:sldId id="766" r:id="rId49"/>
    <p:sldId id="767" r:id="rId50"/>
    <p:sldId id="768" r:id="rId51"/>
    <p:sldId id="769" r:id="rId52"/>
    <p:sldId id="784" r:id="rId53"/>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996633"/>
    <a:srgbClr val="6666FF"/>
    <a:srgbClr val="3366FF"/>
    <a:srgbClr val="CCFF99"/>
    <a:srgbClr val="99FF33"/>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695" autoAdjust="0"/>
    <p:restoredTop sz="94680" autoAdjust="0"/>
  </p:normalViewPr>
  <p:slideViewPr>
    <p:cSldViewPr>
      <p:cViewPr>
        <p:scale>
          <a:sx n="75" d="100"/>
          <a:sy n="75" d="100"/>
        </p:scale>
        <p:origin x="-1290" y="-3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47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0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endParaRPr lang="en-US"/>
          </a:p>
        </p:txBody>
      </p:sp>
      <p:sp>
        <p:nvSpPr>
          <p:cNvPr id="910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endParaRPr lang="en-US"/>
          </a:p>
        </p:txBody>
      </p:sp>
      <p:sp>
        <p:nvSpPr>
          <p:cNvPr id="91034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10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10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endParaRPr lang="en-US"/>
          </a:p>
        </p:txBody>
      </p:sp>
      <p:sp>
        <p:nvSpPr>
          <p:cNvPr id="910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defRPr>
            </a:lvl1pPr>
          </a:lstStyle>
          <a:p>
            <a:fld id="{0957CADA-EBB1-4E06-B079-9A5AE8A6F268}"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522A4F-B6B4-4932-8C08-28F995964B73}" type="slidenum">
              <a:rPr lang="en-US"/>
              <a:pPr/>
              <a:t>1</a:t>
            </a:fld>
            <a:endParaRPr lang="en-US"/>
          </a:p>
        </p:txBody>
      </p:sp>
      <p:sp>
        <p:nvSpPr>
          <p:cNvPr id="969730" name="Rectangle 2"/>
          <p:cNvSpPr>
            <a:spLocks noRot="1" noChangeArrowheads="1" noTextEdit="1"/>
          </p:cNvSpPr>
          <p:nvPr>
            <p:ph type="sldImg"/>
          </p:nvPr>
        </p:nvSpPr>
        <p:spPr>
          <a:ln/>
        </p:spPr>
      </p:sp>
      <p:sp>
        <p:nvSpPr>
          <p:cNvPr id="969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4E6A7D-EBE6-4FB0-AE90-8F2ADBA96FC0}" type="slidenum">
              <a:rPr lang="en-US"/>
              <a:pPr/>
              <a:t>10</a:t>
            </a:fld>
            <a:endParaRPr lang="en-US"/>
          </a:p>
        </p:txBody>
      </p:sp>
      <p:sp>
        <p:nvSpPr>
          <p:cNvPr id="920578" name="Rectangle 2"/>
          <p:cNvSpPr>
            <a:spLocks noRot="1" noChangeArrowheads="1" noTextEdit="1"/>
          </p:cNvSpPr>
          <p:nvPr>
            <p:ph type="sldImg"/>
          </p:nvPr>
        </p:nvSpPr>
        <p:spPr>
          <a:ln/>
        </p:spPr>
      </p:sp>
      <p:sp>
        <p:nvSpPr>
          <p:cNvPr id="920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313947-0048-45D0-A90E-7E10241AEEC8}" type="slidenum">
              <a:rPr lang="en-US"/>
              <a:pPr/>
              <a:t>11</a:t>
            </a:fld>
            <a:endParaRPr lang="en-US"/>
          </a:p>
        </p:txBody>
      </p:sp>
      <p:sp>
        <p:nvSpPr>
          <p:cNvPr id="921602" name="Rectangle 2"/>
          <p:cNvSpPr>
            <a:spLocks noRot="1" noChangeArrowheads="1" noTextEdit="1"/>
          </p:cNvSpPr>
          <p:nvPr>
            <p:ph type="sldImg"/>
          </p:nvPr>
        </p:nvSpPr>
        <p:spPr>
          <a:ln/>
        </p:spPr>
      </p:sp>
      <p:sp>
        <p:nvSpPr>
          <p:cNvPr id="921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B2881F-B421-448C-9103-EDD4E5B85B5D}" type="slidenum">
              <a:rPr lang="en-US"/>
              <a:pPr/>
              <a:t>12</a:t>
            </a:fld>
            <a:endParaRPr lang="en-US"/>
          </a:p>
        </p:txBody>
      </p:sp>
      <p:sp>
        <p:nvSpPr>
          <p:cNvPr id="922626" name="Rectangle 2"/>
          <p:cNvSpPr>
            <a:spLocks noRot="1" noChangeArrowheads="1" noTextEdit="1"/>
          </p:cNvSpPr>
          <p:nvPr>
            <p:ph type="sldImg"/>
          </p:nvPr>
        </p:nvSpPr>
        <p:spPr>
          <a:ln/>
        </p:spPr>
      </p:sp>
      <p:sp>
        <p:nvSpPr>
          <p:cNvPr id="922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34637E-99A2-481D-845B-F74D9443C21D}" type="slidenum">
              <a:rPr lang="en-US"/>
              <a:pPr/>
              <a:t>13</a:t>
            </a:fld>
            <a:endParaRPr lang="en-US"/>
          </a:p>
        </p:txBody>
      </p:sp>
      <p:sp>
        <p:nvSpPr>
          <p:cNvPr id="923650" name="Rectangle 2"/>
          <p:cNvSpPr>
            <a:spLocks noRot="1" noChangeArrowheads="1" noTextEdit="1"/>
          </p:cNvSpPr>
          <p:nvPr>
            <p:ph type="sldImg"/>
          </p:nvPr>
        </p:nvSpPr>
        <p:spPr>
          <a:ln/>
        </p:spPr>
      </p:sp>
      <p:sp>
        <p:nvSpPr>
          <p:cNvPr id="923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7511AE-87CF-4FE6-BA47-9028F7C17EAB}" type="slidenum">
              <a:rPr lang="en-US"/>
              <a:pPr/>
              <a:t>14</a:t>
            </a:fld>
            <a:endParaRPr lang="en-US"/>
          </a:p>
        </p:txBody>
      </p:sp>
      <p:sp>
        <p:nvSpPr>
          <p:cNvPr id="924674" name="Rectangle 2"/>
          <p:cNvSpPr>
            <a:spLocks noRot="1" noChangeArrowheads="1" noTextEdit="1"/>
          </p:cNvSpPr>
          <p:nvPr>
            <p:ph type="sldImg"/>
          </p:nvPr>
        </p:nvSpPr>
        <p:spPr>
          <a:ln/>
        </p:spPr>
      </p:sp>
      <p:sp>
        <p:nvSpPr>
          <p:cNvPr id="924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21AA94-C714-4029-BF48-E4F51F2A70F0}" type="slidenum">
              <a:rPr lang="en-US"/>
              <a:pPr/>
              <a:t>15</a:t>
            </a:fld>
            <a:endParaRPr lang="en-US"/>
          </a:p>
        </p:txBody>
      </p:sp>
      <p:sp>
        <p:nvSpPr>
          <p:cNvPr id="925698" name="Rectangle 2"/>
          <p:cNvSpPr>
            <a:spLocks noRot="1" noChangeArrowheads="1" noTextEdit="1"/>
          </p:cNvSpPr>
          <p:nvPr>
            <p:ph type="sldImg"/>
          </p:nvPr>
        </p:nvSpPr>
        <p:spPr>
          <a:ln/>
        </p:spPr>
      </p:sp>
      <p:sp>
        <p:nvSpPr>
          <p:cNvPr id="925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8B262F-B6D8-4FF9-879B-E8426E9A0C62}" type="slidenum">
              <a:rPr lang="en-US"/>
              <a:pPr/>
              <a:t>16</a:t>
            </a:fld>
            <a:endParaRPr lang="en-US"/>
          </a:p>
        </p:txBody>
      </p:sp>
      <p:sp>
        <p:nvSpPr>
          <p:cNvPr id="926722" name="Rectangle 2"/>
          <p:cNvSpPr>
            <a:spLocks noRot="1" noChangeArrowheads="1" noTextEdit="1"/>
          </p:cNvSpPr>
          <p:nvPr>
            <p:ph type="sldImg"/>
          </p:nvPr>
        </p:nvSpPr>
        <p:spPr>
          <a:ln/>
        </p:spPr>
      </p:sp>
      <p:sp>
        <p:nvSpPr>
          <p:cNvPr id="926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8CCC0E-90EE-4378-8142-73DFAC44DA10}" type="slidenum">
              <a:rPr lang="en-US"/>
              <a:pPr/>
              <a:t>17</a:t>
            </a:fld>
            <a:endParaRPr lang="en-US"/>
          </a:p>
        </p:txBody>
      </p:sp>
      <p:sp>
        <p:nvSpPr>
          <p:cNvPr id="927746" name="Rectangle 2"/>
          <p:cNvSpPr>
            <a:spLocks noRot="1" noChangeArrowheads="1" noTextEdit="1"/>
          </p:cNvSpPr>
          <p:nvPr>
            <p:ph type="sldImg"/>
          </p:nvPr>
        </p:nvSpPr>
        <p:spPr>
          <a:ln/>
        </p:spPr>
      </p:sp>
      <p:sp>
        <p:nvSpPr>
          <p:cNvPr id="927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49AFBD-2DE0-43D1-BBC0-0A1460BDD35D}" type="slidenum">
              <a:rPr lang="en-US"/>
              <a:pPr/>
              <a:t>18</a:t>
            </a:fld>
            <a:endParaRPr lang="en-US"/>
          </a:p>
        </p:txBody>
      </p:sp>
      <p:sp>
        <p:nvSpPr>
          <p:cNvPr id="928770" name="Rectangle 2"/>
          <p:cNvSpPr>
            <a:spLocks noRot="1" noChangeArrowheads="1" noTextEdit="1"/>
          </p:cNvSpPr>
          <p:nvPr>
            <p:ph type="sldImg"/>
          </p:nvPr>
        </p:nvSpPr>
        <p:spPr>
          <a:ln/>
        </p:spPr>
      </p:sp>
      <p:sp>
        <p:nvSpPr>
          <p:cNvPr id="928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63B5C8-5A50-4E1A-865D-69A7D409983D}" type="slidenum">
              <a:rPr lang="en-US"/>
              <a:pPr/>
              <a:t>19</a:t>
            </a:fld>
            <a:endParaRPr lang="en-US"/>
          </a:p>
        </p:txBody>
      </p:sp>
      <p:sp>
        <p:nvSpPr>
          <p:cNvPr id="929794" name="Rectangle 2"/>
          <p:cNvSpPr>
            <a:spLocks noRot="1" noChangeArrowheads="1" noTextEdit="1"/>
          </p:cNvSpPr>
          <p:nvPr>
            <p:ph type="sldImg"/>
          </p:nvPr>
        </p:nvSpPr>
        <p:spPr>
          <a:ln/>
        </p:spPr>
      </p:sp>
      <p:sp>
        <p:nvSpPr>
          <p:cNvPr id="929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D6BF09-64CB-4519-90A5-82AF64F3F5C3}" type="slidenum">
              <a:rPr lang="en-US"/>
              <a:pPr/>
              <a:t>2</a:t>
            </a:fld>
            <a:endParaRPr lang="en-US"/>
          </a:p>
        </p:txBody>
      </p:sp>
      <p:sp>
        <p:nvSpPr>
          <p:cNvPr id="912386" name="Rectangle 2"/>
          <p:cNvSpPr>
            <a:spLocks noRot="1" noChangeArrowheads="1" noTextEdit="1"/>
          </p:cNvSpPr>
          <p:nvPr>
            <p:ph type="sldImg"/>
          </p:nvPr>
        </p:nvSpPr>
        <p:spPr>
          <a:ln/>
        </p:spPr>
      </p:sp>
      <p:sp>
        <p:nvSpPr>
          <p:cNvPr id="912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26DD4D-ADE0-4928-ACE2-69547A2C2E34}" type="slidenum">
              <a:rPr lang="en-US"/>
              <a:pPr/>
              <a:t>20</a:t>
            </a:fld>
            <a:endParaRPr lang="en-US"/>
          </a:p>
        </p:txBody>
      </p:sp>
      <p:sp>
        <p:nvSpPr>
          <p:cNvPr id="930818" name="Rectangle 2"/>
          <p:cNvSpPr>
            <a:spLocks noRot="1" noChangeArrowheads="1" noTextEdit="1"/>
          </p:cNvSpPr>
          <p:nvPr>
            <p:ph type="sldImg"/>
          </p:nvPr>
        </p:nvSpPr>
        <p:spPr>
          <a:ln/>
        </p:spPr>
      </p:sp>
      <p:sp>
        <p:nvSpPr>
          <p:cNvPr id="930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86A275-AC22-4226-9379-92A55E70BAC5}" type="slidenum">
              <a:rPr lang="en-US"/>
              <a:pPr/>
              <a:t>21</a:t>
            </a:fld>
            <a:endParaRPr lang="en-US"/>
          </a:p>
        </p:txBody>
      </p:sp>
      <p:sp>
        <p:nvSpPr>
          <p:cNvPr id="931842" name="Rectangle 2"/>
          <p:cNvSpPr>
            <a:spLocks noRot="1" noChangeArrowheads="1" noTextEdit="1"/>
          </p:cNvSpPr>
          <p:nvPr>
            <p:ph type="sldImg"/>
          </p:nvPr>
        </p:nvSpPr>
        <p:spPr>
          <a:ln/>
        </p:spPr>
      </p:sp>
      <p:sp>
        <p:nvSpPr>
          <p:cNvPr id="931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62050A-419A-43BF-915A-857BEF93B1E5}" type="slidenum">
              <a:rPr lang="en-US"/>
              <a:pPr/>
              <a:t>22</a:t>
            </a:fld>
            <a:endParaRPr lang="en-US"/>
          </a:p>
        </p:txBody>
      </p:sp>
      <p:sp>
        <p:nvSpPr>
          <p:cNvPr id="932866" name="Rectangle 2"/>
          <p:cNvSpPr>
            <a:spLocks noRot="1" noChangeArrowheads="1" noTextEdit="1"/>
          </p:cNvSpPr>
          <p:nvPr>
            <p:ph type="sldImg"/>
          </p:nvPr>
        </p:nvSpPr>
        <p:spPr>
          <a:ln/>
        </p:spPr>
      </p:sp>
      <p:sp>
        <p:nvSpPr>
          <p:cNvPr id="932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AE90C8-61F5-47B9-BD38-DEEDF376242A}" type="slidenum">
              <a:rPr lang="en-US"/>
              <a:pPr/>
              <a:t>23</a:t>
            </a:fld>
            <a:endParaRPr lang="en-US"/>
          </a:p>
        </p:txBody>
      </p:sp>
      <p:sp>
        <p:nvSpPr>
          <p:cNvPr id="933890" name="Rectangle 2"/>
          <p:cNvSpPr>
            <a:spLocks noRot="1" noChangeArrowheads="1" noTextEdit="1"/>
          </p:cNvSpPr>
          <p:nvPr>
            <p:ph type="sldImg"/>
          </p:nvPr>
        </p:nvSpPr>
        <p:spPr>
          <a:ln/>
        </p:spPr>
      </p:sp>
      <p:sp>
        <p:nvSpPr>
          <p:cNvPr id="933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845DDB-57F7-4342-938A-9B0FB5B82503}" type="slidenum">
              <a:rPr lang="en-US"/>
              <a:pPr/>
              <a:t>24</a:t>
            </a:fld>
            <a:endParaRPr lang="en-US"/>
          </a:p>
        </p:txBody>
      </p:sp>
      <p:sp>
        <p:nvSpPr>
          <p:cNvPr id="934914" name="Rectangle 2"/>
          <p:cNvSpPr>
            <a:spLocks noRot="1" noChangeArrowheads="1" noTextEdit="1"/>
          </p:cNvSpPr>
          <p:nvPr>
            <p:ph type="sldImg"/>
          </p:nvPr>
        </p:nvSpPr>
        <p:spPr>
          <a:ln/>
        </p:spPr>
      </p:sp>
      <p:sp>
        <p:nvSpPr>
          <p:cNvPr id="934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74F1B6-611B-4517-9369-1377443D3D5A}" type="slidenum">
              <a:rPr lang="en-US"/>
              <a:pPr/>
              <a:t>25</a:t>
            </a:fld>
            <a:endParaRPr lang="en-US"/>
          </a:p>
        </p:txBody>
      </p:sp>
      <p:sp>
        <p:nvSpPr>
          <p:cNvPr id="935938" name="Rectangle 2"/>
          <p:cNvSpPr>
            <a:spLocks noRo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6BBB93-40C5-4AFB-9654-D4B8A35D3716}" type="slidenum">
              <a:rPr lang="en-US"/>
              <a:pPr/>
              <a:t>26</a:t>
            </a:fld>
            <a:endParaRPr lang="en-US"/>
          </a:p>
        </p:txBody>
      </p:sp>
      <p:sp>
        <p:nvSpPr>
          <p:cNvPr id="936962" name="Rectangle 2"/>
          <p:cNvSpPr>
            <a:spLocks noRot="1" noChangeArrowheads="1" noTextEdit="1"/>
          </p:cNvSpPr>
          <p:nvPr>
            <p:ph type="sldImg"/>
          </p:nvPr>
        </p:nvSpPr>
        <p:spPr>
          <a:ln/>
        </p:spPr>
      </p:sp>
      <p:sp>
        <p:nvSpPr>
          <p:cNvPr id="936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F8DC0E-F1EC-45FA-919A-5BA78F4CC6BC}" type="slidenum">
              <a:rPr lang="en-US"/>
              <a:pPr/>
              <a:t>27</a:t>
            </a:fld>
            <a:endParaRPr lang="en-US"/>
          </a:p>
        </p:txBody>
      </p:sp>
      <p:sp>
        <p:nvSpPr>
          <p:cNvPr id="937986" name="Rectangle 2"/>
          <p:cNvSpPr>
            <a:spLocks noRot="1" noChangeArrowheads="1" noTextEdit="1"/>
          </p:cNvSpPr>
          <p:nvPr>
            <p:ph type="sldImg"/>
          </p:nvPr>
        </p:nvSpPr>
        <p:spPr>
          <a:ln/>
        </p:spPr>
      </p:sp>
      <p:sp>
        <p:nvSpPr>
          <p:cNvPr id="937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99132-153F-44D8-9CB7-73CC6DF8C227}" type="slidenum">
              <a:rPr lang="en-US"/>
              <a:pPr/>
              <a:t>28</a:t>
            </a:fld>
            <a:endParaRPr lang="en-US"/>
          </a:p>
        </p:txBody>
      </p:sp>
      <p:sp>
        <p:nvSpPr>
          <p:cNvPr id="939010" name="Rectangle 2"/>
          <p:cNvSpPr>
            <a:spLocks noRot="1" noChangeArrowheads="1" noTextEdit="1"/>
          </p:cNvSpPr>
          <p:nvPr>
            <p:ph type="sldImg"/>
          </p:nvPr>
        </p:nvSpPr>
        <p:spPr>
          <a:ln/>
        </p:spPr>
      </p:sp>
      <p:sp>
        <p:nvSpPr>
          <p:cNvPr id="939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61BCD7-370E-47E1-8104-801988C00F18}" type="slidenum">
              <a:rPr lang="en-US"/>
              <a:pPr/>
              <a:t>29</a:t>
            </a:fld>
            <a:endParaRPr lang="en-US"/>
          </a:p>
        </p:txBody>
      </p:sp>
      <p:sp>
        <p:nvSpPr>
          <p:cNvPr id="940034" name="Rectangle 2"/>
          <p:cNvSpPr>
            <a:spLocks noRot="1" noChangeArrowheads="1" noTextEdit="1"/>
          </p:cNvSpPr>
          <p:nvPr>
            <p:ph type="sldImg"/>
          </p:nvPr>
        </p:nvSpPr>
        <p:spPr>
          <a:ln/>
        </p:spPr>
      </p:sp>
      <p:sp>
        <p:nvSpPr>
          <p:cNvPr id="940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8EC324-C666-41D0-BF30-F0CD9AAE3A42}" type="slidenum">
              <a:rPr lang="en-US"/>
              <a:pPr/>
              <a:t>3</a:t>
            </a:fld>
            <a:endParaRPr lang="en-US"/>
          </a:p>
        </p:txBody>
      </p:sp>
      <p:sp>
        <p:nvSpPr>
          <p:cNvPr id="913410" name="Rectangle 2"/>
          <p:cNvSpPr>
            <a:spLocks noRot="1" noChangeArrowheads="1" noTextEdit="1"/>
          </p:cNvSpPr>
          <p:nvPr>
            <p:ph type="sldImg"/>
          </p:nvPr>
        </p:nvSpPr>
        <p:spPr>
          <a:ln/>
        </p:spPr>
      </p:sp>
      <p:sp>
        <p:nvSpPr>
          <p:cNvPr id="913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3014AD-C630-4B25-AF07-74D371D44A8A}" type="slidenum">
              <a:rPr lang="en-US"/>
              <a:pPr/>
              <a:t>30</a:t>
            </a:fld>
            <a:endParaRPr lang="en-US"/>
          </a:p>
        </p:txBody>
      </p:sp>
      <p:sp>
        <p:nvSpPr>
          <p:cNvPr id="941058" name="Rectangle 2"/>
          <p:cNvSpPr>
            <a:spLocks noRot="1" noChangeArrowheads="1" noTextEdit="1"/>
          </p:cNvSpPr>
          <p:nvPr>
            <p:ph type="sldImg"/>
          </p:nvPr>
        </p:nvSpPr>
        <p:spPr>
          <a:ln/>
        </p:spPr>
      </p:sp>
      <p:sp>
        <p:nvSpPr>
          <p:cNvPr id="941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82005-CF31-4BAD-8D47-25F1308FAED7}" type="slidenum">
              <a:rPr lang="en-US"/>
              <a:pPr/>
              <a:t>31</a:t>
            </a:fld>
            <a:endParaRPr lang="en-US"/>
          </a:p>
        </p:txBody>
      </p:sp>
      <p:sp>
        <p:nvSpPr>
          <p:cNvPr id="942082" name="Rectangle 2"/>
          <p:cNvSpPr>
            <a:spLocks noRot="1" noChangeArrowheads="1" noTextEdit="1"/>
          </p:cNvSpPr>
          <p:nvPr>
            <p:ph type="sldImg"/>
          </p:nvPr>
        </p:nvSpPr>
        <p:spPr>
          <a:ln/>
        </p:spPr>
      </p:sp>
      <p:sp>
        <p:nvSpPr>
          <p:cNvPr id="942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DE61C8-2AB8-4E3D-8943-EA344ECE6BA8}" type="slidenum">
              <a:rPr lang="en-US"/>
              <a:pPr/>
              <a:t>32</a:t>
            </a:fld>
            <a:endParaRPr lang="en-US"/>
          </a:p>
        </p:txBody>
      </p:sp>
      <p:sp>
        <p:nvSpPr>
          <p:cNvPr id="943106" name="Rectangle 2"/>
          <p:cNvSpPr>
            <a:spLocks noRot="1" noChangeArrowheads="1" noTextEdit="1"/>
          </p:cNvSpPr>
          <p:nvPr>
            <p:ph type="sldImg"/>
          </p:nvPr>
        </p:nvSpPr>
        <p:spPr>
          <a:ln/>
        </p:spPr>
      </p:sp>
      <p:sp>
        <p:nvSpPr>
          <p:cNvPr id="943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7E8D1F-490E-4CEC-B10E-60D15A592B84}" type="slidenum">
              <a:rPr lang="en-US"/>
              <a:pPr/>
              <a:t>33</a:t>
            </a:fld>
            <a:endParaRPr lang="en-US"/>
          </a:p>
        </p:txBody>
      </p:sp>
      <p:sp>
        <p:nvSpPr>
          <p:cNvPr id="944130" name="Rectangle 2"/>
          <p:cNvSpPr>
            <a:spLocks noRot="1" noChangeArrowheads="1" noTextEdit="1"/>
          </p:cNvSpPr>
          <p:nvPr>
            <p:ph type="sldImg"/>
          </p:nvPr>
        </p:nvSpPr>
        <p:spPr>
          <a:ln/>
        </p:spPr>
      </p:sp>
      <p:sp>
        <p:nvSpPr>
          <p:cNvPr id="944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314C06-CC4A-48B8-A890-6F27088D23AA}" type="slidenum">
              <a:rPr lang="en-US"/>
              <a:pPr/>
              <a:t>34</a:t>
            </a:fld>
            <a:endParaRPr lang="en-US"/>
          </a:p>
        </p:txBody>
      </p:sp>
      <p:sp>
        <p:nvSpPr>
          <p:cNvPr id="945154" name="Rectangle 2"/>
          <p:cNvSpPr>
            <a:spLocks noRot="1" noChangeArrowheads="1" noTextEdit="1"/>
          </p:cNvSpPr>
          <p:nvPr>
            <p:ph type="sldImg"/>
          </p:nvPr>
        </p:nvSpPr>
        <p:spPr>
          <a:ln/>
        </p:spPr>
      </p:sp>
      <p:sp>
        <p:nvSpPr>
          <p:cNvPr id="945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973DCA-6933-4F92-8767-857CD16213EF}" type="slidenum">
              <a:rPr lang="en-US"/>
              <a:pPr/>
              <a:t>35</a:t>
            </a:fld>
            <a:endParaRPr lang="en-US"/>
          </a:p>
        </p:txBody>
      </p:sp>
      <p:sp>
        <p:nvSpPr>
          <p:cNvPr id="946178" name="Rectangle 2"/>
          <p:cNvSpPr>
            <a:spLocks noRot="1" noChangeArrowheads="1" noTextEdit="1"/>
          </p:cNvSpPr>
          <p:nvPr>
            <p:ph type="sldImg"/>
          </p:nvPr>
        </p:nvSpPr>
        <p:spPr>
          <a:ln/>
        </p:spPr>
      </p:sp>
      <p:sp>
        <p:nvSpPr>
          <p:cNvPr id="946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59CBB1-AA8B-4DDE-9C70-29C47640D002}" type="slidenum">
              <a:rPr lang="en-US"/>
              <a:pPr/>
              <a:t>36</a:t>
            </a:fld>
            <a:endParaRPr lang="en-US"/>
          </a:p>
        </p:txBody>
      </p:sp>
      <p:sp>
        <p:nvSpPr>
          <p:cNvPr id="947202" name="Rectangle 2"/>
          <p:cNvSpPr>
            <a:spLocks noRot="1" noChangeArrowheads="1" noTextEdit="1"/>
          </p:cNvSpPr>
          <p:nvPr>
            <p:ph type="sldImg"/>
          </p:nvPr>
        </p:nvSpPr>
        <p:spPr>
          <a:ln/>
        </p:spPr>
      </p:sp>
      <p:sp>
        <p:nvSpPr>
          <p:cNvPr id="947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3516C7-9570-4851-B62A-4EAE918821C9}" type="slidenum">
              <a:rPr lang="en-US"/>
              <a:pPr/>
              <a:t>37</a:t>
            </a:fld>
            <a:endParaRPr lang="en-US"/>
          </a:p>
        </p:txBody>
      </p:sp>
      <p:sp>
        <p:nvSpPr>
          <p:cNvPr id="948226" name="Rectangle 2"/>
          <p:cNvSpPr>
            <a:spLocks noRot="1" noChangeArrowheads="1" noTextEdit="1"/>
          </p:cNvSpPr>
          <p:nvPr>
            <p:ph type="sldImg"/>
          </p:nvPr>
        </p:nvSpPr>
        <p:spPr>
          <a:ln/>
        </p:spPr>
      </p:sp>
      <p:sp>
        <p:nvSpPr>
          <p:cNvPr id="948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A56866-62F3-4162-B91D-55644426EA23}" type="slidenum">
              <a:rPr lang="en-US"/>
              <a:pPr/>
              <a:t>38</a:t>
            </a:fld>
            <a:endParaRPr lang="en-US"/>
          </a:p>
        </p:txBody>
      </p:sp>
      <p:sp>
        <p:nvSpPr>
          <p:cNvPr id="949250" name="Rectangle 2"/>
          <p:cNvSpPr>
            <a:spLocks noRot="1" noChangeArrowheads="1" noTextEdit="1"/>
          </p:cNvSpPr>
          <p:nvPr>
            <p:ph type="sldImg"/>
          </p:nvPr>
        </p:nvSpPr>
        <p:spPr>
          <a:ln/>
        </p:spPr>
      </p:sp>
      <p:sp>
        <p:nvSpPr>
          <p:cNvPr id="949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3BED67-19B6-4ED4-B5DB-A4FA7028EDC0}" type="slidenum">
              <a:rPr lang="en-US"/>
              <a:pPr/>
              <a:t>39</a:t>
            </a:fld>
            <a:endParaRPr lang="en-US"/>
          </a:p>
        </p:txBody>
      </p:sp>
      <p:sp>
        <p:nvSpPr>
          <p:cNvPr id="950274" name="Rectangle 2"/>
          <p:cNvSpPr>
            <a:spLocks noRot="1" noChangeArrowheads="1" noTextEdit="1"/>
          </p:cNvSpPr>
          <p:nvPr>
            <p:ph type="sldImg"/>
          </p:nvPr>
        </p:nvSpPr>
        <p:spPr>
          <a:ln/>
        </p:spPr>
      </p:sp>
      <p:sp>
        <p:nvSpPr>
          <p:cNvPr id="950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1FFF9D-8D28-478A-AC36-2FA480B61F29}" type="slidenum">
              <a:rPr lang="en-US"/>
              <a:pPr/>
              <a:t>4</a:t>
            </a:fld>
            <a:endParaRPr lang="en-US"/>
          </a:p>
        </p:txBody>
      </p:sp>
      <p:sp>
        <p:nvSpPr>
          <p:cNvPr id="914434" name="Rectangle 2"/>
          <p:cNvSpPr>
            <a:spLocks noRot="1" noChangeArrowheads="1" noTextEdit="1"/>
          </p:cNvSpPr>
          <p:nvPr>
            <p:ph type="sldImg"/>
          </p:nvPr>
        </p:nvSpPr>
        <p:spPr>
          <a:ln/>
        </p:spPr>
      </p:sp>
      <p:sp>
        <p:nvSpPr>
          <p:cNvPr id="914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C34CB6-B265-477F-9A0C-5A407E588DFF}" type="slidenum">
              <a:rPr lang="en-US"/>
              <a:pPr/>
              <a:t>40</a:t>
            </a:fld>
            <a:endParaRPr lang="en-US"/>
          </a:p>
        </p:txBody>
      </p:sp>
      <p:sp>
        <p:nvSpPr>
          <p:cNvPr id="951298" name="Rectangle 2"/>
          <p:cNvSpPr>
            <a:spLocks noRot="1" noChangeArrowheads="1" noTextEdit="1"/>
          </p:cNvSpPr>
          <p:nvPr>
            <p:ph type="sldImg"/>
          </p:nvPr>
        </p:nvSpPr>
        <p:spPr>
          <a:ln/>
        </p:spPr>
      </p:sp>
      <p:sp>
        <p:nvSpPr>
          <p:cNvPr id="951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B0646E-44C3-49BA-A908-6C5A9B397EC4}" type="slidenum">
              <a:rPr lang="en-US"/>
              <a:pPr/>
              <a:t>41</a:t>
            </a:fld>
            <a:endParaRPr lang="en-US"/>
          </a:p>
        </p:txBody>
      </p:sp>
      <p:sp>
        <p:nvSpPr>
          <p:cNvPr id="952322" name="Rectangle 2"/>
          <p:cNvSpPr>
            <a:spLocks noRot="1" noChangeArrowheads="1" noTextEdit="1"/>
          </p:cNvSpPr>
          <p:nvPr>
            <p:ph type="sldImg"/>
          </p:nvPr>
        </p:nvSpPr>
        <p:spPr>
          <a:ln/>
        </p:spPr>
      </p:sp>
      <p:sp>
        <p:nvSpPr>
          <p:cNvPr id="952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A76E7B-632A-44B5-80C1-8F49EBF18198}" type="slidenum">
              <a:rPr lang="en-US"/>
              <a:pPr/>
              <a:t>42</a:t>
            </a:fld>
            <a:endParaRPr lang="en-US"/>
          </a:p>
        </p:txBody>
      </p:sp>
      <p:sp>
        <p:nvSpPr>
          <p:cNvPr id="953346" name="Rectangle 2"/>
          <p:cNvSpPr>
            <a:spLocks noRot="1" noChangeArrowheads="1" noTextEdit="1"/>
          </p:cNvSpPr>
          <p:nvPr>
            <p:ph type="sldImg"/>
          </p:nvPr>
        </p:nvSpPr>
        <p:spPr>
          <a:ln/>
        </p:spPr>
      </p:sp>
      <p:sp>
        <p:nvSpPr>
          <p:cNvPr id="953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D7E139-BF17-4F5F-8347-D5E617420417}" type="slidenum">
              <a:rPr lang="en-US"/>
              <a:pPr/>
              <a:t>43</a:t>
            </a:fld>
            <a:endParaRPr lang="en-US"/>
          </a:p>
        </p:txBody>
      </p:sp>
      <p:sp>
        <p:nvSpPr>
          <p:cNvPr id="954370" name="Rectangle 2"/>
          <p:cNvSpPr>
            <a:spLocks noRot="1" noChangeArrowheads="1" noTextEdit="1"/>
          </p:cNvSpPr>
          <p:nvPr>
            <p:ph type="sldImg"/>
          </p:nvPr>
        </p:nvSpPr>
        <p:spPr>
          <a:ln/>
        </p:spPr>
      </p:sp>
      <p:sp>
        <p:nvSpPr>
          <p:cNvPr id="954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F1E295-CD63-4AF5-B2D8-0B6651041844}" type="slidenum">
              <a:rPr lang="en-US"/>
              <a:pPr/>
              <a:t>44</a:t>
            </a:fld>
            <a:endParaRPr lang="en-US"/>
          </a:p>
        </p:txBody>
      </p:sp>
      <p:sp>
        <p:nvSpPr>
          <p:cNvPr id="955394" name="Rectangle 2"/>
          <p:cNvSpPr>
            <a:spLocks noRot="1" noChangeArrowheads="1" noTextEdit="1"/>
          </p:cNvSpPr>
          <p:nvPr>
            <p:ph type="sldImg"/>
          </p:nvPr>
        </p:nvSpPr>
        <p:spPr>
          <a:ln/>
        </p:spPr>
      </p:sp>
      <p:sp>
        <p:nvSpPr>
          <p:cNvPr id="955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D7B409-7E41-48BE-A5F3-FFCB2024729F}" type="slidenum">
              <a:rPr lang="en-US"/>
              <a:pPr/>
              <a:t>45</a:t>
            </a:fld>
            <a:endParaRPr lang="en-US"/>
          </a:p>
        </p:txBody>
      </p:sp>
      <p:sp>
        <p:nvSpPr>
          <p:cNvPr id="956418" name="Rectangle 2"/>
          <p:cNvSpPr>
            <a:spLocks noRot="1" noChangeArrowheads="1" noTextEdit="1"/>
          </p:cNvSpPr>
          <p:nvPr>
            <p:ph type="sldImg"/>
          </p:nvPr>
        </p:nvSpPr>
        <p:spPr>
          <a:ln/>
        </p:spPr>
      </p:sp>
      <p:sp>
        <p:nvSpPr>
          <p:cNvPr id="956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B0C373-85E4-468C-9C00-E2EFAFC5E478}" type="slidenum">
              <a:rPr lang="en-US"/>
              <a:pPr/>
              <a:t>46</a:t>
            </a:fld>
            <a:endParaRPr lang="en-US"/>
          </a:p>
        </p:txBody>
      </p:sp>
      <p:sp>
        <p:nvSpPr>
          <p:cNvPr id="957442" name="Rectangle 2"/>
          <p:cNvSpPr>
            <a:spLocks noRot="1" noChangeArrowheads="1" noTextEdit="1"/>
          </p:cNvSpPr>
          <p:nvPr>
            <p:ph type="sldImg"/>
          </p:nvPr>
        </p:nvSpPr>
        <p:spPr>
          <a:ln/>
        </p:spPr>
      </p:sp>
      <p:sp>
        <p:nvSpPr>
          <p:cNvPr id="957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5910DD-6BAD-46AC-BC59-D7A2E41349EB}" type="slidenum">
              <a:rPr lang="en-US"/>
              <a:pPr/>
              <a:t>47</a:t>
            </a:fld>
            <a:endParaRPr lang="en-US"/>
          </a:p>
        </p:txBody>
      </p:sp>
      <p:sp>
        <p:nvSpPr>
          <p:cNvPr id="958466" name="Rectangle 2"/>
          <p:cNvSpPr>
            <a:spLocks noRot="1" noChangeArrowheads="1" noTextEdit="1"/>
          </p:cNvSpPr>
          <p:nvPr>
            <p:ph type="sldImg"/>
          </p:nvPr>
        </p:nvSpPr>
        <p:spPr>
          <a:ln/>
        </p:spPr>
      </p:sp>
      <p:sp>
        <p:nvSpPr>
          <p:cNvPr id="958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8FFF04-0935-47C2-BAE7-E191E30DE836}" type="slidenum">
              <a:rPr lang="en-US"/>
              <a:pPr/>
              <a:t>48</a:t>
            </a:fld>
            <a:endParaRPr lang="en-US"/>
          </a:p>
        </p:txBody>
      </p:sp>
      <p:sp>
        <p:nvSpPr>
          <p:cNvPr id="959490" name="Rectangle 2"/>
          <p:cNvSpPr>
            <a:spLocks noRot="1" noChangeArrowheads="1" noTextEdit="1"/>
          </p:cNvSpPr>
          <p:nvPr>
            <p:ph type="sldImg"/>
          </p:nvPr>
        </p:nvSpPr>
        <p:spPr>
          <a:ln/>
        </p:spPr>
      </p:sp>
      <p:sp>
        <p:nvSpPr>
          <p:cNvPr id="959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871BAD-597D-47D7-89B8-171B3DD775AB}" type="slidenum">
              <a:rPr lang="en-US"/>
              <a:pPr/>
              <a:t>49</a:t>
            </a:fld>
            <a:endParaRPr lang="en-US"/>
          </a:p>
        </p:txBody>
      </p:sp>
      <p:sp>
        <p:nvSpPr>
          <p:cNvPr id="960514" name="Rectangle 2"/>
          <p:cNvSpPr>
            <a:spLocks noRot="1" noChangeArrowheads="1" noTextEdit="1"/>
          </p:cNvSpPr>
          <p:nvPr>
            <p:ph type="sldImg"/>
          </p:nvPr>
        </p:nvSpPr>
        <p:spPr>
          <a:ln/>
        </p:spPr>
      </p:sp>
      <p:sp>
        <p:nvSpPr>
          <p:cNvPr id="960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52A5F7-1DBC-415F-A658-9BF20183149F}" type="slidenum">
              <a:rPr lang="en-US"/>
              <a:pPr/>
              <a:t>5</a:t>
            </a:fld>
            <a:endParaRPr lang="en-US"/>
          </a:p>
        </p:txBody>
      </p:sp>
      <p:sp>
        <p:nvSpPr>
          <p:cNvPr id="915458" name="Rectangle 2"/>
          <p:cNvSpPr>
            <a:spLocks noRot="1" noChangeArrowheads="1" noTextEdit="1"/>
          </p:cNvSpPr>
          <p:nvPr>
            <p:ph type="sldImg"/>
          </p:nvPr>
        </p:nvSpPr>
        <p:spPr>
          <a:ln/>
        </p:spPr>
      </p:sp>
      <p:sp>
        <p:nvSpPr>
          <p:cNvPr id="915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6F8F59-B84D-4A25-9A98-817743CB5E08}" type="slidenum">
              <a:rPr lang="en-US"/>
              <a:pPr/>
              <a:t>50</a:t>
            </a:fld>
            <a:endParaRPr lang="en-US"/>
          </a:p>
        </p:txBody>
      </p:sp>
      <p:sp>
        <p:nvSpPr>
          <p:cNvPr id="961538" name="Rectangle 2"/>
          <p:cNvSpPr>
            <a:spLocks noRot="1" noChangeArrowheads="1" noTextEdit="1"/>
          </p:cNvSpPr>
          <p:nvPr>
            <p:ph type="sldImg"/>
          </p:nvPr>
        </p:nvSpPr>
        <p:spPr>
          <a:ln/>
        </p:spPr>
      </p:sp>
      <p:sp>
        <p:nvSpPr>
          <p:cNvPr id="961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E8C83D-4C97-43AC-9D1A-E85539CB3273}" type="slidenum">
              <a:rPr lang="en-US"/>
              <a:pPr/>
              <a:t>51</a:t>
            </a:fld>
            <a:endParaRPr lang="en-US"/>
          </a:p>
        </p:txBody>
      </p:sp>
      <p:sp>
        <p:nvSpPr>
          <p:cNvPr id="962562" name="Rectangle 2"/>
          <p:cNvSpPr>
            <a:spLocks noRot="1" noChangeArrowheads="1" noTextEdit="1"/>
          </p:cNvSpPr>
          <p:nvPr>
            <p:ph type="sldImg"/>
          </p:nvPr>
        </p:nvSpPr>
        <p:spPr>
          <a:ln/>
        </p:spPr>
      </p:sp>
      <p:sp>
        <p:nvSpPr>
          <p:cNvPr id="962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DD6B28-B5A9-42C5-B87B-D5DBA61E8BBC}" type="slidenum">
              <a:rPr lang="en-US"/>
              <a:pPr/>
              <a:t>52</a:t>
            </a:fld>
            <a:endParaRPr lang="en-US"/>
          </a:p>
        </p:txBody>
      </p:sp>
      <p:sp>
        <p:nvSpPr>
          <p:cNvPr id="963586" name="Rectangle 2"/>
          <p:cNvSpPr>
            <a:spLocks noRot="1" noChangeArrowheads="1" noTextEdit="1"/>
          </p:cNvSpPr>
          <p:nvPr>
            <p:ph type="sldImg"/>
          </p:nvPr>
        </p:nvSpPr>
        <p:spPr>
          <a:ln/>
        </p:spPr>
      </p:sp>
      <p:sp>
        <p:nvSpPr>
          <p:cNvPr id="963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F577EC-9844-465A-9B7E-0B4890E22F01}" type="slidenum">
              <a:rPr lang="en-US"/>
              <a:pPr/>
              <a:t>6</a:t>
            </a:fld>
            <a:endParaRPr lang="en-US"/>
          </a:p>
        </p:txBody>
      </p:sp>
      <p:sp>
        <p:nvSpPr>
          <p:cNvPr id="916482" name="Rectangle 2"/>
          <p:cNvSpPr>
            <a:spLocks noRot="1" noChangeArrowheads="1" noTextEdit="1"/>
          </p:cNvSpPr>
          <p:nvPr>
            <p:ph type="sldImg"/>
          </p:nvPr>
        </p:nvSpPr>
        <p:spPr>
          <a:ln/>
        </p:spPr>
      </p:sp>
      <p:sp>
        <p:nvSpPr>
          <p:cNvPr id="916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CA28B7-F6A3-4D31-A3A5-371B6841105D}" type="slidenum">
              <a:rPr lang="en-US"/>
              <a:pPr/>
              <a:t>7</a:t>
            </a:fld>
            <a:endParaRPr lang="en-US"/>
          </a:p>
        </p:txBody>
      </p:sp>
      <p:sp>
        <p:nvSpPr>
          <p:cNvPr id="917506" name="Rectangle 2"/>
          <p:cNvSpPr>
            <a:spLocks noRot="1" noChangeArrowheads="1" noTextEdit="1"/>
          </p:cNvSpPr>
          <p:nvPr>
            <p:ph type="sldImg"/>
          </p:nvPr>
        </p:nvSpPr>
        <p:spPr>
          <a:ln/>
        </p:spPr>
      </p:sp>
      <p:sp>
        <p:nvSpPr>
          <p:cNvPr id="917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B2F31F-0743-4562-953B-341F6182F41C}" type="slidenum">
              <a:rPr lang="en-US"/>
              <a:pPr/>
              <a:t>8</a:t>
            </a:fld>
            <a:endParaRPr lang="en-US"/>
          </a:p>
        </p:txBody>
      </p:sp>
      <p:sp>
        <p:nvSpPr>
          <p:cNvPr id="918530" name="Rectangle 2"/>
          <p:cNvSpPr>
            <a:spLocks noRot="1" noChangeArrowheads="1" noTextEdit="1"/>
          </p:cNvSpPr>
          <p:nvPr>
            <p:ph type="sldImg"/>
          </p:nvPr>
        </p:nvSpPr>
        <p:spPr>
          <a:ln/>
        </p:spPr>
      </p:sp>
      <p:sp>
        <p:nvSpPr>
          <p:cNvPr id="918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738D89-87EB-4E51-BBF7-DCFF908EE5A9}" type="slidenum">
              <a:rPr lang="en-US"/>
              <a:pPr/>
              <a:t>9</a:t>
            </a:fld>
            <a:endParaRPr lang="en-US"/>
          </a:p>
        </p:txBody>
      </p:sp>
      <p:sp>
        <p:nvSpPr>
          <p:cNvPr id="919554" name="Rectangle 2"/>
          <p:cNvSpPr>
            <a:spLocks noRot="1" noChangeArrowheads="1" noTextEdit="1"/>
          </p:cNvSpPr>
          <p:nvPr>
            <p:ph type="sldImg"/>
          </p:nvPr>
        </p:nvSpPr>
        <p:spPr>
          <a:ln/>
        </p:spPr>
      </p:sp>
      <p:sp>
        <p:nvSpPr>
          <p:cNvPr id="91955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en-US"/>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en-US"/>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en-US"/>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en-US"/>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en-US"/>
            </a:p>
          </p:txBody>
        </p:sp>
        <p:sp>
          <p:nvSpPr>
            <p:cNvPr id="210954"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en-US"/>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210958" name="Rectangle 14"/>
          <p:cNvSpPr>
            <a:spLocks noGrp="1" noChangeArrowheads="1"/>
          </p:cNvSpPr>
          <p:nvPr>
            <p:ph type="dt" sz="half" idx="2"/>
          </p:nvPr>
        </p:nvSpPr>
        <p:spPr bwMode="auto">
          <a:xfrm>
            <a:off x="9906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p>
        </p:txBody>
      </p:sp>
      <p:sp>
        <p:nvSpPr>
          <p:cNvPr id="210959" name="Rectangle 15"/>
          <p:cNvSpPr>
            <a:spLocks noGrp="1" noChangeArrowheads="1"/>
          </p:cNvSpPr>
          <p:nvPr>
            <p:ph type="ftr" sz="quarter" idx="3"/>
          </p:nvPr>
        </p:nvSpPr>
        <p:spPr bwMode="auto">
          <a:xfrm>
            <a:off x="3429000" y="6248400"/>
            <a:ext cx="2895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endParaRPr lang="en-US"/>
          </a:p>
        </p:txBody>
      </p:sp>
      <p:sp>
        <p:nvSpPr>
          <p:cNvPr id="210960" name="Rectangle 16"/>
          <p:cNvSpPr>
            <a:spLocks noGrp="1" noChangeArrowheads="1"/>
          </p:cNvSpPr>
          <p:nvPr>
            <p:ph type="sldNum" sz="quarter" idx="4"/>
          </p:nvPr>
        </p:nvSpPr>
        <p:spPr>
          <a:xfrm>
            <a:off x="6858000" y="6248400"/>
            <a:ext cx="1905000" cy="457200"/>
          </a:xfrm>
        </p:spPr>
        <p:txBody>
          <a:bodyPr/>
          <a:lstStyle>
            <a:lvl1pPr algn="r">
              <a:defRPr sz="1400" b="0">
                <a:latin typeface="+mn-lt"/>
              </a:defRPr>
            </a:lvl1pPr>
          </a:lstStyle>
          <a:p>
            <a:fld id="{2F54717A-41CB-4295-B4CB-09D45A8B6ABF}" type="slidenum">
              <a:rPr lang="en-US"/>
              <a:pPr/>
              <a:t>‹#›</a:t>
            </a:fld>
            <a:endParaRPr lang="en-US"/>
          </a:p>
        </p:txBody>
      </p:sp>
      <p:sp>
        <p:nvSpPr>
          <p:cNvPr id="210961" name="Text Box 17"/>
          <p:cNvSpPr txBox="1">
            <a:spLocks noChangeArrowheads="1"/>
          </p:cNvSpPr>
          <p:nvPr userDrawn="1"/>
        </p:nvSpPr>
        <p:spPr bwMode="auto">
          <a:xfrm>
            <a:off x="0" y="6553200"/>
            <a:ext cx="2209800" cy="304800"/>
          </a:xfrm>
          <a:prstGeom prst="rect">
            <a:avLst/>
          </a:prstGeom>
          <a:noFill/>
          <a:ln w="9525">
            <a:noFill/>
            <a:miter lim="800000"/>
            <a:headEnd/>
            <a:tailEnd/>
          </a:ln>
          <a:effec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itchFamily="18" charset="0"/>
            </a:endParaRPr>
          </a:p>
        </p:txBody>
      </p:sp>
      <p:sp>
        <p:nvSpPr>
          <p:cNvPr id="210962" name="Text Box 18"/>
          <p:cNvSpPr txBox="1">
            <a:spLocks noChangeArrowheads="1"/>
          </p:cNvSpPr>
          <p:nvPr userDrawn="1"/>
        </p:nvSpPr>
        <p:spPr bwMode="auto">
          <a:xfrm>
            <a:off x="4572000" y="6553200"/>
            <a:ext cx="4572000" cy="304800"/>
          </a:xfrm>
          <a:prstGeom prst="rect">
            <a:avLst/>
          </a:prstGeom>
          <a:noFill/>
          <a:ln w="9525">
            <a:noFill/>
            <a:miter lim="800000"/>
            <a:headEnd/>
            <a:tailEnd/>
          </a:ln>
          <a:effec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20.</a:t>
            </a:r>
            <a:fld id="{2AF247F3-C71E-4CE4-A685-C500337A69A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20.</a:t>
            </a:r>
            <a:fld id="{09D96620-7D54-4AE3-9432-E566FD081CC7}"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0" y="6400800"/>
            <a:ext cx="1905000" cy="457200"/>
          </a:xfrm>
        </p:spPr>
        <p:txBody>
          <a:bodyPr/>
          <a:lstStyle>
            <a:lvl1pPr>
              <a:defRPr/>
            </a:lvl1pPr>
          </a:lstStyle>
          <a:p>
            <a:r>
              <a:rPr lang="en-US"/>
              <a:t>20.</a:t>
            </a:r>
            <a:fld id="{87CF3FD6-4D62-40C5-90B6-0E762A931D0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20.</a:t>
            </a:r>
            <a:fld id="{447AB43B-640C-4495-AF0B-642701FE2EB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t>20.</a:t>
            </a:r>
            <a:fld id="{69FBE815-CD85-4AEC-A8E2-68608AB98E6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t>20.</a:t>
            </a:r>
            <a:fld id="{DDA32181-ACEF-49FE-BC01-F8F6CBB620D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t>20.</a:t>
            </a:r>
            <a:fld id="{B3216F6E-4036-4C18-BB1B-3676E69DB44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t>20.</a:t>
            </a:r>
            <a:fld id="{81C9B74A-8764-4311-A700-1C5F4F2A907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t>20.</a:t>
            </a:r>
            <a:fld id="{83C5418B-01B0-4688-A20D-63A2E9C469B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20.</a:t>
            </a:r>
            <a:fld id="{AEC23C73-66ED-4E43-9E2B-B0940F1948C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20.</a:t>
            </a:r>
            <a:fld id="{A28A8BBD-DE03-4388-BD48-9A3A98126DB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r>
              <a:rPr lang="en-US"/>
              <a:t>20.</a:t>
            </a:r>
            <a:fld id="{E7E4864A-880A-4243-A360-D9FEEA8ED1E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itchFamily="34" charset="0"/>
        </a:defRPr>
      </a:lvl2pPr>
      <a:lvl3pPr algn="l" rtl="0" fontAlgn="base">
        <a:spcBef>
          <a:spcPct val="0"/>
        </a:spcBef>
        <a:spcAft>
          <a:spcPct val="0"/>
        </a:spcAft>
        <a:defRPr sz="4400">
          <a:solidFill>
            <a:schemeClr val="tx2"/>
          </a:solidFill>
          <a:latin typeface="Tahoma" pitchFamily="34" charset="0"/>
        </a:defRPr>
      </a:lvl3pPr>
      <a:lvl4pPr algn="l" rtl="0" fontAlgn="base">
        <a:spcBef>
          <a:spcPct val="0"/>
        </a:spcBef>
        <a:spcAft>
          <a:spcPct val="0"/>
        </a:spcAft>
        <a:defRPr sz="4400">
          <a:solidFill>
            <a:schemeClr val="tx2"/>
          </a:solidFill>
          <a:latin typeface="Tahoma" pitchFamily="34" charset="0"/>
        </a:defRPr>
      </a:lvl4pPr>
      <a:lvl5pPr algn="l" rtl="0" fontAlgn="base">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t>20.</a:t>
            </a:r>
            <a:fld id="{0D78F012-F36B-402F-BBDC-7845E701C7AA}" type="slidenum">
              <a:rPr lang="en-US"/>
              <a:pPr/>
              <a:t>1</a:t>
            </a:fld>
            <a:endParaRPr lang="en-US"/>
          </a:p>
        </p:txBody>
      </p:sp>
      <p:pic>
        <p:nvPicPr>
          <p:cNvPr id="968706" name="Picture 2" descr="Forouzan4e07_banner"/>
          <p:cNvPicPr>
            <a:picLocks noGrp="1" noChangeAspect="1" noChangeArrowheads="1"/>
          </p:cNvPicPr>
          <p:nvPr>
            <p:ph/>
          </p:nvPr>
        </p:nvPicPr>
        <p:blipFill>
          <a:blip r:embed="rId3"/>
          <a:srcRect/>
          <a:stretch>
            <a:fillRect/>
          </a:stretch>
        </p:blipFill>
        <p:spPr bwMode="auto">
          <a:xfrm>
            <a:off x="0" y="0"/>
            <a:ext cx="9144000" cy="1096963"/>
          </a:xfrm>
          <a:noFill/>
          <a:ln>
            <a:miter lim="800000"/>
            <a:headEnd/>
            <a:tailEnd/>
          </a:ln>
        </p:spPr>
      </p:pic>
      <p:sp>
        <p:nvSpPr>
          <p:cNvPr id="968707" name="Rectangle 3"/>
          <p:cNvSpPr>
            <a:spLocks noChangeArrowheads="1"/>
          </p:cNvSpPr>
          <p:nvPr/>
        </p:nvSpPr>
        <p:spPr bwMode="auto">
          <a:xfrm>
            <a:off x="1143000" y="2514600"/>
            <a:ext cx="6858000" cy="2406650"/>
          </a:xfrm>
          <a:prstGeom prst="rect">
            <a:avLst/>
          </a:prstGeom>
          <a:noFill/>
          <a:ln w="9525">
            <a:noFill/>
            <a:miter lim="800000"/>
            <a:headEnd/>
            <a:tailEnd/>
          </a:ln>
          <a:effectLst/>
        </p:spPr>
        <p:txBody>
          <a:bodyPr>
            <a:spAutoFit/>
          </a:bodyPr>
          <a:lstStyle/>
          <a:p>
            <a:pPr algn="ctr"/>
            <a:r>
              <a:rPr lang="en-US" altLang="en-US" sz="4400">
                <a:solidFill>
                  <a:schemeClr val="tx2"/>
                </a:solidFill>
              </a:rPr>
              <a:t>Chapter 20</a:t>
            </a:r>
          </a:p>
          <a:p>
            <a:pPr algn="ctr"/>
            <a:endParaRPr lang="en-US" altLang="en-US" sz="2000">
              <a:solidFill>
                <a:schemeClr val="tx2"/>
              </a:solidFill>
            </a:endParaRPr>
          </a:p>
          <a:p>
            <a:pPr algn="ctr"/>
            <a:r>
              <a:rPr lang="en-US" sz="4400"/>
              <a:t>Network Layer:</a:t>
            </a:r>
          </a:p>
          <a:p>
            <a:pPr algn="ctr"/>
            <a:r>
              <a:rPr lang="en-US" sz="4400"/>
              <a:t>Internet Protocol</a:t>
            </a:r>
          </a:p>
        </p:txBody>
      </p:sp>
      <p:sp>
        <p:nvSpPr>
          <p:cNvPr id="968708" name="Text Box 4"/>
          <p:cNvSpPr txBox="1">
            <a:spLocks noChangeArrowheads="1"/>
          </p:cNvSpPr>
          <p:nvPr/>
        </p:nvSpPr>
        <p:spPr bwMode="auto">
          <a:xfrm>
            <a:off x="0" y="6507163"/>
            <a:ext cx="9144000" cy="274637"/>
          </a:xfrm>
          <a:prstGeom prst="rect">
            <a:avLst/>
          </a:prstGeom>
          <a:noFill/>
          <a:ln w="9525">
            <a:noFill/>
            <a:miter lim="800000"/>
            <a:headEnd/>
            <a:tailEnd/>
          </a:ln>
          <a:effectLst/>
        </p:spPr>
        <p:txBody>
          <a:bodyPr>
            <a:spAutoFit/>
          </a:bodyPr>
          <a:lstStyle/>
          <a:p>
            <a:pPr algn="ctr" eaLnBrk="1" hangingPunct="1"/>
            <a:r>
              <a:rPr lang="en-US" sz="1200" b="0">
                <a:latin typeface="Times New Roman" pitchFamily="18" charset="0"/>
              </a:rPr>
              <a:t>Copyright © The McGraw-Hill Companies, Inc. Permission required for reproduction or display.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64A0F54B-F825-4497-923C-EE5CC46E6293}" type="slidenum">
              <a:rPr lang="en-US"/>
              <a:pPr/>
              <a:t>10</a:t>
            </a:fld>
            <a:endParaRPr lang="en-US"/>
          </a:p>
        </p:txBody>
      </p:sp>
      <p:sp>
        <p:nvSpPr>
          <p:cNvPr id="86425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425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4260" name="Text Box 4"/>
          <p:cNvSpPr txBox="1">
            <a:spLocks noChangeArrowheads="1"/>
          </p:cNvSpPr>
          <p:nvPr/>
        </p:nvSpPr>
        <p:spPr bwMode="auto">
          <a:xfrm>
            <a:off x="304800" y="762000"/>
            <a:ext cx="611981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20.4  </a:t>
            </a:r>
            <a:r>
              <a:rPr lang="en-US" sz="2000" i="1">
                <a:latin typeface="Times New Roman" pitchFamily="18" charset="0"/>
              </a:rPr>
              <a:t>Position of IPv4 in TCP/IP protocol suite</a:t>
            </a:r>
          </a:p>
        </p:txBody>
      </p:sp>
      <p:sp>
        <p:nvSpPr>
          <p:cNvPr id="86426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4262" name="Picture 6"/>
          <p:cNvPicPr>
            <a:picLocks noChangeAspect="1" noChangeArrowheads="1"/>
          </p:cNvPicPr>
          <p:nvPr/>
        </p:nvPicPr>
        <p:blipFill>
          <a:blip r:embed="rId3"/>
          <a:srcRect/>
          <a:stretch>
            <a:fillRect/>
          </a:stretch>
        </p:blipFill>
        <p:spPr bwMode="auto">
          <a:xfrm>
            <a:off x="465138" y="1984375"/>
            <a:ext cx="7916862" cy="3578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3646EFD3-01A2-4A51-9FC5-86FCA01C6EB1}" type="slidenum">
              <a:rPr lang="en-US"/>
              <a:pPr/>
              <a:t>11</a:t>
            </a:fld>
            <a:endParaRPr lang="en-US"/>
          </a:p>
        </p:txBody>
      </p:sp>
      <p:sp>
        <p:nvSpPr>
          <p:cNvPr id="86528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528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5284" name="Text Box 4"/>
          <p:cNvSpPr txBox="1">
            <a:spLocks noChangeArrowheads="1"/>
          </p:cNvSpPr>
          <p:nvPr/>
        </p:nvSpPr>
        <p:spPr bwMode="auto">
          <a:xfrm>
            <a:off x="304800" y="762000"/>
            <a:ext cx="413226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20.5  </a:t>
            </a:r>
            <a:r>
              <a:rPr lang="en-US" sz="2000" i="1">
                <a:latin typeface="Times New Roman" pitchFamily="18" charset="0"/>
              </a:rPr>
              <a:t>IPv4 datagram format</a:t>
            </a:r>
          </a:p>
        </p:txBody>
      </p:sp>
      <p:sp>
        <p:nvSpPr>
          <p:cNvPr id="86528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5286" name="Picture 6"/>
          <p:cNvPicPr>
            <a:picLocks noChangeAspect="1" noChangeArrowheads="1"/>
          </p:cNvPicPr>
          <p:nvPr/>
        </p:nvPicPr>
        <p:blipFill>
          <a:blip r:embed="rId3"/>
          <a:srcRect/>
          <a:stretch>
            <a:fillRect/>
          </a:stretch>
        </p:blipFill>
        <p:spPr bwMode="auto">
          <a:xfrm>
            <a:off x="1362075" y="1662113"/>
            <a:ext cx="6334125" cy="43576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51A07CF2-5B04-411A-9875-684AFBE438CE}" type="slidenum">
              <a:rPr lang="en-US"/>
              <a:pPr/>
              <a:t>12</a:t>
            </a:fld>
            <a:endParaRPr lang="en-US"/>
          </a:p>
        </p:txBody>
      </p:sp>
      <p:sp>
        <p:nvSpPr>
          <p:cNvPr id="86630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630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6308" name="Text Box 4"/>
          <p:cNvSpPr txBox="1">
            <a:spLocks noChangeArrowheads="1"/>
          </p:cNvSpPr>
          <p:nvPr/>
        </p:nvSpPr>
        <p:spPr bwMode="auto">
          <a:xfrm>
            <a:off x="304800" y="762000"/>
            <a:ext cx="5692775"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20.6  </a:t>
            </a:r>
            <a:r>
              <a:rPr lang="en-US" sz="2000" i="1">
                <a:latin typeface="Times New Roman" pitchFamily="18" charset="0"/>
              </a:rPr>
              <a:t>Service type or differentiated services</a:t>
            </a:r>
          </a:p>
        </p:txBody>
      </p:sp>
      <p:sp>
        <p:nvSpPr>
          <p:cNvPr id="86630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6310" name="Picture 6"/>
          <p:cNvPicPr>
            <a:picLocks noChangeAspect="1" noChangeArrowheads="1"/>
          </p:cNvPicPr>
          <p:nvPr/>
        </p:nvPicPr>
        <p:blipFill>
          <a:blip r:embed="rId3"/>
          <a:srcRect/>
          <a:stretch>
            <a:fillRect/>
          </a:stretch>
        </p:blipFill>
        <p:spPr bwMode="auto">
          <a:xfrm>
            <a:off x="563563" y="2727325"/>
            <a:ext cx="7742237" cy="1311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20.</a:t>
            </a:r>
            <a:fld id="{7AB1D333-D982-4B1C-A7ED-B6FB2CCD8E4F}" type="slidenum">
              <a:rPr lang="en-US"/>
              <a:pPr/>
              <a:t>13</a:t>
            </a:fld>
            <a:endParaRPr lang="en-US"/>
          </a:p>
        </p:txBody>
      </p:sp>
      <p:sp>
        <p:nvSpPr>
          <p:cNvPr id="88473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473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474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474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474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474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474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4745"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884746" name="Line 10"/>
          <p:cNvSpPr>
            <a:spLocks noChangeShapeType="1"/>
          </p:cNvSpPr>
          <p:nvPr/>
        </p:nvSpPr>
        <p:spPr bwMode="auto">
          <a:xfrm>
            <a:off x="458788" y="3886200"/>
            <a:ext cx="8153400" cy="0"/>
          </a:xfrm>
          <a:prstGeom prst="line">
            <a:avLst/>
          </a:prstGeom>
          <a:noFill/>
          <a:ln w="76200">
            <a:solidFill>
              <a:srgbClr val="009900"/>
            </a:solidFill>
            <a:round/>
            <a:headEnd/>
            <a:tailEnd/>
          </a:ln>
          <a:effectLst/>
        </p:spPr>
        <p:txBody>
          <a:bodyPr/>
          <a:lstStyle/>
          <a:p>
            <a:endParaRPr lang="en-US"/>
          </a:p>
        </p:txBody>
      </p:sp>
      <p:sp>
        <p:nvSpPr>
          <p:cNvPr id="884747"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a:t>The precedence subfield was part of version 4, but never used.</a:t>
            </a:r>
          </a:p>
        </p:txBody>
      </p:sp>
      <p:grpSp>
        <p:nvGrpSpPr>
          <p:cNvPr id="884748" name="Group 12"/>
          <p:cNvGrpSpPr>
            <a:grpSpLocks/>
          </p:cNvGrpSpPr>
          <p:nvPr/>
        </p:nvGrpSpPr>
        <p:grpSpPr bwMode="auto">
          <a:xfrm>
            <a:off x="457200" y="1981200"/>
            <a:ext cx="1143000" cy="566738"/>
            <a:chOff x="1200" y="1248"/>
            <a:chExt cx="720" cy="357"/>
          </a:xfrm>
        </p:grpSpPr>
        <p:pic>
          <p:nvPicPr>
            <p:cNvPr id="884749"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8475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20.</a:t>
            </a:r>
            <a:fld id="{B5875B5C-670A-4F53-8F10-CD9115A768BF}" type="slidenum">
              <a:rPr lang="en-US"/>
              <a:pPr/>
              <a:t>14</a:t>
            </a:fld>
            <a:endParaRPr lang="en-US"/>
          </a:p>
        </p:txBody>
      </p:sp>
      <p:sp>
        <p:nvSpPr>
          <p:cNvPr id="886786" name="Text Box 2"/>
          <p:cNvSpPr txBox="1">
            <a:spLocks noChangeArrowheads="1"/>
          </p:cNvSpPr>
          <p:nvPr/>
        </p:nvSpPr>
        <p:spPr bwMode="auto">
          <a:xfrm>
            <a:off x="2362200" y="1295400"/>
            <a:ext cx="335280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Table 20.1  </a:t>
            </a:r>
            <a:r>
              <a:rPr lang="en-US" sz="2000" i="1">
                <a:latin typeface="Times New Roman" pitchFamily="18" charset="0"/>
              </a:rPr>
              <a:t>Types of service</a:t>
            </a:r>
          </a:p>
        </p:txBody>
      </p:sp>
      <p:pic>
        <p:nvPicPr>
          <p:cNvPr id="886788" name="Picture 4"/>
          <p:cNvPicPr>
            <a:picLocks noChangeAspect="1" noChangeArrowheads="1"/>
          </p:cNvPicPr>
          <p:nvPr/>
        </p:nvPicPr>
        <p:blipFill>
          <a:blip r:embed="rId3"/>
          <a:srcRect/>
          <a:stretch>
            <a:fillRect/>
          </a:stretch>
        </p:blipFill>
        <p:spPr bwMode="auto">
          <a:xfrm>
            <a:off x="2133600" y="1800225"/>
            <a:ext cx="5348288" cy="35861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20.</a:t>
            </a:r>
            <a:fld id="{54530A03-6CBA-4518-9A63-720C21AB59E4}" type="slidenum">
              <a:rPr lang="en-US"/>
              <a:pPr/>
              <a:t>15</a:t>
            </a:fld>
            <a:endParaRPr lang="en-US"/>
          </a:p>
        </p:txBody>
      </p:sp>
      <p:sp>
        <p:nvSpPr>
          <p:cNvPr id="887810" name="Text Box 2"/>
          <p:cNvSpPr txBox="1">
            <a:spLocks noChangeArrowheads="1"/>
          </p:cNvSpPr>
          <p:nvPr/>
        </p:nvSpPr>
        <p:spPr bwMode="auto">
          <a:xfrm>
            <a:off x="1447800" y="152400"/>
            <a:ext cx="411956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Table 20.2  </a:t>
            </a:r>
            <a:r>
              <a:rPr lang="en-US" sz="2000" i="1">
                <a:latin typeface="Times New Roman" pitchFamily="18" charset="0"/>
              </a:rPr>
              <a:t>Default types of service</a:t>
            </a:r>
          </a:p>
        </p:txBody>
      </p:sp>
      <p:pic>
        <p:nvPicPr>
          <p:cNvPr id="887812" name="Picture 4"/>
          <p:cNvPicPr>
            <a:picLocks noChangeAspect="1" noChangeArrowheads="1"/>
          </p:cNvPicPr>
          <p:nvPr/>
        </p:nvPicPr>
        <p:blipFill>
          <a:blip r:embed="rId3"/>
          <a:srcRect/>
          <a:stretch>
            <a:fillRect/>
          </a:stretch>
        </p:blipFill>
        <p:spPr bwMode="auto">
          <a:xfrm>
            <a:off x="1239838" y="533400"/>
            <a:ext cx="6608762" cy="5889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20.</a:t>
            </a:r>
            <a:fld id="{4728DE62-FC3E-4CDB-A6D2-A384DB69E94A}" type="slidenum">
              <a:rPr lang="en-US"/>
              <a:pPr/>
              <a:t>16</a:t>
            </a:fld>
            <a:endParaRPr lang="en-US"/>
          </a:p>
        </p:txBody>
      </p:sp>
      <p:sp>
        <p:nvSpPr>
          <p:cNvPr id="888834" name="Text Box 2"/>
          <p:cNvSpPr txBox="1">
            <a:spLocks noChangeArrowheads="1"/>
          </p:cNvSpPr>
          <p:nvPr/>
        </p:nvSpPr>
        <p:spPr bwMode="auto">
          <a:xfrm>
            <a:off x="2743200" y="1371600"/>
            <a:ext cx="3959225"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Table 20.3  </a:t>
            </a:r>
            <a:r>
              <a:rPr lang="en-US" sz="2000" i="1">
                <a:latin typeface="Times New Roman" pitchFamily="18" charset="0"/>
              </a:rPr>
              <a:t>Values for codepoints</a:t>
            </a:r>
          </a:p>
        </p:txBody>
      </p:sp>
      <p:pic>
        <p:nvPicPr>
          <p:cNvPr id="888836" name="Picture 4"/>
          <p:cNvPicPr>
            <a:picLocks noChangeAspect="1" noChangeArrowheads="1"/>
          </p:cNvPicPr>
          <p:nvPr/>
        </p:nvPicPr>
        <p:blipFill>
          <a:blip r:embed="rId3"/>
          <a:srcRect/>
          <a:stretch>
            <a:fillRect/>
          </a:stretch>
        </p:blipFill>
        <p:spPr bwMode="auto">
          <a:xfrm>
            <a:off x="2362200" y="1752600"/>
            <a:ext cx="5110163" cy="37449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20.</a:t>
            </a:r>
            <a:fld id="{3D21D9A2-A83A-4BA0-9D78-BC2E9E6CC739}" type="slidenum">
              <a:rPr lang="en-US"/>
              <a:pPr/>
              <a:t>17</a:t>
            </a:fld>
            <a:endParaRPr lang="en-US"/>
          </a:p>
        </p:txBody>
      </p:sp>
      <p:sp>
        <p:nvSpPr>
          <p:cNvPr id="88576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576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576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576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576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576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576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5769"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885770"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885771"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a:t>The total length field defines the total length of the datagram including the header.</a:t>
            </a:r>
          </a:p>
        </p:txBody>
      </p:sp>
      <p:grpSp>
        <p:nvGrpSpPr>
          <p:cNvPr id="885772" name="Group 12"/>
          <p:cNvGrpSpPr>
            <a:grpSpLocks/>
          </p:cNvGrpSpPr>
          <p:nvPr/>
        </p:nvGrpSpPr>
        <p:grpSpPr bwMode="auto">
          <a:xfrm>
            <a:off x="457200" y="1981200"/>
            <a:ext cx="1143000" cy="566738"/>
            <a:chOff x="1200" y="1248"/>
            <a:chExt cx="720" cy="357"/>
          </a:xfrm>
        </p:grpSpPr>
        <p:pic>
          <p:nvPicPr>
            <p:cNvPr id="885773"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8577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A07DE965-DCFA-4D49-A436-4C7F18DBE521}" type="slidenum">
              <a:rPr lang="en-US"/>
              <a:pPr/>
              <a:t>18</a:t>
            </a:fld>
            <a:endParaRPr lang="en-US"/>
          </a:p>
        </p:txBody>
      </p:sp>
      <p:sp>
        <p:nvSpPr>
          <p:cNvPr id="86733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733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7332" name="Text Box 4"/>
          <p:cNvSpPr txBox="1">
            <a:spLocks noChangeArrowheads="1"/>
          </p:cNvSpPr>
          <p:nvPr/>
        </p:nvSpPr>
        <p:spPr bwMode="auto">
          <a:xfrm>
            <a:off x="304800" y="762000"/>
            <a:ext cx="775335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20.7  </a:t>
            </a:r>
            <a:r>
              <a:rPr lang="en-US" sz="2000" i="1">
                <a:latin typeface="Times New Roman" pitchFamily="18" charset="0"/>
              </a:rPr>
              <a:t>Encapsulation of a small datagram in an Ethernet frame</a:t>
            </a:r>
          </a:p>
        </p:txBody>
      </p:sp>
      <p:sp>
        <p:nvSpPr>
          <p:cNvPr id="86733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7334" name="Picture 6"/>
          <p:cNvPicPr>
            <a:picLocks noChangeAspect="1" noChangeArrowheads="1"/>
          </p:cNvPicPr>
          <p:nvPr/>
        </p:nvPicPr>
        <p:blipFill>
          <a:blip r:embed="rId3"/>
          <a:srcRect/>
          <a:stretch>
            <a:fillRect/>
          </a:stretch>
        </p:blipFill>
        <p:spPr bwMode="auto">
          <a:xfrm>
            <a:off x="222250" y="2590800"/>
            <a:ext cx="8693150" cy="12271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575870CA-AD9B-405B-8231-7269BDA3121E}" type="slidenum">
              <a:rPr lang="en-US"/>
              <a:pPr/>
              <a:t>19</a:t>
            </a:fld>
            <a:endParaRPr lang="en-US"/>
          </a:p>
        </p:txBody>
      </p:sp>
      <p:sp>
        <p:nvSpPr>
          <p:cNvPr id="86835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835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8356" name="Text Box 4"/>
          <p:cNvSpPr txBox="1">
            <a:spLocks noChangeArrowheads="1"/>
          </p:cNvSpPr>
          <p:nvPr/>
        </p:nvSpPr>
        <p:spPr bwMode="auto">
          <a:xfrm>
            <a:off x="304800" y="762000"/>
            <a:ext cx="562610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20.8  </a:t>
            </a:r>
            <a:r>
              <a:rPr lang="en-US" sz="2000" i="1">
                <a:latin typeface="Times New Roman" pitchFamily="18" charset="0"/>
              </a:rPr>
              <a:t>Protocol field and encapsulated data</a:t>
            </a:r>
          </a:p>
        </p:txBody>
      </p:sp>
      <p:sp>
        <p:nvSpPr>
          <p:cNvPr id="86835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8358" name="Picture 6"/>
          <p:cNvPicPr>
            <a:picLocks noChangeAspect="1" noChangeArrowheads="1"/>
          </p:cNvPicPr>
          <p:nvPr/>
        </p:nvPicPr>
        <p:blipFill>
          <a:blip r:embed="rId3"/>
          <a:srcRect/>
          <a:stretch>
            <a:fillRect/>
          </a:stretch>
        </p:blipFill>
        <p:spPr bwMode="auto">
          <a:xfrm>
            <a:off x="514350" y="2541588"/>
            <a:ext cx="7715250" cy="21828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20.</a:t>
            </a:r>
            <a:fld id="{8CE2B123-B36C-4A54-AC6B-C7ACB7D3E8AD}" type="slidenum">
              <a:rPr lang="en-US"/>
              <a:pPr/>
              <a:t>2</a:t>
            </a:fld>
            <a:endParaRPr lang="en-US"/>
          </a:p>
        </p:txBody>
      </p:sp>
      <p:sp>
        <p:nvSpPr>
          <p:cNvPr id="5652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a:effectLst>
                <a:outerShdw blurRad="38100" dist="38100" dir="2700000" algn="tl">
                  <a:srgbClr val="FFFFFF"/>
                </a:outerShdw>
              </a:effectLst>
              <a:latin typeface="Times New Roman" pitchFamily="18" charset="0"/>
            </a:endParaRPr>
          </a:p>
        </p:txBody>
      </p:sp>
      <p:sp>
        <p:nvSpPr>
          <p:cNvPr id="565251" name="Text Box 3"/>
          <p:cNvSpPr txBox="1">
            <a:spLocks noChangeArrowheads="1"/>
          </p:cNvSpPr>
          <p:nvPr/>
        </p:nvSpPr>
        <p:spPr bwMode="auto">
          <a:xfrm>
            <a:off x="228600" y="406400"/>
            <a:ext cx="5459413" cy="579438"/>
          </a:xfrm>
          <a:prstGeom prst="rect">
            <a:avLst/>
          </a:prstGeom>
          <a:noFill/>
          <a:ln w="9525">
            <a:noFill/>
            <a:miter lim="800000"/>
            <a:headEnd/>
            <a:tailEnd/>
          </a:ln>
          <a:effectLst/>
        </p:spPr>
        <p:txBody>
          <a:bodyPr wrap="none">
            <a:spAutoFit/>
          </a:bodyPr>
          <a:lstStyle/>
          <a:p>
            <a:r>
              <a:rPr lang="en-US">
                <a:effectLst>
                  <a:outerShdw blurRad="38100" dist="38100" dir="2700000" algn="tl">
                    <a:srgbClr val="C0C0C0"/>
                  </a:outerShdw>
                </a:effectLst>
                <a:latin typeface="Times" pitchFamily="18" charset="0"/>
              </a:rPr>
              <a:t>20-1   INTERNETWORKING</a:t>
            </a:r>
          </a:p>
        </p:txBody>
      </p:sp>
      <p:sp>
        <p:nvSpPr>
          <p:cNvPr id="56525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565253" name="Rectangle 5"/>
          <p:cNvSpPr>
            <a:spLocks noChangeArrowheads="1"/>
          </p:cNvSpPr>
          <p:nvPr/>
        </p:nvSpPr>
        <p:spPr bwMode="auto">
          <a:xfrm>
            <a:off x="304800" y="1601788"/>
            <a:ext cx="8229600" cy="1373187"/>
          </a:xfrm>
          <a:prstGeom prst="rect">
            <a:avLst/>
          </a:prstGeom>
          <a:noFill/>
          <a:ln w="9525">
            <a:noFill/>
            <a:miter lim="800000"/>
            <a:headEnd/>
            <a:tailEnd/>
          </a:ln>
          <a:effectLst/>
        </p:spPr>
        <p:txBody>
          <a:bodyPr anchor="ctr">
            <a:spAutoFit/>
          </a:bodyPr>
          <a:lstStyle/>
          <a:p>
            <a:pPr algn="just" eaLnBrk="1" hangingPunct="1"/>
            <a:r>
              <a:rPr lang="en-US" sz="2800" i="1">
                <a:effectLst>
                  <a:outerShdw blurRad="38100" dist="38100" dir="2700000" algn="tl">
                    <a:srgbClr val="C0C0C0"/>
                  </a:outerShdw>
                </a:effectLst>
                <a:latin typeface="Times New Roman" pitchFamily="18" charset="0"/>
              </a:rPr>
              <a:t>In this section, we discuss internetworking, connecting networks together to make an internetwork or an internet. </a:t>
            </a:r>
          </a:p>
        </p:txBody>
      </p:sp>
      <p:sp>
        <p:nvSpPr>
          <p:cNvPr id="565277" name="Rectangle 29"/>
          <p:cNvSpPr>
            <a:spLocks noChangeArrowheads="1"/>
          </p:cNvSpPr>
          <p:nvPr/>
        </p:nvSpPr>
        <p:spPr bwMode="auto">
          <a:xfrm>
            <a:off x="152400" y="4679950"/>
            <a:ext cx="6705600" cy="1187450"/>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Need for Network Layer</a:t>
            </a:r>
            <a:r>
              <a:rPr lang="fr-FR" sz="2400">
                <a:solidFill>
                  <a:srgbClr val="0033CC"/>
                </a:solidFill>
                <a:latin typeface="Times New Roman" pitchFamily="18" charset="0"/>
              </a:rPr>
              <a:t/>
            </a:r>
            <a:br>
              <a:rPr lang="fr-FR" sz="2400">
                <a:solidFill>
                  <a:srgbClr val="0033CC"/>
                </a:solidFill>
                <a:latin typeface="Times New Roman" pitchFamily="18" charset="0"/>
              </a:rPr>
            </a:br>
            <a:r>
              <a:rPr lang="fr-FR" sz="2400">
                <a:solidFill>
                  <a:srgbClr val="0033CC"/>
                </a:solidFill>
                <a:latin typeface="Times New Roman" pitchFamily="18" charset="0"/>
              </a:rPr>
              <a:t>Internet as a Datagram Network</a:t>
            </a:r>
            <a:br>
              <a:rPr lang="fr-FR" sz="2400">
                <a:solidFill>
                  <a:srgbClr val="0033CC"/>
                </a:solidFill>
                <a:latin typeface="Times New Roman" pitchFamily="18" charset="0"/>
              </a:rPr>
            </a:br>
            <a:r>
              <a:rPr lang="en-US" sz="2400">
                <a:solidFill>
                  <a:srgbClr val="0033CC"/>
                </a:solidFill>
                <a:latin typeface="Times New Roman" pitchFamily="18" charset="0"/>
              </a:rPr>
              <a:t>Internet as a Connectionless Network</a:t>
            </a:r>
          </a:p>
        </p:txBody>
      </p:sp>
      <p:sp>
        <p:nvSpPr>
          <p:cNvPr id="565278" name="Text Box 30"/>
          <p:cNvSpPr txBox="1">
            <a:spLocks noChangeArrowheads="1"/>
          </p:cNvSpPr>
          <p:nvPr/>
        </p:nvSpPr>
        <p:spPr bwMode="auto">
          <a:xfrm>
            <a:off x="165100" y="4203700"/>
            <a:ext cx="4862513" cy="519113"/>
          </a:xfrm>
          <a:prstGeom prst="rect">
            <a:avLst/>
          </a:prstGeom>
          <a:noFill/>
          <a:ln w="76200" algn="ctr">
            <a:noFill/>
            <a:miter lim="800000"/>
            <a:headEnd/>
            <a:tailEnd/>
          </a:ln>
          <a:effectLst/>
        </p:spPr>
        <p:txBody>
          <a:bodyPr wrap="none">
            <a:spAutoFit/>
          </a:bodyPr>
          <a:lstStyle/>
          <a:p>
            <a:pPr algn="ct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20.</a:t>
            </a:r>
            <a:fld id="{A16CBFE7-D43B-4567-A42D-248F08347670}" type="slidenum">
              <a:rPr lang="en-US"/>
              <a:pPr/>
              <a:t>20</a:t>
            </a:fld>
            <a:endParaRPr lang="en-US"/>
          </a:p>
        </p:txBody>
      </p:sp>
      <p:sp>
        <p:nvSpPr>
          <p:cNvPr id="889858" name="Text Box 2"/>
          <p:cNvSpPr txBox="1">
            <a:spLocks noChangeArrowheads="1"/>
          </p:cNvSpPr>
          <p:nvPr/>
        </p:nvSpPr>
        <p:spPr bwMode="auto">
          <a:xfrm>
            <a:off x="2411413" y="1371600"/>
            <a:ext cx="3303587"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Table 20.4  </a:t>
            </a:r>
            <a:r>
              <a:rPr lang="en-US" sz="2000" i="1">
                <a:latin typeface="Times New Roman" pitchFamily="18" charset="0"/>
              </a:rPr>
              <a:t>Protocol values</a:t>
            </a:r>
          </a:p>
        </p:txBody>
      </p:sp>
      <p:pic>
        <p:nvPicPr>
          <p:cNvPr id="889860" name="Picture 4"/>
          <p:cNvPicPr>
            <a:picLocks noChangeAspect="1" noChangeArrowheads="1"/>
          </p:cNvPicPr>
          <p:nvPr/>
        </p:nvPicPr>
        <p:blipFill>
          <a:blip r:embed="rId3"/>
          <a:srcRect/>
          <a:stretch>
            <a:fillRect/>
          </a:stretch>
        </p:blipFill>
        <p:spPr bwMode="auto">
          <a:xfrm>
            <a:off x="2111375" y="1843088"/>
            <a:ext cx="5127625" cy="39481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20.</a:t>
            </a:r>
            <a:fld id="{2568F11C-3E88-445C-B00A-1B837107AA6D}" type="slidenum">
              <a:rPr lang="en-US"/>
              <a:pPr/>
              <a:t>21</a:t>
            </a:fld>
            <a:endParaRPr lang="en-US"/>
          </a:p>
        </p:txBody>
      </p:sp>
      <p:sp>
        <p:nvSpPr>
          <p:cNvPr id="89805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805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805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805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805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805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805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8057" name="Rectangle 9"/>
          <p:cNvSpPr>
            <a:spLocks noChangeArrowheads="1"/>
          </p:cNvSpPr>
          <p:nvPr/>
        </p:nvSpPr>
        <p:spPr bwMode="auto">
          <a:xfrm>
            <a:off x="228600" y="1143000"/>
            <a:ext cx="8686800" cy="1373188"/>
          </a:xfrm>
          <a:prstGeom prst="rect">
            <a:avLst/>
          </a:prstGeom>
          <a:noFill/>
          <a:ln w="9525">
            <a:noFill/>
            <a:miter lim="800000"/>
            <a:headEnd/>
            <a:tailEnd/>
          </a:ln>
          <a:effectLst/>
        </p:spPr>
        <p:txBody>
          <a:bodyPr>
            <a:spAutoFit/>
          </a:bodyPr>
          <a:lstStyle/>
          <a:p>
            <a:r>
              <a:rPr lang="en-US" sz="2800" i="1">
                <a:latin typeface="Times New Roman" pitchFamily="18" charset="0"/>
              </a:rPr>
              <a:t>An IPv4 packet has arrived with the first 8 bits as shown:</a:t>
            </a:r>
          </a:p>
          <a:p>
            <a:pPr algn="ctr"/>
            <a:r>
              <a:rPr lang="en-US" sz="2800" i="1">
                <a:solidFill>
                  <a:schemeClr val="folHlink"/>
                </a:solidFill>
                <a:latin typeface="Times New Roman" pitchFamily="18" charset="0"/>
              </a:rPr>
              <a:t>01000010</a:t>
            </a:r>
          </a:p>
          <a:p>
            <a:pPr algn="just"/>
            <a:r>
              <a:rPr lang="en-US" sz="2800" i="1">
                <a:latin typeface="Times New Roman" pitchFamily="18" charset="0"/>
              </a:rPr>
              <a:t>The receiver discards the packet. Why?</a:t>
            </a:r>
          </a:p>
        </p:txBody>
      </p:sp>
      <p:sp>
        <p:nvSpPr>
          <p:cNvPr id="898058" name="Rectangle 10"/>
          <p:cNvSpPr>
            <a:spLocks noChangeArrowheads="1"/>
          </p:cNvSpPr>
          <p:nvPr/>
        </p:nvSpPr>
        <p:spPr bwMode="auto">
          <a:xfrm>
            <a:off x="228600" y="3106738"/>
            <a:ext cx="8686800" cy="2654300"/>
          </a:xfrm>
          <a:prstGeom prst="rect">
            <a:avLst/>
          </a:prstGeom>
          <a:noFill/>
          <a:ln w="9525">
            <a:noFill/>
            <a:miter lim="800000"/>
            <a:headEnd/>
            <a:tailEnd/>
          </a:ln>
          <a:effectLst/>
        </p:spPr>
        <p:txBody>
          <a:bodyPr>
            <a:spAutoFit/>
          </a:bodyPr>
          <a:lstStyle/>
          <a:p>
            <a:r>
              <a:rPr lang="en-US" sz="2800" i="1">
                <a:solidFill>
                  <a:schemeClr val="hlink"/>
                </a:solidFill>
                <a:latin typeface="Times New Roman" pitchFamily="18" charset="0"/>
              </a:rPr>
              <a:t>Solution</a:t>
            </a:r>
          </a:p>
          <a:p>
            <a:r>
              <a:rPr lang="en-US" sz="2800" i="1">
                <a:latin typeface="Times" pitchFamily="18" charset="0"/>
              </a:rPr>
              <a:t>There is an error in this packet. The 4 leftmost bits (0100) show the version, which is correct. The next 4 bits (0010) show an invalid header length (2 × 4 = 8). The minimum number of bytes in the header must be </a:t>
            </a:r>
            <a:r>
              <a:rPr lang="en-US" sz="2800" i="1">
                <a:solidFill>
                  <a:schemeClr val="folHlink"/>
                </a:solidFill>
                <a:latin typeface="Times" pitchFamily="18" charset="0"/>
              </a:rPr>
              <a:t>20</a:t>
            </a:r>
            <a:r>
              <a:rPr lang="en-US" sz="2800" i="1">
                <a:latin typeface="Times" pitchFamily="18" charset="0"/>
              </a:rPr>
              <a:t>. The packet has been corrupted in transmission.</a:t>
            </a:r>
          </a:p>
        </p:txBody>
      </p:sp>
      <p:sp>
        <p:nvSpPr>
          <p:cNvPr id="898059" name="Text Box 11"/>
          <p:cNvSpPr txBox="1">
            <a:spLocks noChangeArrowheads="1"/>
          </p:cNvSpPr>
          <p:nvPr/>
        </p:nvSpPr>
        <p:spPr bwMode="auto">
          <a:xfrm>
            <a:off x="1143000" y="-76200"/>
            <a:ext cx="2487613"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20.1</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20.</a:t>
            </a:r>
            <a:fld id="{DB12AC6A-39CF-483D-AE02-8399C0C00495}" type="slidenum">
              <a:rPr lang="en-US"/>
              <a:pPr/>
              <a:t>22</a:t>
            </a:fld>
            <a:endParaRPr lang="en-US"/>
          </a:p>
        </p:txBody>
      </p:sp>
      <p:sp>
        <p:nvSpPr>
          <p:cNvPr id="89907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907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907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907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907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907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908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99081" name="Rectangle 9"/>
          <p:cNvSpPr>
            <a:spLocks noChangeArrowheads="1"/>
          </p:cNvSpPr>
          <p:nvPr/>
        </p:nvSpPr>
        <p:spPr bwMode="auto">
          <a:xfrm>
            <a:off x="228600" y="1143000"/>
            <a:ext cx="8686800" cy="1373188"/>
          </a:xfrm>
          <a:prstGeom prst="rect">
            <a:avLst/>
          </a:prstGeom>
          <a:noFill/>
          <a:ln w="9525">
            <a:noFill/>
            <a:miter lim="800000"/>
            <a:headEnd/>
            <a:tailEnd/>
          </a:ln>
          <a:effectLst/>
        </p:spPr>
        <p:txBody>
          <a:bodyPr>
            <a:spAutoFit/>
          </a:bodyPr>
          <a:lstStyle/>
          <a:p>
            <a:pPr algn="just"/>
            <a:r>
              <a:rPr lang="en-US" sz="2800" i="1">
                <a:latin typeface="Times New Roman" pitchFamily="18" charset="0"/>
              </a:rPr>
              <a:t>In an IPv4 packet, the value of HLEN is 1000 in binary. How many bytes of options are being carried by this packet?</a:t>
            </a:r>
          </a:p>
        </p:txBody>
      </p:sp>
      <p:sp>
        <p:nvSpPr>
          <p:cNvPr id="899082" name="Rectangle 10"/>
          <p:cNvSpPr>
            <a:spLocks noChangeArrowheads="1"/>
          </p:cNvSpPr>
          <p:nvPr/>
        </p:nvSpPr>
        <p:spPr bwMode="auto">
          <a:xfrm>
            <a:off x="228600" y="3106738"/>
            <a:ext cx="8686800" cy="1800225"/>
          </a:xfrm>
          <a:prstGeom prst="rect">
            <a:avLst/>
          </a:prstGeom>
          <a:noFill/>
          <a:ln w="9525">
            <a:noFill/>
            <a:miter lim="800000"/>
            <a:headEnd/>
            <a:tailEnd/>
          </a:ln>
          <a:effectLst/>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pitchFamily="18" charset="0"/>
              </a:rPr>
              <a:t>The HLEN value is 8, which means the total number of bytes in the header is 8 × 4, or 32 bytes. The first 20 bytes are the base header, the next </a:t>
            </a:r>
            <a:r>
              <a:rPr lang="en-US" sz="2800" i="1">
                <a:solidFill>
                  <a:schemeClr val="folHlink"/>
                </a:solidFill>
                <a:latin typeface="Times" pitchFamily="18" charset="0"/>
              </a:rPr>
              <a:t>12</a:t>
            </a:r>
            <a:r>
              <a:rPr lang="en-US" sz="2800" i="1">
                <a:latin typeface="Times" pitchFamily="18" charset="0"/>
              </a:rPr>
              <a:t> bytes are the options.</a:t>
            </a:r>
          </a:p>
        </p:txBody>
      </p:sp>
      <p:sp>
        <p:nvSpPr>
          <p:cNvPr id="899083"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20.2</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20.</a:t>
            </a:r>
            <a:fld id="{76332FBB-8D47-4798-B2A3-EA38616155EC}" type="slidenum">
              <a:rPr lang="en-US"/>
              <a:pPr/>
              <a:t>23</a:t>
            </a:fld>
            <a:endParaRPr lang="en-US"/>
          </a:p>
        </p:txBody>
      </p:sp>
      <p:sp>
        <p:nvSpPr>
          <p:cNvPr id="90009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009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010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010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010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010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010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0105" name="Rectangle 9"/>
          <p:cNvSpPr>
            <a:spLocks noChangeArrowheads="1"/>
          </p:cNvSpPr>
          <p:nvPr/>
        </p:nvSpPr>
        <p:spPr bwMode="auto">
          <a:xfrm>
            <a:off x="228600" y="1143000"/>
            <a:ext cx="8686800" cy="1373188"/>
          </a:xfrm>
          <a:prstGeom prst="rect">
            <a:avLst/>
          </a:prstGeom>
          <a:noFill/>
          <a:ln w="9525">
            <a:noFill/>
            <a:miter lim="800000"/>
            <a:headEnd/>
            <a:tailEnd/>
          </a:ln>
          <a:effectLst/>
        </p:spPr>
        <p:txBody>
          <a:bodyPr>
            <a:spAutoFit/>
          </a:bodyPr>
          <a:lstStyle/>
          <a:p>
            <a:pPr algn="just"/>
            <a:r>
              <a:rPr lang="en-US" sz="2800" i="1">
                <a:latin typeface="Times New Roman" pitchFamily="18" charset="0"/>
              </a:rPr>
              <a:t>In an IPv4 packet, the value of HLEN is 5, and the value of the total length field is 0x0028. How many bytes of data are being carried by this packet?</a:t>
            </a:r>
          </a:p>
        </p:txBody>
      </p:sp>
      <p:sp>
        <p:nvSpPr>
          <p:cNvPr id="900106" name="Rectangle 10"/>
          <p:cNvSpPr>
            <a:spLocks noChangeArrowheads="1"/>
          </p:cNvSpPr>
          <p:nvPr/>
        </p:nvSpPr>
        <p:spPr bwMode="auto">
          <a:xfrm>
            <a:off x="228600" y="3106738"/>
            <a:ext cx="8686800" cy="2227262"/>
          </a:xfrm>
          <a:prstGeom prst="rect">
            <a:avLst/>
          </a:prstGeom>
          <a:noFill/>
          <a:ln w="9525">
            <a:noFill/>
            <a:miter lim="800000"/>
            <a:headEnd/>
            <a:tailEnd/>
          </a:ln>
          <a:effectLst/>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pitchFamily="18" charset="0"/>
              </a:rPr>
              <a:t>The HLEN value is 5, which means the total number of bytes in the header is 5 × 4, or 20 bytes (no options). The total length is 40 bytes, which means the packet is carrying </a:t>
            </a:r>
            <a:r>
              <a:rPr lang="en-US" sz="2800" i="1">
                <a:solidFill>
                  <a:schemeClr val="folHlink"/>
                </a:solidFill>
                <a:latin typeface="Times" pitchFamily="18" charset="0"/>
              </a:rPr>
              <a:t>20</a:t>
            </a:r>
            <a:r>
              <a:rPr lang="en-US" sz="2800" i="1">
                <a:latin typeface="Times" pitchFamily="18" charset="0"/>
              </a:rPr>
              <a:t> bytes of data (40 − 20).</a:t>
            </a:r>
          </a:p>
        </p:txBody>
      </p:sp>
      <p:sp>
        <p:nvSpPr>
          <p:cNvPr id="900107"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20.3</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20.</a:t>
            </a:r>
            <a:fld id="{DEA26987-C1E6-4711-8620-FED473CCC4C5}" type="slidenum">
              <a:rPr lang="en-US"/>
              <a:pPr/>
              <a:t>24</a:t>
            </a:fld>
            <a:endParaRPr lang="en-US"/>
          </a:p>
        </p:txBody>
      </p:sp>
      <p:sp>
        <p:nvSpPr>
          <p:cNvPr id="90112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112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112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112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112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112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112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1129" name="Rectangle 9"/>
          <p:cNvSpPr>
            <a:spLocks noChangeArrowheads="1"/>
          </p:cNvSpPr>
          <p:nvPr/>
        </p:nvSpPr>
        <p:spPr bwMode="auto">
          <a:xfrm>
            <a:off x="228600" y="1143000"/>
            <a:ext cx="8686800" cy="2227263"/>
          </a:xfrm>
          <a:prstGeom prst="rect">
            <a:avLst/>
          </a:prstGeom>
          <a:noFill/>
          <a:ln w="9525">
            <a:noFill/>
            <a:miter lim="800000"/>
            <a:headEnd/>
            <a:tailEnd/>
          </a:ln>
          <a:effectLst/>
        </p:spPr>
        <p:txBody>
          <a:bodyPr>
            <a:spAutoFit/>
          </a:bodyPr>
          <a:lstStyle/>
          <a:p>
            <a:r>
              <a:rPr lang="en-US" sz="2800" i="1">
                <a:latin typeface="Times New Roman" pitchFamily="18" charset="0"/>
              </a:rPr>
              <a:t>An IPv4 packet has arrived with the first few hexadecimal digits as shown.</a:t>
            </a:r>
          </a:p>
          <a:p>
            <a:pPr algn="ctr"/>
            <a:r>
              <a:rPr lang="en-US" sz="2800" i="1">
                <a:solidFill>
                  <a:schemeClr val="folHlink"/>
                </a:solidFill>
                <a:latin typeface="Times New Roman" pitchFamily="18" charset="0"/>
              </a:rPr>
              <a:t>0x45000028000100000102</a:t>
            </a:r>
            <a:r>
              <a:rPr lang="en-US" sz="2800" i="1">
                <a:solidFill>
                  <a:schemeClr val="hlink"/>
                </a:solidFill>
                <a:latin typeface="Times New Roman" pitchFamily="18" charset="0"/>
              </a:rPr>
              <a:t> </a:t>
            </a:r>
            <a:r>
              <a:rPr lang="en-US" sz="2800" i="1">
                <a:solidFill>
                  <a:schemeClr val="folHlink"/>
                </a:solidFill>
                <a:latin typeface="Times New Roman" pitchFamily="18" charset="0"/>
              </a:rPr>
              <a:t>. . .</a:t>
            </a:r>
          </a:p>
          <a:p>
            <a:pPr algn="just"/>
            <a:r>
              <a:rPr lang="en-US" sz="2800" i="1">
                <a:latin typeface="Times New Roman" pitchFamily="18" charset="0"/>
              </a:rPr>
              <a:t>How many hops can this packet travel before being dropped? The data belong to what upper-layer protocol?</a:t>
            </a:r>
          </a:p>
        </p:txBody>
      </p:sp>
      <p:sp>
        <p:nvSpPr>
          <p:cNvPr id="901130" name="Rectangle 10"/>
          <p:cNvSpPr>
            <a:spLocks noChangeArrowheads="1"/>
          </p:cNvSpPr>
          <p:nvPr/>
        </p:nvSpPr>
        <p:spPr bwMode="auto">
          <a:xfrm>
            <a:off x="228600" y="3657600"/>
            <a:ext cx="8686800" cy="2654300"/>
          </a:xfrm>
          <a:prstGeom prst="rect">
            <a:avLst/>
          </a:prstGeom>
          <a:noFill/>
          <a:ln w="9525">
            <a:noFill/>
            <a:miter lim="800000"/>
            <a:headEnd/>
            <a:tailEnd/>
          </a:ln>
          <a:effectLst/>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pitchFamily="18" charset="0"/>
              </a:rPr>
              <a:t>To find the time-to-live field, we skip 8 bytes. The time-to-live field is the ninth byte, which is 01. This means the packet can travel only one hop. The protocol field is the next byte (02), which means that the upper-layer protocol is IGMP.</a:t>
            </a:r>
          </a:p>
        </p:txBody>
      </p:sp>
      <p:sp>
        <p:nvSpPr>
          <p:cNvPr id="901131"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20.4</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AC32EB3F-F798-44BA-B956-7DCC9A392B0F}" type="slidenum">
              <a:rPr lang="en-US"/>
              <a:pPr/>
              <a:t>25</a:t>
            </a:fld>
            <a:endParaRPr lang="en-US"/>
          </a:p>
        </p:txBody>
      </p:sp>
      <p:sp>
        <p:nvSpPr>
          <p:cNvPr id="86937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937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9380" name="Text Box 4"/>
          <p:cNvSpPr txBox="1">
            <a:spLocks noChangeArrowheads="1"/>
          </p:cNvSpPr>
          <p:nvPr/>
        </p:nvSpPr>
        <p:spPr bwMode="auto">
          <a:xfrm>
            <a:off x="304800" y="762000"/>
            <a:ext cx="506888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20.9  </a:t>
            </a:r>
            <a:r>
              <a:rPr lang="en-US" sz="2000" i="1">
                <a:latin typeface="Times New Roman" pitchFamily="18" charset="0"/>
              </a:rPr>
              <a:t>Maximum transfer unit (MTU)</a:t>
            </a:r>
          </a:p>
        </p:txBody>
      </p:sp>
      <p:sp>
        <p:nvSpPr>
          <p:cNvPr id="86938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9382" name="Picture 6"/>
          <p:cNvPicPr>
            <a:picLocks noChangeAspect="1" noChangeArrowheads="1"/>
          </p:cNvPicPr>
          <p:nvPr/>
        </p:nvPicPr>
        <p:blipFill>
          <a:blip r:embed="rId3"/>
          <a:srcRect/>
          <a:stretch>
            <a:fillRect/>
          </a:stretch>
        </p:blipFill>
        <p:spPr bwMode="auto">
          <a:xfrm>
            <a:off x="944563" y="2613025"/>
            <a:ext cx="7056437" cy="1730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20.</a:t>
            </a:r>
            <a:fld id="{FCF5EDB1-B818-44FB-A511-41D0656496F9}" type="slidenum">
              <a:rPr lang="en-US"/>
              <a:pPr/>
              <a:t>26</a:t>
            </a:fld>
            <a:endParaRPr lang="en-US"/>
          </a:p>
        </p:txBody>
      </p:sp>
      <p:sp>
        <p:nvSpPr>
          <p:cNvPr id="890882" name="Text Box 2"/>
          <p:cNvSpPr txBox="1">
            <a:spLocks noChangeArrowheads="1"/>
          </p:cNvSpPr>
          <p:nvPr/>
        </p:nvSpPr>
        <p:spPr bwMode="auto">
          <a:xfrm>
            <a:off x="1838325" y="762000"/>
            <a:ext cx="4333875"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Table 20.5  </a:t>
            </a:r>
            <a:r>
              <a:rPr lang="en-US" sz="2000" i="1">
                <a:latin typeface="Times New Roman" pitchFamily="18" charset="0"/>
              </a:rPr>
              <a:t>MTUs for some networks</a:t>
            </a:r>
          </a:p>
        </p:txBody>
      </p:sp>
      <p:pic>
        <p:nvPicPr>
          <p:cNvPr id="890884" name="Picture 4"/>
          <p:cNvPicPr>
            <a:picLocks noChangeAspect="1" noChangeArrowheads="1"/>
          </p:cNvPicPr>
          <p:nvPr/>
        </p:nvPicPr>
        <p:blipFill>
          <a:blip r:embed="rId3"/>
          <a:srcRect/>
          <a:stretch>
            <a:fillRect/>
          </a:stretch>
        </p:blipFill>
        <p:spPr bwMode="auto">
          <a:xfrm>
            <a:off x="1477963" y="1217613"/>
            <a:ext cx="6370637" cy="47259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8EEC3CA8-6A80-4F48-A1C1-F4063CF77960}" type="slidenum">
              <a:rPr lang="en-US"/>
              <a:pPr/>
              <a:t>27</a:t>
            </a:fld>
            <a:endParaRPr lang="en-US"/>
          </a:p>
        </p:txBody>
      </p:sp>
      <p:sp>
        <p:nvSpPr>
          <p:cNvPr id="87040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040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0404" name="Text Box 4"/>
          <p:cNvSpPr txBox="1">
            <a:spLocks noChangeArrowheads="1"/>
          </p:cNvSpPr>
          <p:nvPr/>
        </p:nvSpPr>
        <p:spPr bwMode="auto">
          <a:xfrm>
            <a:off x="304800" y="762000"/>
            <a:ext cx="492601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20.10  </a:t>
            </a:r>
            <a:r>
              <a:rPr lang="en-US" sz="2000" i="1">
                <a:latin typeface="Times New Roman" pitchFamily="18" charset="0"/>
              </a:rPr>
              <a:t>Flags used in fragmentation</a:t>
            </a:r>
          </a:p>
        </p:txBody>
      </p:sp>
      <p:sp>
        <p:nvSpPr>
          <p:cNvPr id="87040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0406" name="Picture 6"/>
          <p:cNvPicPr>
            <a:picLocks noChangeAspect="1" noChangeArrowheads="1"/>
          </p:cNvPicPr>
          <p:nvPr/>
        </p:nvPicPr>
        <p:blipFill>
          <a:blip r:embed="rId3"/>
          <a:srcRect/>
          <a:stretch>
            <a:fillRect/>
          </a:stretch>
        </p:blipFill>
        <p:spPr bwMode="auto">
          <a:xfrm>
            <a:off x="1809750" y="3060700"/>
            <a:ext cx="5524500" cy="7350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8305D30F-5E98-4380-B9DD-A18F9AECC434}" type="slidenum">
              <a:rPr lang="en-US"/>
              <a:pPr/>
              <a:t>28</a:t>
            </a:fld>
            <a:endParaRPr lang="en-US"/>
          </a:p>
        </p:txBody>
      </p:sp>
      <p:sp>
        <p:nvSpPr>
          <p:cNvPr id="87142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142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1428" name="Text Box 4"/>
          <p:cNvSpPr txBox="1">
            <a:spLocks noChangeArrowheads="1"/>
          </p:cNvSpPr>
          <p:nvPr/>
        </p:nvSpPr>
        <p:spPr bwMode="auto">
          <a:xfrm>
            <a:off x="304800" y="762000"/>
            <a:ext cx="447516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20.11  </a:t>
            </a:r>
            <a:r>
              <a:rPr lang="en-US" sz="2000" i="1">
                <a:latin typeface="Times New Roman" pitchFamily="18" charset="0"/>
              </a:rPr>
              <a:t>Fragmentation example</a:t>
            </a:r>
          </a:p>
        </p:txBody>
      </p:sp>
      <p:sp>
        <p:nvSpPr>
          <p:cNvPr id="87142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1430" name="Picture 6"/>
          <p:cNvPicPr>
            <a:picLocks noChangeAspect="1" noChangeArrowheads="1"/>
          </p:cNvPicPr>
          <p:nvPr/>
        </p:nvPicPr>
        <p:blipFill>
          <a:blip r:embed="rId3"/>
          <a:srcRect/>
          <a:stretch>
            <a:fillRect/>
          </a:stretch>
        </p:blipFill>
        <p:spPr bwMode="auto">
          <a:xfrm>
            <a:off x="477838" y="2170113"/>
            <a:ext cx="7751762" cy="30114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2B469A45-DF4C-429D-A259-D978C747628A}" type="slidenum">
              <a:rPr lang="en-US"/>
              <a:pPr/>
              <a:t>29</a:t>
            </a:fld>
            <a:endParaRPr lang="en-US"/>
          </a:p>
        </p:txBody>
      </p:sp>
      <p:sp>
        <p:nvSpPr>
          <p:cNvPr id="872450" name="Line 2"/>
          <p:cNvSpPr>
            <a:spLocks noChangeShapeType="1"/>
          </p:cNvSpPr>
          <p:nvPr/>
        </p:nvSpPr>
        <p:spPr bwMode="auto">
          <a:xfrm>
            <a:off x="152400" y="76200"/>
            <a:ext cx="8763000" cy="0"/>
          </a:xfrm>
          <a:prstGeom prst="line">
            <a:avLst/>
          </a:prstGeom>
          <a:noFill/>
          <a:ln w="76200">
            <a:solidFill>
              <a:schemeClr val="hlink"/>
            </a:solidFill>
            <a:round/>
            <a:headEnd/>
            <a:tailEnd/>
          </a:ln>
          <a:effectLst/>
        </p:spPr>
        <p:txBody>
          <a:bodyPr/>
          <a:lstStyle/>
          <a:p>
            <a:endParaRPr lang="en-US"/>
          </a:p>
        </p:txBody>
      </p:sp>
      <p:sp>
        <p:nvSpPr>
          <p:cNvPr id="872451" name="Line 3"/>
          <p:cNvSpPr>
            <a:spLocks noChangeShapeType="1"/>
          </p:cNvSpPr>
          <p:nvPr/>
        </p:nvSpPr>
        <p:spPr bwMode="auto">
          <a:xfrm>
            <a:off x="152400" y="914400"/>
            <a:ext cx="8763000" cy="0"/>
          </a:xfrm>
          <a:prstGeom prst="line">
            <a:avLst/>
          </a:prstGeom>
          <a:noFill/>
          <a:ln w="19050">
            <a:solidFill>
              <a:schemeClr val="hlink"/>
            </a:solidFill>
            <a:round/>
            <a:headEnd/>
            <a:tailEnd/>
          </a:ln>
          <a:effectLst/>
        </p:spPr>
        <p:txBody>
          <a:bodyPr/>
          <a:lstStyle/>
          <a:p>
            <a:endParaRPr lang="en-US"/>
          </a:p>
        </p:txBody>
      </p:sp>
      <p:sp>
        <p:nvSpPr>
          <p:cNvPr id="872452" name="Text Box 4"/>
          <p:cNvSpPr txBox="1">
            <a:spLocks noChangeArrowheads="1"/>
          </p:cNvSpPr>
          <p:nvPr/>
        </p:nvSpPr>
        <p:spPr bwMode="auto">
          <a:xfrm>
            <a:off x="304800" y="304800"/>
            <a:ext cx="532606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20.12  </a:t>
            </a:r>
            <a:r>
              <a:rPr lang="en-US" sz="2000" i="1">
                <a:latin typeface="Times New Roman" pitchFamily="18" charset="0"/>
              </a:rPr>
              <a:t>Detailed fragmentation example</a:t>
            </a:r>
          </a:p>
        </p:txBody>
      </p:sp>
      <p:sp>
        <p:nvSpPr>
          <p:cNvPr id="872453"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US"/>
          </a:p>
        </p:txBody>
      </p:sp>
      <p:pic>
        <p:nvPicPr>
          <p:cNvPr id="872454" name="Picture 6"/>
          <p:cNvPicPr>
            <a:picLocks noChangeAspect="1" noChangeArrowheads="1"/>
          </p:cNvPicPr>
          <p:nvPr/>
        </p:nvPicPr>
        <p:blipFill>
          <a:blip r:embed="rId3"/>
          <a:srcRect/>
          <a:stretch>
            <a:fillRect/>
          </a:stretch>
        </p:blipFill>
        <p:spPr bwMode="auto">
          <a:xfrm>
            <a:off x="739775" y="1198563"/>
            <a:ext cx="6956425" cy="51260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FBAB9F96-3B5F-4843-A7E3-1D60C7E20925}" type="slidenum">
              <a:rPr lang="en-US"/>
              <a:pPr/>
              <a:t>3</a:t>
            </a:fld>
            <a:endParaRPr lang="en-US"/>
          </a:p>
        </p:txBody>
      </p:sp>
      <p:sp>
        <p:nvSpPr>
          <p:cNvPr id="86118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118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1188" name="Text Box 4"/>
          <p:cNvSpPr txBox="1">
            <a:spLocks noChangeArrowheads="1"/>
          </p:cNvSpPr>
          <p:nvPr/>
        </p:nvSpPr>
        <p:spPr bwMode="auto">
          <a:xfrm>
            <a:off x="304800" y="762000"/>
            <a:ext cx="433863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20.1  </a:t>
            </a:r>
            <a:r>
              <a:rPr lang="en-US" sz="2000" i="1">
                <a:latin typeface="Times New Roman" pitchFamily="18" charset="0"/>
              </a:rPr>
              <a:t>Links between two hosts</a:t>
            </a:r>
          </a:p>
        </p:txBody>
      </p:sp>
      <p:sp>
        <p:nvSpPr>
          <p:cNvPr id="86118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1190" name="Picture 6"/>
          <p:cNvPicPr>
            <a:picLocks noChangeAspect="1" noChangeArrowheads="1"/>
          </p:cNvPicPr>
          <p:nvPr/>
        </p:nvPicPr>
        <p:blipFill>
          <a:blip r:embed="rId3"/>
          <a:srcRect/>
          <a:stretch>
            <a:fillRect/>
          </a:stretch>
        </p:blipFill>
        <p:spPr bwMode="auto">
          <a:xfrm>
            <a:off x="914400" y="1716088"/>
            <a:ext cx="6873875" cy="40751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20.</a:t>
            </a:r>
            <a:fld id="{669644B2-2998-4511-ACAE-5D730C45C58E}" type="slidenum">
              <a:rPr lang="en-US"/>
              <a:pPr/>
              <a:t>30</a:t>
            </a:fld>
            <a:endParaRPr lang="en-US"/>
          </a:p>
        </p:txBody>
      </p:sp>
      <p:sp>
        <p:nvSpPr>
          <p:cNvPr id="90214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214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214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214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215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215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215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2153" name="Rectangle 9"/>
          <p:cNvSpPr>
            <a:spLocks noChangeArrowheads="1"/>
          </p:cNvSpPr>
          <p:nvPr/>
        </p:nvSpPr>
        <p:spPr bwMode="auto">
          <a:xfrm>
            <a:off x="228600" y="1143000"/>
            <a:ext cx="8686800" cy="1373188"/>
          </a:xfrm>
          <a:prstGeom prst="rect">
            <a:avLst/>
          </a:prstGeom>
          <a:noFill/>
          <a:ln w="9525">
            <a:noFill/>
            <a:miter lim="800000"/>
            <a:headEnd/>
            <a:tailEnd/>
          </a:ln>
          <a:effectLst/>
        </p:spPr>
        <p:txBody>
          <a:bodyPr>
            <a:spAutoFit/>
          </a:bodyPr>
          <a:lstStyle/>
          <a:p>
            <a:pPr algn="just"/>
            <a:r>
              <a:rPr lang="en-US" sz="2800" i="1">
                <a:latin typeface="Times New Roman" pitchFamily="18" charset="0"/>
              </a:rPr>
              <a:t>A packet has arrived with an M bit value of 0. Is this the first fragment, the last fragment, or a middle fragment? Do we know if the packet was fragmented?</a:t>
            </a:r>
          </a:p>
        </p:txBody>
      </p:sp>
      <p:sp>
        <p:nvSpPr>
          <p:cNvPr id="902154" name="Rectangle 10"/>
          <p:cNvSpPr>
            <a:spLocks noChangeArrowheads="1"/>
          </p:cNvSpPr>
          <p:nvPr/>
        </p:nvSpPr>
        <p:spPr bwMode="auto">
          <a:xfrm>
            <a:off x="228600" y="3106738"/>
            <a:ext cx="8686800" cy="2227262"/>
          </a:xfrm>
          <a:prstGeom prst="rect">
            <a:avLst/>
          </a:prstGeom>
          <a:noFill/>
          <a:ln w="9525">
            <a:noFill/>
            <a:miter lim="800000"/>
            <a:headEnd/>
            <a:tailEnd/>
          </a:ln>
          <a:effectLst/>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pitchFamily="18" charset="0"/>
              </a:rPr>
              <a:t>If the M bit is 0, it means that there are no more fragments; the fragment is the last one. However, we cannot say if the original packet was fragmented or not. A non-fragmented packet is considered the last fragment.</a:t>
            </a:r>
          </a:p>
        </p:txBody>
      </p:sp>
      <p:sp>
        <p:nvSpPr>
          <p:cNvPr id="902155"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20.5</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20.</a:t>
            </a:r>
            <a:fld id="{6DD17311-7E3C-4B4F-B9DA-D1C68F54A2AD}" type="slidenum">
              <a:rPr lang="en-US"/>
              <a:pPr/>
              <a:t>31</a:t>
            </a:fld>
            <a:endParaRPr lang="en-US"/>
          </a:p>
        </p:txBody>
      </p:sp>
      <p:sp>
        <p:nvSpPr>
          <p:cNvPr id="90317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317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317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317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317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317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317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3177" name="Rectangle 9"/>
          <p:cNvSpPr>
            <a:spLocks noChangeArrowheads="1"/>
          </p:cNvSpPr>
          <p:nvPr/>
        </p:nvSpPr>
        <p:spPr bwMode="auto">
          <a:xfrm>
            <a:off x="228600" y="1143000"/>
            <a:ext cx="8686800" cy="1373188"/>
          </a:xfrm>
          <a:prstGeom prst="rect">
            <a:avLst/>
          </a:prstGeom>
          <a:noFill/>
          <a:ln w="9525">
            <a:noFill/>
            <a:miter lim="800000"/>
            <a:headEnd/>
            <a:tailEnd/>
          </a:ln>
          <a:effectLst/>
        </p:spPr>
        <p:txBody>
          <a:bodyPr>
            <a:spAutoFit/>
          </a:bodyPr>
          <a:lstStyle/>
          <a:p>
            <a:pPr algn="just"/>
            <a:r>
              <a:rPr lang="en-US" sz="2800" i="1">
                <a:latin typeface="Times New Roman" pitchFamily="18" charset="0"/>
              </a:rPr>
              <a:t>A packet has arrived with an M bit value of 1. Is this the first fragment, the last fragment, or a middle fragment? Do we know if the packet was fragmented?</a:t>
            </a:r>
          </a:p>
        </p:txBody>
      </p:sp>
      <p:sp>
        <p:nvSpPr>
          <p:cNvPr id="903178" name="Rectangle 10"/>
          <p:cNvSpPr>
            <a:spLocks noChangeArrowheads="1"/>
          </p:cNvSpPr>
          <p:nvPr/>
        </p:nvSpPr>
        <p:spPr bwMode="auto">
          <a:xfrm>
            <a:off x="228600" y="3106738"/>
            <a:ext cx="8686800" cy="2654300"/>
          </a:xfrm>
          <a:prstGeom prst="rect">
            <a:avLst/>
          </a:prstGeom>
          <a:noFill/>
          <a:ln w="9525">
            <a:noFill/>
            <a:miter lim="800000"/>
            <a:headEnd/>
            <a:tailEnd/>
          </a:ln>
          <a:effectLst/>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pitchFamily="18" charset="0"/>
              </a:rPr>
              <a:t>If the M bit is 1, it means that there is at least one more fragment. This fragment can be the first one or a middle one, but not the last one. We don’t know if it is the first one or a middle one; we need more information (the value of the fragmentation offset).</a:t>
            </a:r>
          </a:p>
        </p:txBody>
      </p:sp>
      <p:sp>
        <p:nvSpPr>
          <p:cNvPr id="903179"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20.6</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20.</a:t>
            </a:r>
            <a:fld id="{0B52EC7E-1E28-4666-9E77-4FC5783CCB8A}" type="slidenum">
              <a:rPr lang="en-US"/>
              <a:pPr/>
              <a:t>32</a:t>
            </a:fld>
            <a:endParaRPr lang="en-US"/>
          </a:p>
        </p:txBody>
      </p:sp>
      <p:sp>
        <p:nvSpPr>
          <p:cNvPr id="90419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419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419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419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419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419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420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4201" name="Rectangle 9"/>
          <p:cNvSpPr>
            <a:spLocks noChangeArrowheads="1"/>
          </p:cNvSpPr>
          <p:nvPr/>
        </p:nvSpPr>
        <p:spPr bwMode="auto">
          <a:xfrm>
            <a:off x="228600" y="1143000"/>
            <a:ext cx="8686800" cy="1373188"/>
          </a:xfrm>
          <a:prstGeom prst="rect">
            <a:avLst/>
          </a:prstGeom>
          <a:noFill/>
          <a:ln w="9525">
            <a:noFill/>
            <a:miter lim="800000"/>
            <a:headEnd/>
            <a:tailEnd/>
          </a:ln>
          <a:effectLst/>
        </p:spPr>
        <p:txBody>
          <a:bodyPr>
            <a:spAutoFit/>
          </a:bodyPr>
          <a:lstStyle/>
          <a:p>
            <a:pPr algn="just"/>
            <a:r>
              <a:rPr lang="en-US" sz="2800" i="1">
                <a:latin typeface="Times New Roman" pitchFamily="18" charset="0"/>
              </a:rPr>
              <a:t>A packet has arrived with an M bit value of 1 and a fragmentation offset value of 0. Is this the first fragment, the last fragment, or a middle fragment?</a:t>
            </a:r>
          </a:p>
        </p:txBody>
      </p:sp>
      <p:sp>
        <p:nvSpPr>
          <p:cNvPr id="904202" name="Rectangle 10"/>
          <p:cNvSpPr>
            <a:spLocks noChangeArrowheads="1"/>
          </p:cNvSpPr>
          <p:nvPr/>
        </p:nvSpPr>
        <p:spPr bwMode="auto">
          <a:xfrm>
            <a:off x="228600" y="3106738"/>
            <a:ext cx="8686800" cy="1800225"/>
          </a:xfrm>
          <a:prstGeom prst="rect">
            <a:avLst/>
          </a:prstGeom>
          <a:noFill/>
          <a:ln w="9525">
            <a:noFill/>
            <a:miter lim="800000"/>
            <a:headEnd/>
            <a:tailEnd/>
          </a:ln>
          <a:effectLst/>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pitchFamily="18" charset="0"/>
              </a:rPr>
              <a:t>Because the M bit is 1, it is either the first fragment or a middle one. Because the offset value is 0, it is the first fragment.</a:t>
            </a:r>
          </a:p>
        </p:txBody>
      </p:sp>
      <p:sp>
        <p:nvSpPr>
          <p:cNvPr id="904203"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20.7</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20.</a:t>
            </a:r>
            <a:fld id="{944870C4-5B12-45AA-BC48-960A7E1BEFAF}" type="slidenum">
              <a:rPr lang="en-US"/>
              <a:pPr/>
              <a:t>33</a:t>
            </a:fld>
            <a:endParaRPr lang="en-US"/>
          </a:p>
        </p:txBody>
      </p:sp>
      <p:sp>
        <p:nvSpPr>
          <p:cNvPr id="90521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521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522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522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522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522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522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5225" name="Rectangle 9"/>
          <p:cNvSpPr>
            <a:spLocks noChangeArrowheads="1"/>
          </p:cNvSpPr>
          <p:nvPr/>
        </p:nvSpPr>
        <p:spPr bwMode="auto">
          <a:xfrm>
            <a:off x="228600" y="1143000"/>
            <a:ext cx="8686800" cy="1373188"/>
          </a:xfrm>
          <a:prstGeom prst="rect">
            <a:avLst/>
          </a:prstGeom>
          <a:noFill/>
          <a:ln w="9525">
            <a:noFill/>
            <a:miter lim="800000"/>
            <a:headEnd/>
            <a:tailEnd/>
          </a:ln>
          <a:effectLst/>
        </p:spPr>
        <p:txBody>
          <a:bodyPr>
            <a:spAutoFit/>
          </a:bodyPr>
          <a:lstStyle/>
          <a:p>
            <a:pPr algn="just"/>
            <a:r>
              <a:rPr lang="en-US" sz="2800" i="1">
                <a:latin typeface="Times New Roman" pitchFamily="18" charset="0"/>
              </a:rPr>
              <a:t>A packet has arrived in which the offset value is 100. What is the number of the first byte? Do we know the number of the last byte?</a:t>
            </a:r>
          </a:p>
        </p:txBody>
      </p:sp>
      <p:sp>
        <p:nvSpPr>
          <p:cNvPr id="905226" name="Rectangle 10"/>
          <p:cNvSpPr>
            <a:spLocks noChangeArrowheads="1"/>
          </p:cNvSpPr>
          <p:nvPr/>
        </p:nvSpPr>
        <p:spPr bwMode="auto">
          <a:xfrm>
            <a:off x="228600" y="3106738"/>
            <a:ext cx="8686800" cy="2227262"/>
          </a:xfrm>
          <a:prstGeom prst="rect">
            <a:avLst/>
          </a:prstGeom>
          <a:noFill/>
          <a:ln w="9525">
            <a:noFill/>
            <a:miter lim="800000"/>
            <a:headEnd/>
            <a:tailEnd/>
          </a:ln>
          <a:effectLst/>
        </p:spPr>
        <p:txBody>
          <a:bodyPr>
            <a:spAutoFit/>
          </a:bodyPr>
          <a:lstStyle/>
          <a:p>
            <a:r>
              <a:rPr lang="en-US" sz="2800" i="1">
                <a:solidFill>
                  <a:schemeClr val="hlink"/>
                </a:solidFill>
                <a:latin typeface="Times New Roman" pitchFamily="18" charset="0"/>
              </a:rPr>
              <a:t>Solution</a:t>
            </a:r>
          </a:p>
          <a:p>
            <a:r>
              <a:rPr lang="en-US" sz="2800" i="1">
                <a:latin typeface="Times New Roman" pitchFamily="18" charset="0"/>
              </a:rPr>
              <a:t>To find the number of the first byte, we multiply the offset value by 8. This means that the first byte number is 800. We cannot determine the number of the last byte unless we know the length.</a:t>
            </a:r>
          </a:p>
        </p:txBody>
      </p:sp>
      <p:sp>
        <p:nvSpPr>
          <p:cNvPr id="905227"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20.8</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p>
            <a:r>
              <a:rPr lang="en-US"/>
              <a:t>20.</a:t>
            </a:r>
            <a:fld id="{633F6E2A-2767-40ED-A23F-92E970A0A9AA}" type="slidenum">
              <a:rPr lang="en-US"/>
              <a:pPr/>
              <a:t>34</a:t>
            </a:fld>
            <a:endParaRPr lang="en-US"/>
          </a:p>
        </p:txBody>
      </p:sp>
      <p:sp>
        <p:nvSpPr>
          <p:cNvPr id="90624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624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624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624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624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624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624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6249" name="Rectangle 9"/>
          <p:cNvSpPr>
            <a:spLocks noChangeArrowheads="1"/>
          </p:cNvSpPr>
          <p:nvPr/>
        </p:nvSpPr>
        <p:spPr bwMode="auto">
          <a:xfrm>
            <a:off x="228600" y="1143000"/>
            <a:ext cx="8686800" cy="1800225"/>
          </a:xfrm>
          <a:prstGeom prst="rect">
            <a:avLst/>
          </a:prstGeom>
          <a:noFill/>
          <a:ln w="9525">
            <a:noFill/>
            <a:miter lim="800000"/>
            <a:headEnd/>
            <a:tailEnd/>
          </a:ln>
          <a:effectLst/>
        </p:spPr>
        <p:txBody>
          <a:bodyPr>
            <a:spAutoFit/>
          </a:bodyPr>
          <a:lstStyle/>
          <a:p>
            <a:pPr algn="just"/>
            <a:r>
              <a:rPr lang="en-US" sz="2800" i="1">
                <a:latin typeface="Times New Roman" pitchFamily="18" charset="0"/>
              </a:rPr>
              <a:t>A packet has arrived in which the offset value is 100, the value of HLEN is 5, and the value of the total length field is 100. What are the numbers of the first byte and the last byte?</a:t>
            </a:r>
          </a:p>
        </p:txBody>
      </p:sp>
      <p:sp>
        <p:nvSpPr>
          <p:cNvPr id="906250" name="Rectangle 10"/>
          <p:cNvSpPr>
            <a:spLocks noChangeArrowheads="1"/>
          </p:cNvSpPr>
          <p:nvPr/>
        </p:nvSpPr>
        <p:spPr bwMode="auto">
          <a:xfrm>
            <a:off x="228600" y="3106738"/>
            <a:ext cx="8686800" cy="2227262"/>
          </a:xfrm>
          <a:prstGeom prst="rect">
            <a:avLst/>
          </a:prstGeom>
          <a:noFill/>
          <a:ln w="9525">
            <a:noFill/>
            <a:miter lim="800000"/>
            <a:headEnd/>
            <a:tailEnd/>
          </a:ln>
          <a:effectLst/>
        </p:spPr>
        <p:txBody>
          <a:bodyPr>
            <a:spAutoFit/>
          </a:bodyPr>
          <a:lstStyle/>
          <a:p>
            <a:r>
              <a:rPr lang="en-US" sz="2800" i="1">
                <a:solidFill>
                  <a:schemeClr val="hlink"/>
                </a:solidFill>
                <a:latin typeface="Times New Roman" pitchFamily="18" charset="0"/>
              </a:rPr>
              <a:t>Solution</a:t>
            </a:r>
          </a:p>
          <a:p>
            <a:r>
              <a:rPr lang="en-US" sz="2800" i="1">
                <a:latin typeface="Times" pitchFamily="18" charset="0"/>
              </a:rPr>
              <a:t>The first byte number is 100 × 8 = 800. The total length is 100 bytes, and the header length is 20 bytes (5 × 4), which means that there are 80 bytes in this datagram. If the first byte number is 800, the last byte number must be 879.</a:t>
            </a:r>
          </a:p>
        </p:txBody>
      </p:sp>
      <p:sp>
        <p:nvSpPr>
          <p:cNvPr id="906251"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20.9</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20.</a:t>
            </a:r>
            <a:fld id="{FF007AA3-D728-47CB-AE9A-001B1F5ED7A7}" type="slidenum">
              <a:rPr lang="en-US"/>
              <a:pPr/>
              <a:t>35</a:t>
            </a:fld>
            <a:endParaRPr lang="en-US"/>
          </a:p>
        </p:txBody>
      </p:sp>
      <p:sp>
        <p:nvSpPr>
          <p:cNvPr id="90726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726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726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726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727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727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727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907273" name="Rectangle 9"/>
          <p:cNvSpPr>
            <a:spLocks noChangeArrowheads="1"/>
          </p:cNvSpPr>
          <p:nvPr/>
        </p:nvSpPr>
        <p:spPr bwMode="auto">
          <a:xfrm>
            <a:off x="228600" y="1143000"/>
            <a:ext cx="8686800" cy="2227263"/>
          </a:xfrm>
          <a:prstGeom prst="rect">
            <a:avLst/>
          </a:prstGeom>
          <a:noFill/>
          <a:ln w="9525">
            <a:noFill/>
            <a:miter lim="800000"/>
            <a:headEnd/>
            <a:tailEnd/>
          </a:ln>
          <a:effectLst/>
        </p:spPr>
        <p:txBody>
          <a:bodyPr>
            <a:spAutoFit/>
          </a:bodyPr>
          <a:lstStyle/>
          <a:p>
            <a:pPr algn="just"/>
            <a:r>
              <a:rPr lang="en-US" sz="2800" i="1">
                <a:latin typeface="Times New Roman" pitchFamily="18" charset="0"/>
              </a:rPr>
              <a:t>Figure 20.13 shows an example of a checksum calculation for an IPv4 header without options. The header is divided into 16-bit sections. All the sections are added and the sum is complemented. The result is inserted in the checksum field.</a:t>
            </a:r>
          </a:p>
        </p:txBody>
      </p:sp>
      <p:sp>
        <p:nvSpPr>
          <p:cNvPr id="907275" name="Text Box 11"/>
          <p:cNvSpPr txBox="1">
            <a:spLocks noChangeArrowheads="1"/>
          </p:cNvSpPr>
          <p:nvPr/>
        </p:nvSpPr>
        <p:spPr bwMode="auto">
          <a:xfrm>
            <a:off x="1143000" y="0"/>
            <a:ext cx="2690813" cy="579438"/>
          </a:xfrm>
          <a:prstGeom prst="rect">
            <a:avLst/>
          </a:prstGeom>
          <a:noFill/>
          <a:ln w="9525">
            <a:noFill/>
            <a:miter lim="800000"/>
            <a:headEnd/>
            <a:tailEnd/>
          </a:ln>
          <a:effectLst/>
        </p:spPr>
        <p:txBody>
          <a:bodyPr wrap="none">
            <a:spAutoFit/>
          </a:bodyPr>
          <a:lstStyle/>
          <a:p>
            <a:r>
              <a:rPr lang="en-US" i="1">
                <a:solidFill>
                  <a:schemeClr val="hlink"/>
                </a:solidFill>
                <a:latin typeface="Times New Roman" pitchFamily="18" charset="0"/>
              </a:rPr>
              <a:t>Example 20.10</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208D28F7-6AD2-43B9-9DEA-7384788E9126}" type="slidenum">
              <a:rPr lang="en-US"/>
              <a:pPr/>
              <a:t>36</a:t>
            </a:fld>
            <a:endParaRPr lang="en-US"/>
          </a:p>
        </p:txBody>
      </p:sp>
      <p:sp>
        <p:nvSpPr>
          <p:cNvPr id="87347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7347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73476" name="Text Box 4"/>
          <p:cNvSpPr txBox="1">
            <a:spLocks noChangeArrowheads="1"/>
          </p:cNvSpPr>
          <p:nvPr/>
        </p:nvSpPr>
        <p:spPr bwMode="auto">
          <a:xfrm>
            <a:off x="304800" y="381000"/>
            <a:ext cx="633571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20.13  </a:t>
            </a:r>
            <a:r>
              <a:rPr lang="en-US" sz="2000" i="1">
                <a:latin typeface="Times New Roman" pitchFamily="18" charset="0"/>
              </a:rPr>
              <a:t>Example of checksum calculation in IPv4</a:t>
            </a:r>
          </a:p>
        </p:txBody>
      </p:sp>
      <p:sp>
        <p:nvSpPr>
          <p:cNvPr id="873477"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873478" name="Picture 6"/>
          <p:cNvPicPr>
            <a:picLocks noChangeAspect="1" noChangeArrowheads="1"/>
          </p:cNvPicPr>
          <p:nvPr/>
        </p:nvPicPr>
        <p:blipFill>
          <a:blip r:embed="rId3"/>
          <a:srcRect/>
          <a:stretch>
            <a:fillRect/>
          </a:stretch>
        </p:blipFill>
        <p:spPr bwMode="auto">
          <a:xfrm>
            <a:off x="1876425" y="1335088"/>
            <a:ext cx="4524375" cy="47609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9F973738-C2AD-4F48-A35C-A59100B45E7E}" type="slidenum">
              <a:rPr lang="en-US"/>
              <a:pPr/>
              <a:t>37</a:t>
            </a:fld>
            <a:endParaRPr lang="en-US"/>
          </a:p>
        </p:txBody>
      </p:sp>
      <p:sp>
        <p:nvSpPr>
          <p:cNvPr id="87449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449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4500" name="Text Box 4"/>
          <p:cNvSpPr txBox="1">
            <a:spLocks noChangeArrowheads="1"/>
          </p:cNvSpPr>
          <p:nvPr/>
        </p:nvSpPr>
        <p:spPr bwMode="auto">
          <a:xfrm>
            <a:off x="304800" y="762000"/>
            <a:ext cx="500380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20.14  </a:t>
            </a:r>
            <a:r>
              <a:rPr lang="en-US" sz="2000" i="1">
                <a:latin typeface="Times New Roman" pitchFamily="18" charset="0"/>
              </a:rPr>
              <a:t>Taxonomy of options in IPv4</a:t>
            </a:r>
          </a:p>
        </p:txBody>
      </p:sp>
      <p:sp>
        <p:nvSpPr>
          <p:cNvPr id="87450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4502" name="Picture 6"/>
          <p:cNvPicPr>
            <a:picLocks noChangeAspect="1" noChangeArrowheads="1"/>
          </p:cNvPicPr>
          <p:nvPr/>
        </p:nvPicPr>
        <p:blipFill>
          <a:blip r:embed="rId3"/>
          <a:srcRect/>
          <a:stretch>
            <a:fillRect/>
          </a:stretch>
        </p:blipFill>
        <p:spPr bwMode="auto">
          <a:xfrm>
            <a:off x="609600" y="1905000"/>
            <a:ext cx="7331075" cy="3578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20.</a:t>
            </a:r>
            <a:fld id="{85CEC6E9-2A97-40EB-9019-C16E7CF78EDC}" type="slidenum">
              <a:rPr lang="en-US"/>
              <a:pPr/>
              <a:t>38</a:t>
            </a:fld>
            <a:endParaRPr lang="en-US"/>
          </a:p>
        </p:txBody>
      </p:sp>
      <p:sp>
        <p:nvSpPr>
          <p:cNvPr id="85913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a:effectLst>
                <a:outerShdw blurRad="38100" dist="38100" dir="2700000" algn="tl">
                  <a:srgbClr val="FFFFFF"/>
                </a:outerShdw>
              </a:effectLst>
              <a:latin typeface="Times New Roman" pitchFamily="18" charset="0"/>
            </a:endParaRPr>
          </a:p>
        </p:txBody>
      </p:sp>
      <p:sp>
        <p:nvSpPr>
          <p:cNvPr id="859139" name="Text Box 3"/>
          <p:cNvSpPr txBox="1">
            <a:spLocks noChangeArrowheads="1"/>
          </p:cNvSpPr>
          <p:nvPr/>
        </p:nvSpPr>
        <p:spPr bwMode="auto">
          <a:xfrm>
            <a:off x="228600" y="406400"/>
            <a:ext cx="2046288" cy="579438"/>
          </a:xfrm>
          <a:prstGeom prst="rect">
            <a:avLst/>
          </a:prstGeom>
          <a:noFill/>
          <a:ln w="9525">
            <a:noFill/>
            <a:miter lim="800000"/>
            <a:headEnd/>
            <a:tailEnd/>
          </a:ln>
          <a:effectLst/>
        </p:spPr>
        <p:txBody>
          <a:bodyPr wrap="none">
            <a:spAutoFit/>
          </a:bodyPr>
          <a:lstStyle/>
          <a:p>
            <a:r>
              <a:rPr lang="en-US">
                <a:effectLst>
                  <a:outerShdw blurRad="38100" dist="38100" dir="2700000" algn="tl">
                    <a:srgbClr val="C0C0C0"/>
                  </a:outerShdw>
                </a:effectLst>
                <a:latin typeface="Times" pitchFamily="18" charset="0"/>
              </a:rPr>
              <a:t>20-3   IPv6</a:t>
            </a:r>
          </a:p>
        </p:txBody>
      </p:sp>
      <p:sp>
        <p:nvSpPr>
          <p:cNvPr id="85914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859141" name="Rectangle 5"/>
          <p:cNvSpPr>
            <a:spLocks noChangeArrowheads="1"/>
          </p:cNvSpPr>
          <p:nvPr/>
        </p:nvSpPr>
        <p:spPr bwMode="auto">
          <a:xfrm>
            <a:off x="152400" y="1600200"/>
            <a:ext cx="8229600" cy="2227263"/>
          </a:xfrm>
          <a:prstGeom prst="rect">
            <a:avLst/>
          </a:prstGeom>
          <a:noFill/>
          <a:ln w="9525">
            <a:noFill/>
            <a:miter lim="800000"/>
            <a:headEnd/>
            <a:tailEnd/>
          </a:ln>
          <a:effectLst/>
        </p:spPr>
        <p:txBody>
          <a:bodyPr anchor="ctr">
            <a:spAutoFit/>
          </a:bodyPr>
          <a:lstStyle/>
          <a:p>
            <a:pPr algn="just" eaLnBrk="1" hangingPunct="1"/>
            <a:r>
              <a:rPr lang="en-US" sz="2800" i="1">
                <a:effectLst>
                  <a:outerShdw blurRad="38100" dist="38100" dir="2700000" algn="tl">
                    <a:srgbClr val="C0C0C0"/>
                  </a:outerShdw>
                </a:effectLst>
                <a:latin typeface="Times New Roman" pitchFamily="18" charset="0"/>
              </a:rPr>
              <a:t>The network layer protocol in the TCP/IP protocol suite is currently IPv4. Although IPv4 is well designed, data communication has evolved since the inception of IPv4 in the 1970s. IPv4 has some deficiencies that make it unsuitable for the fast-growing Internet.</a:t>
            </a:r>
          </a:p>
        </p:txBody>
      </p:sp>
      <p:sp>
        <p:nvSpPr>
          <p:cNvPr id="859142" name="Rectangle 6"/>
          <p:cNvSpPr>
            <a:spLocks noChangeArrowheads="1"/>
          </p:cNvSpPr>
          <p:nvPr/>
        </p:nvSpPr>
        <p:spPr bwMode="auto">
          <a:xfrm>
            <a:off x="152400" y="4908550"/>
            <a:ext cx="6705600" cy="1187450"/>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Advantages</a:t>
            </a:r>
            <a:r>
              <a:rPr lang="fr-FR" sz="2400">
                <a:solidFill>
                  <a:srgbClr val="0033CC"/>
                </a:solidFill>
                <a:latin typeface="Times New Roman" pitchFamily="18" charset="0"/>
              </a:rPr>
              <a:t/>
            </a:r>
            <a:br>
              <a:rPr lang="fr-FR" sz="2400">
                <a:solidFill>
                  <a:srgbClr val="0033CC"/>
                </a:solidFill>
                <a:latin typeface="Times New Roman" pitchFamily="18" charset="0"/>
              </a:rPr>
            </a:br>
            <a:r>
              <a:rPr lang="fr-FR" sz="2400">
                <a:solidFill>
                  <a:srgbClr val="0033CC"/>
                </a:solidFill>
                <a:latin typeface="Times New Roman" pitchFamily="18" charset="0"/>
              </a:rPr>
              <a:t>Packet Format</a:t>
            </a:r>
            <a:br>
              <a:rPr lang="fr-FR" sz="2400">
                <a:solidFill>
                  <a:srgbClr val="0033CC"/>
                </a:solidFill>
                <a:latin typeface="Times New Roman" pitchFamily="18" charset="0"/>
              </a:rPr>
            </a:br>
            <a:r>
              <a:rPr lang="fr-FR" sz="2400">
                <a:solidFill>
                  <a:srgbClr val="0033CC"/>
                </a:solidFill>
                <a:latin typeface="Times New Roman" pitchFamily="18" charset="0"/>
              </a:rPr>
              <a:t>Extension Headers</a:t>
            </a:r>
            <a:endParaRPr lang="en-US" sz="2400">
              <a:solidFill>
                <a:srgbClr val="0033CC"/>
              </a:solidFill>
              <a:latin typeface="Times New Roman" pitchFamily="18" charset="0"/>
            </a:endParaRPr>
          </a:p>
        </p:txBody>
      </p:sp>
      <p:sp>
        <p:nvSpPr>
          <p:cNvPr id="859143" name="Text Box 7"/>
          <p:cNvSpPr txBox="1">
            <a:spLocks noChangeArrowheads="1"/>
          </p:cNvSpPr>
          <p:nvPr/>
        </p:nvSpPr>
        <p:spPr bwMode="auto">
          <a:xfrm>
            <a:off x="165100" y="4432300"/>
            <a:ext cx="4862513" cy="519113"/>
          </a:xfrm>
          <a:prstGeom prst="rect">
            <a:avLst/>
          </a:prstGeom>
          <a:noFill/>
          <a:ln w="76200" algn="ctr">
            <a:noFill/>
            <a:miter lim="800000"/>
            <a:headEnd/>
            <a:tailEnd/>
          </a:ln>
          <a:effectLst/>
        </p:spPr>
        <p:txBody>
          <a:bodyPr wrap="none">
            <a:spAutoFit/>
          </a:bodyPr>
          <a:lstStyle/>
          <a:p>
            <a:pPr algn="ct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864E37BC-B92B-4AD4-AA25-E6809A83CC76}" type="slidenum">
              <a:rPr lang="en-US"/>
              <a:pPr/>
              <a:t>39</a:t>
            </a:fld>
            <a:endParaRPr lang="en-US"/>
          </a:p>
        </p:txBody>
      </p:sp>
      <p:sp>
        <p:nvSpPr>
          <p:cNvPr id="87552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552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5524" name="Text Box 4"/>
          <p:cNvSpPr txBox="1">
            <a:spLocks noChangeArrowheads="1"/>
          </p:cNvSpPr>
          <p:nvPr/>
        </p:nvSpPr>
        <p:spPr bwMode="auto">
          <a:xfrm>
            <a:off x="304800" y="762000"/>
            <a:ext cx="564038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20.15  </a:t>
            </a:r>
            <a:r>
              <a:rPr lang="en-US" sz="2000" i="1">
                <a:latin typeface="Times New Roman" pitchFamily="18" charset="0"/>
              </a:rPr>
              <a:t>IPv6 datagram header and payload</a:t>
            </a:r>
          </a:p>
        </p:txBody>
      </p:sp>
      <p:sp>
        <p:nvSpPr>
          <p:cNvPr id="87552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5526" name="Picture 6"/>
          <p:cNvPicPr>
            <a:picLocks noChangeAspect="1" noChangeArrowheads="1"/>
          </p:cNvPicPr>
          <p:nvPr/>
        </p:nvPicPr>
        <p:blipFill>
          <a:blip r:embed="rId3"/>
          <a:srcRect/>
          <a:stretch>
            <a:fillRect/>
          </a:stretch>
        </p:blipFill>
        <p:spPr bwMode="auto">
          <a:xfrm>
            <a:off x="457200" y="2286000"/>
            <a:ext cx="7440613" cy="2597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D08DC808-3B3F-4B78-B3D1-ABDE83543A31}" type="slidenum">
              <a:rPr lang="en-US"/>
              <a:pPr/>
              <a:t>4</a:t>
            </a:fld>
            <a:endParaRPr lang="en-US"/>
          </a:p>
        </p:txBody>
      </p:sp>
      <p:sp>
        <p:nvSpPr>
          <p:cNvPr id="86221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221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2212" name="Text Box 4"/>
          <p:cNvSpPr txBox="1">
            <a:spLocks noChangeArrowheads="1"/>
          </p:cNvSpPr>
          <p:nvPr/>
        </p:nvSpPr>
        <p:spPr bwMode="auto">
          <a:xfrm>
            <a:off x="304800" y="762000"/>
            <a:ext cx="528955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20.2  </a:t>
            </a:r>
            <a:r>
              <a:rPr lang="en-US" sz="2000" i="1">
                <a:latin typeface="Times New Roman" pitchFamily="18" charset="0"/>
              </a:rPr>
              <a:t>Network layer in an internetwork</a:t>
            </a:r>
          </a:p>
        </p:txBody>
      </p:sp>
      <p:sp>
        <p:nvSpPr>
          <p:cNvPr id="86221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2214" name="Picture 6"/>
          <p:cNvPicPr>
            <a:picLocks noChangeAspect="1" noChangeArrowheads="1"/>
          </p:cNvPicPr>
          <p:nvPr/>
        </p:nvPicPr>
        <p:blipFill>
          <a:blip r:embed="rId3"/>
          <a:srcRect/>
          <a:stretch>
            <a:fillRect/>
          </a:stretch>
        </p:blipFill>
        <p:spPr bwMode="auto">
          <a:xfrm>
            <a:off x="434975" y="1530350"/>
            <a:ext cx="8099425" cy="4565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DAEF1316-7411-408F-8465-9AC468A86A89}" type="slidenum">
              <a:rPr lang="en-US"/>
              <a:pPr/>
              <a:t>40</a:t>
            </a:fld>
            <a:endParaRPr lang="en-US"/>
          </a:p>
        </p:txBody>
      </p:sp>
      <p:sp>
        <p:nvSpPr>
          <p:cNvPr id="876546" name="Line 2"/>
          <p:cNvSpPr>
            <a:spLocks noChangeShapeType="1"/>
          </p:cNvSpPr>
          <p:nvPr/>
        </p:nvSpPr>
        <p:spPr bwMode="auto">
          <a:xfrm>
            <a:off x="152400" y="76200"/>
            <a:ext cx="8763000" cy="0"/>
          </a:xfrm>
          <a:prstGeom prst="line">
            <a:avLst/>
          </a:prstGeom>
          <a:noFill/>
          <a:ln w="76200">
            <a:solidFill>
              <a:schemeClr val="hlink"/>
            </a:solidFill>
            <a:round/>
            <a:headEnd/>
            <a:tailEnd/>
          </a:ln>
          <a:effectLst/>
        </p:spPr>
        <p:txBody>
          <a:bodyPr/>
          <a:lstStyle/>
          <a:p>
            <a:endParaRPr lang="en-US"/>
          </a:p>
        </p:txBody>
      </p:sp>
      <p:sp>
        <p:nvSpPr>
          <p:cNvPr id="876547" name="Line 3"/>
          <p:cNvSpPr>
            <a:spLocks noChangeShapeType="1"/>
          </p:cNvSpPr>
          <p:nvPr/>
        </p:nvSpPr>
        <p:spPr bwMode="auto">
          <a:xfrm>
            <a:off x="152400" y="914400"/>
            <a:ext cx="8763000" cy="0"/>
          </a:xfrm>
          <a:prstGeom prst="line">
            <a:avLst/>
          </a:prstGeom>
          <a:noFill/>
          <a:ln w="19050">
            <a:solidFill>
              <a:schemeClr val="hlink"/>
            </a:solidFill>
            <a:round/>
            <a:headEnd/>
            <a:tailEnd/>
          </a:ln>
          <a:effectLst/>
        </p:spPr>
        <p:txBody>
          <a:bodyPr/>
          <a:lstStyle/>
          <a:p>
            <a:endParaRPr lang="en-US"/>
          </a:p>
        </p:txBody>
      </p:sp>
      <p:sp>
        <p:nvSpPr>
          <p:cNvPr id="876548" name="Text Box 4"/>
          <p:cNvSpPr txBox="1">
            <a:spLocks noChangeArrowheads="1"/>
          </p:cNvSpPr>
          <p:nvPr/>
        </p:nvSpPr>
        <p:spPr bwMode="auto">
          <a:xfrm>
            <a:off x="304800" y="304800"/>
            <a:ext cx="497681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20.16  </a:t>
            </a:r>
            <a:r>
              <a:rPr lang="en-US" sz="2000" i="1">
                <a:latin typeface="Times New Roman" pitchFamily="18" charset="0"/>
              </a:rPr>
              <a:t>Format of an IPv6 datagram</a:t>
            </a:r>
          </a:p>
        </p:txBody>
      </p:sp>
      <p:sp>
        <p:nvSpPr>
          <p:cNvPr id="876549"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US"/>
          </a:p>
        </p:txBody>
      </p:sp>
      <p:pic>
        <p:nvPicPr>
          <p:cNvPr id="876550" name="Picture 6"/>
          <p:cNvPicPr>
            <a:picLocks noChangeAspect="1" noChangeArrowheads="1"/>
          </p:cNvPicPr>
          <p:nvPr/>
        </p:nvPicPr>
        <p:blipFill>
          <a:blip r:embed="rId3"/>
          <a:srcRect/>
          <a:stretch>
            <a:fillRect/>
          </a:stretch>
        </p:blipFill>
        <p:spPr bwMode="auto">
          <a:xfrm>
            <a:off x="1011238" y="1292225"/>
            <a:ext cx="6380162" cy="4803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20.</a:t>
            </a:r>
            <a:fld id="{74DBC261-73CE-482F-B1C4-BA5BB6525375}" type="slidenum">
              <a:rPr lang="en-US"/>
              <a:pPr/>
              <a:t>41</a:t>
            </a:fld>
            <a:endParaRPr lang="en-US"/>
          </a:p>
        </p:txBody>
      </p:sp>
      <p:sp>
        <p:nvSpPr>
          <p:cNvPr id="891906" name="Text Box 2"/>
          <p:cNvSpPr txBox="1">
            <a:spLocks noChangeArrowheads="1"/>
          </p:cNvSpPr>
          <p:nvPr/>
        </p:nvSpPr>
        <p:spPr bwMode="auto">
          <a:xfrm>
            <a:off x="1760538" y="304800"/>
            <a:ext cx="4538662"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Table 20.6  </a:t>
            </a:r>
            <a:r>
              <a:rPr lang="en-US" sz="2000" i="1">
                <a:latin typeface="Times New Roman" pitchFamily="18" charset="0"/>
              </a:rPr>
              <a:t>Next header codes for IPv6</a:t>
            </a:r>
          </a:p>
        </p:txBody>
      </p:sp>
      <p:pic>
        <p:nvPicPr>
          <p:cNvPr id="891909" name="Picture 5"/>
          <p:cNvPicPr>
            <a:picLocks noChangeAspect="1" noChangeArrowheads="1"/>
          </p:cNvPicPr>
          <p:nvPr/>
        </p:nvPicPr>
        <p:blipFill>
          <a:blip r:embed="rId3"/>
          <a:srcRect/>
          <a:stretch>
            <a:fillRect/>
          </a:stretch>
        </p:blipFill>
        <p:spPr bwMode="auto">
          <a:xfrm>
            <a:off x="1600200" y="685800"/>
            <a:ext cx="5932488" cy="5324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20.</a:t>
            </a:r>
            <a:fld id="{EE0B8554-1061-419E-BB81-8D5F6E9EDABA}" type="slidenum">
              <a:rPr lang="en-US"/>
              <a:pPr/>
              <a:t>42</a:t>
            </a:fld>
            <a:endParaRPr lang="en-US"/>
          </a:p>
        </p:txBody>
      </p:sp>
      <p:sp>
        <p:nvSpPr>
          <p:cNvPr id="892930" name="Text Box 2"/>
          <p:cNvSpPr txBox="1">
            <a:spLocks noChangeArrowheads="1"/>
          </p:cNvSpPr>
          <p:nvPr/>
        </p:nvSpPr>
        <p:spPr bwMode="auto">
          <a:xfrm>
            <a:off x="860425" y="457200"/>
            <a:ext cx="6073775"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Table 20.7  </a:t>
            </a:r>
            <a:r>
              <a:rPr lang="en-US" sz="2000" i="1">
                <a:latin typeface="Times New Roman" pitchFamily="18" charset="0"/>
              </a:rPr>
              <a:t>Priorities for congestion-controlled traffic</a:t>
            </a:r>
          </a:p>
        </p:txBody>
      </p:sp>
      <p:pic>
        <p:nvPicPr>
          <p:cNvPr id="892932" name="Picture 4"/>
          <p:cNvPicPr>
            <a:picLocks noChangeAspect="1" noChangeArrowheads="1"/>
          </p:cNvPicPr>
          <p:nvPr/>
        </p:nvPicPr>
        <p:blipFill>
          <a:blip r:embed="rId3"/>
          <a:srcRect/>
          <a:stretch>
            <a:fillRect/>
          </a:stretch>
        </p:blipFill>
        <p:spPr bwMode="auto">
          <a:xfrm>
            <a:off x="573088" y="914400"/>
            <a:ext cx="8189912" cy="53546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20.</a:t>
            </a:r>
            <a:fld id="{B594EF6A-E30D-4152-A366-80DF7D410400}" type="slidenum">
              <a:rPr lang="en-US"/>
              <a:pPr/>
              <a:t>43</a:t>
            </a:fld>
            <a:endParaRPr lang="en-US"/>
          </a:p>
        </p:txBody>
      </p:sp>
      <p:sp>
        <p:nvSpPr>
          <p:cNvPr id="893954" name="Text Box 2"/>
          <p:cNvSpPr txBox="1">
            <a:spLocks noChangeArrowheads="1"/>
          </p:cNvSpPr>
          <p:nvPr/>
        </p:nvSpPr>
        <p:spPr bwMode="auto">
          <a:xfrm>
            <a:off x="533400" y="762000"/>
            <a:ext cx="648335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Table 20.8  </a:t>
            </a:r>
            <a:r>
              <a:rPr lang="en-US" sz="2000" i="1">
                <a:latin typeface="Times New Roman" pitchFamily="18" charset="0"/>
              </a:rPr>
              <a:t>Priorities for noncongestion-controlled traffic</a:t>
            </a:r>
          </a:p>
        </p:txBody>
      </p:sp>
      <p:pic>
        <p:nvPicPr>
          <p:cNvPr id="893957" name="Picture 5"/>
          <p:cNvPicPr>
            <a:picLocks noChangeAspect="1" noChangeArrowheads="1"/>
          </p:cNvPicPr>
          <p:nvPr/>
        </p:nvPicPr>
        <p:blipFill>
          <a:blip r:embed="rId3"/>
          <a:srcRect/>
          <a:stretch>
            <a:fillRect/>
          </a:stretch>
        </p:blipFill>
        <p:spPr bwMode="auto">
          <a:xfrm>
            <a:off x="285750" y="1201738"/>
            <a:ext cx="8629650" cy="2673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20.</a:t>
            </a:r>
            <a:fld id="{D97D567B-08AC-4F67-9C26-F69C3480F157}" type="slidenum">
              <a:rPr lang="en-US"/>
              <a:pPr/>
              <a:t>44</a:t>
            </a:fld>
            <a:endParaRPr lang="en-US"/>
          </a:p>
        </p:txBody>
      </p:sp>
      <p:sp>
        <p:nvSpPr>
          <p:cNvPr id="894978" name="Text Box 2"/>
          <p:cNvSpPr txBox="1">
            <a:spLocks noChangeArrowheads="1"/>
          </p:cNvSpPr>
          <p:nvPr/>
        </p:nvSpPr>
        <p:spPr bwMode="auto">
          <a:xfrm>
            <a:off x="304800" y="457200"/>
            <a:ext cx="7077075"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Table 20.9  </a:t>
            </a:r>
            <a:r>
              <a:rPr lang="en-US" sz="2000" i="1">
                <a:latin typeface="Times New Roman" pitchFamily="18" charset="0"/>
              </a:rPr>
              <a:t>Comparison between IPv4 and IPv6 packet headers</a:t>
            </a:r>
          </a:p>
        </p:txBody>
      </p:sp>
      <p:pic>
        <p:nvPicPr>
          <p:cNvPr id="894981" name="Picture 5"/>
          <p:cNvPicPr>
            <a:picLocks noChangeAspect="1" noChangeArrowheads="1"/>
          </p:cNvPicPr>
          <p:nvPr/>
        </p:nvPicPr>
        <p:blipFill>
          <a:blip r:embed="rId3"/>
          <a:srcRect/>
          <a:stretch>
            <a:fillRect/>
          </a:stretch>
        </p:blipFill>
        <p:spPr bwMode="auto">
          <a:xfrm>
            <a:off x="152400" y="914400"/>
            <a:ext cx="8739188" cy="47196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55A594DB-B219-4549-802D-7372DE61CA80}" type="slidenum">
              <a:rPr lang="en-US"/>
              <a:pPr/>
              <a:t>45</a:t>
            </a:fld>
            <a:endParaRPr lang="en-US"/>
          </a:p>
        </p:txBody>
      </p:sp>
      <p:sp>
        <p:nvSpPr>
          <p:cNvPr id="87757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757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7572" name="Text Box 4"/>
          <p:cNvSpPr txBox="1">
            <a:spLocks noChangeArrowheads="1"/>
          </p:cNvSpPr>
          <p:nvPr/>
        </p:nvSpPr>
        <p:spPr bwMode="auto">
          <a:xfrm>
            <a:off x="304800" y="762000"/>
            <a:ext cx="4384675"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20.17  </a:t>
            </a:r>
            <a:r>
              <a:rPr lang="en-US" sz="2000" i="1">
                <a:latin typeface="Times New Roman" pitchFamily="18" charset="0"/>
              </a:rPr>
              <a:t>Extension header types</a:t>
            </a:r>
          </a:p>
        </p:txBody>
      </p:sp>
      <p:sp>
        <p:nvSpPr>
          <p:cNvPr id="87757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7574" name="Picture 6"/>
          <p:cNvPicPr>
            <a:picLocks noChangeAspect="1" noChangeArrowheads="1"/>
          </p:cNvPicPr>
          <p:nvPr/>
        </p:nvPicPr>
        <p:blipFill>
          <a:blip r:embed="rId3"/>
          <a:srcRect/>
          <a:stretch>
            <a:fillRect/>
          </a:stretch>
        </p:blipFill>
        <p:spPr bwMode="auto">
          <a:xfrm>
            <a:off x="720725" y="1828800"/>
            <a:ext cx="6746875" cy="3498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20.</a:t>
            </a:r>
            <a:fld id="{C3602339-4BF2-4518-95E6-BEEA4395592B}" type="slidenum">
              <a:rPr lang="en-US"/>
              <a:pPr/>
              <a:t>46</a:t>
            </a:fld>
            <a:endParaRPr lang="en-US"/>
          </a:p>
        </p:txBody>
      </p:sp>
      <p:sp>
        <p:nvSpPr>
          <p:cNvPr id="896002" name="Text Box 2"/>
          <p:cNvSpPr txBox="1">
            <a:spLocks noChangeArrowheads="1"/>
          </p:cNvSpPr>
          <p:nvPr/>
        </p:nvSpPr>
        <p:spPr bwMode="auto">
          <a:xfrm>
            <a:off x="304800" y="457200"/>
            <a:ext cx="837723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Table 20.10  </a:t>
            </a:r>
            <a:r>
              <a:rPr lang="en-US" sz="2000" i="1">
                <a:latin typeface="Times New Roman" pitchFamily="18" charset="0"/>
              </a:rPr>
              <a:t>Comparison between IPv4 options and IPv6 extension headers</a:t>
            </a:r>
          </a:p>
        </p:txBody>
      </p:sp>
      <p:pic>
        <p:nvPicPr>
          <p:cNvPr id="896004" name="Picture 4"/>
          <p:cNvPicPr>
            <a:picLocks noChangeAspect="1" noChangeArrowheads="1"/>
          </p:cNvPicPr>
          <p:nvPr/>
        </p:nvPicPr>
        <p:blipFill>
          <a:blip r:embed="rId3"/>
          <a:srcRect/>
          <a:stretch>
            <a:fillRect/>
          </a:stretch>
        </p:blipFill>
        <p:spPr bwMode="auto">
          <a:xfrm>
            <a:off x="115888" y="1009650"/>
            <a:ext cx="8875712" cy="3702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20.</a:t>
            </a:r>
            <a:fld id="{2BDEF120-657B-40EB-A101-E17732D4413E}" type="slidenum">
              <a:rPr lang="en-US"/>
              <a:pPr/>
              <a:t>47</a:t>
            </a:fld>
            <a:endParaRPr lang="en-US"/>
          </a:p>
        </p:txBody>
      </p:sp>
      <p:sp>
        <p:nvSpPr>
          <p:cNvPr id="86016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a:effectLst>
                <a:outerShdw blurRad="38100" dist="38100" dir="2700000" algn="tl">
                  <a:srgbClr val="FFFFFF"/>
                </a:outerShdw>
              </a:effectLst>
              <a:latin typeface="Times New Roman" pitchFamily="18" charset="0"/>
            </a:endParaRPr>
          </a:p>
        </p:txBody>
      </p:sp>
      <p:sp>
        <p:nvSpPr>
          <p:cNvPr id="860163" name="Text Box 3"/>
          <p:cNvSpPr txBox="1">
            <a:spLocks noChangeArrowheads="1"/>
          </p:cNvSpPr>
          <p:nvPr/>
        </p:nvSpPr>
        <p:spPr bwMode="auto">
          <a:xfrm>
            <a:off x="228600" y="406400"/>
            <a:ext cx="7670800" cy="579438"/>
          </a:xfrm>
          <a:prstGeom prst="rect">
            <a:avLst/>
          </a:prstGeom>
          <a:noFill/>
          <a:ln w="9525">
            <a:noFill/>
            <a:miter lim="800000"/>
            <a:headEnd/>
            <a:tailEnd/>
          </a:ln>
          <a:effectLst/>
        </p:spPr>
        <p:txBody>
          <a:bodyPr wrap="none">
            <a:spAutoFit/>
          </a:bodyPr>
          <a:lstStyle/>
          <a:p>
            <a:r>
              <a:rPr lang="en-US">
                <a:effectLst>
                  <a:outerShdw blurRad="38100" dist="38100" dir="2700000" algn="tl">
                    <a:srgbClr val="C0C0C0"/>
                  </a:outerShdw>
                </a:effectLst>
                <a:latin typeface="Times" pitchFamily="18" charset="0"/>
              </a:rPr>
              <a:t>20-4   TRANSITION FROM IPv4 TO IPv6</a:t>
            </a:r>
          </a:p>
        </p:txBody>
      </p:sp>
      <p:sp>
        <p:nvSpPr>
          <p:cNvPr id="860164"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860165" name="Rectangle 5"/>
          <p:cNvSpPr>
            <a:spLocks noChangeArrowheads="1"/>
          </p:cNvSpPr>
          <p:nvPr/>
        </p:nvSpPr>
        <p:spPr bwMode="auto">
          <a:xfrm>
            <a:off x="152400" y="1524000"/>
            <a:ext cx="8229600" cy="2654300"/>
          </a:xfrm>
          <a:prstGeom prst="rect">
            <a:avLst/>
          </a:prstGeom>
          <a:noFill/>
          <a:ln w="9525">
            <a:noFill/>
            <a:miter lim="800000"/>
            <a:headEnd/>
            <a:tailEnd/>
          </a:ln>
          <a:effectLst/>
        </p:spPr>
        <p:txBody>
          <a:bodyPr anchor="ctr">
            <a:spAutoFit/>
          </a:bodyPr>
          <a:lstStyle/>
          <a:p>
            <a:pPr algn="just" eaLnBrk="1" hangingPunct="1"/>
            <a:r>
              <a:rPr lang="en-US" sz="2800" i="1">
                <a:effectLst>
                  <a:outerShdw blurRad="38100" dist="38100" dir="2700000" algn="tl">
                    <a:srgbClr val="C0C0C0"/>
                  </a:outerShdw>
                </a:effectLst>
                <a:latin typeface="Times New Roman" pitchFamily="18" charset="0"/>
              </a:rPr>
              <a:t>Because of the huge number of systems on the Internet, the transition from IPv4 to IPv6 cannot happen suddenly. It takes a considerable amount of time before every system in the Internet can move from IPv4 to IPv6. The transition must be smooth to prevent any problems between IPv4 and IPv6 systems. </a:t>
            </a:r>
          </a:p>
        </p:txBody>
      </p:sp>
      <p:sp>
        <p:nvSpPr>
          <p:cNvPr id="860166" name="Rectangle 6"/>
          <p:cNvSpPr>
            <a:spLocks noChangeArrowheads="1"/>
          </p:cNvSpPr>
          <p:nvPr/>
        </p:nvSpPr>
        <p:spPr bwMode="auto">
          <a:xfrm>
            <a:off x="152400" y="5124450"/>
            <a:ext cx="6705600" cy="1187450"/>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Dual Stack</a:t>
            </a:r>
            <a:r>
              <a:rPr lang="fr-FR" sz="2400">
                <a:solidFill>
                  <a:srgbClr val="0033CC"/>
                </a:solidFill>
                <a:latin typeface="Times New Roman" pitchFamily="18" charset="0"/>
              </a:rPr>
              <a:t/>
            </a:r>
            <a:br>
              <a:rPr lang="fr-FR" sz="2400">
                <a:solidFill>
                  <a:srgbClr val="0033CC"/>
                </a:solidFill>
                <a:latin typeface="Times New Roman" pitchFamily="18" charset="0"/>
              </a:rPr>
            </a:br>
            <a:r>
              <a:rPr lang="fr-FR" sz="2400">
                <a:solidFill>
                  <a:srgbClr val="0033CC"/>
                </a:solidFill>
                <a:latin typeface="Times New Roman" pitchFamily="18" charset="0"/>
              </a:rPr>
              <a:t>Tunneling</a:t>
            </a:r>
            <a:br>
              <a:rPr lang="fr-FR" sz="2400">
                <a:solidFill>
                  <a:srgbClr val="0033CC"/>
                </a:solidFill>
                <a:latin typeface="Times New Roman" pitchFamily="18" charset="0"/>
              </a:rPr>
            </a:br>
            <a:r>
              <a:rPr lang="fr-FR" sz="2400">
                <a:solidFill>
                  <a:srgbClr val="0033CC"/>
                </a:solidFill>
                <a:latin typeface="Times New Roman" pitchFamily="18" charset="0"/>
              </a:rPr>
              <a:t>Header Translation</a:t>
            </a:r>
            <a:endParaRPr lang="en-US" sz="2400">
              <a:solidFill>
                <a:srgbClr val="0033CC"/>
              </a:solidFill>
              <a:latin typeface="Times New Roman" pitchFamily="18" charset="0"/>
            </a:endParaRPr>
          </a:p>
        </p:txBody>
      </p:sp>
      <p:sp>
        <p:nvSpPr>
          <p:cNvPr id="860167" name="Text Box 7"/>
          <p:cNvSpPr txBox="1">
            <a:spLocks noChangeArrowheads="1"/>
          </p:cNvSpPr>
          <p:nvPr/>
        </p:nvSpPr>
        <p:spPr bwMode="auto">
          <a:xfrm>
            <a:off x="165100" y="4648200"/>
            <a:ext cx="4862513" cy="519113"/>
          </a:xfrm>
          <a:prstGeom prst="rect">
            <a:avLst/>
          </a:prstGeom>
          <a:noFill/>
          <a:ln w="76200" algn="ctr">
            <a:noFill/>
            <a:miter lim="800000"/>
            <a:headEnd/>
            <a:tailEnd/>
          </a:ln>
          <a:effectLst/>
        </p:spPr>
        <p:txBody>
          <a:bodyPr wrap="none">
            <a:spAutoFit/>
          </a:bodyPr>
          <a:lstStyle/>
          <a:p>
            <a:pPr algn="ct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23981DA8-351E-42B1-AD46-2B0C0E4D5832}" type="slidenum">
              <a:rPr lang="en-US"/>
              <a:pPr/>
              <a:t>48</a:t>
            </a:fld>
            <a:endParaRPr lang="en-US"/>
          </a:p>
        </p:txBody>
      </p:sp>
      <p:sp>
        <p:nvSpPr>
          <p:cNvPr id="87859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859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8596" name="Text Box 4"/>
          <p:cNvSpPr txBox="1">
            <a:spLocks noChangeArrowheads="1"/>
          </p:cNvSpPr>
          <p:nvPr/>
        </p:nvSpPr>
        <p:spPr bwMode="auto">
          <a:xfrm>
            <a:off x="304800" y="762000"/>
            <a:ext cx="470535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20.18  </a:t>
            </a:r>
            <a:r>
              <a:rPr lang="en-US" sz="2000" i="1">
                <a:latin typeface="Times New Roman" pitchFamily="18" charset="0"/>
              </a:rPr>
              <a:t>Three transition strategies</a:t>
            </a:r>
          </a:p>
        </p:txBody>
      </p:sp>
      <p:sp>
        <p:nvSpPr>
          <p:cNvPr id="87859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8598" name="Picture 6"/>
          <p:cNvPicPr>
            <a:picLocks noChangeAspect="1" noChangeArrowheads="1"/>
          </p:cNvPicPr>
          <p:nvPr/>
        </p:nvPicPr>
        <p:blipFill>
          <a:blip r:embed="rId3"/>
          <a:srcRect/>
          <a:stretch>
            <a:fillRect/>
          </a:stretch>
        </p:blipFill>
        <p:spPr bwMode="auto">
          <a:xfrm>
            <a:off x="838200" y="2316163"/>
            <a:ext cx="6929438" cy="2103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C2118E85-5653-4958-B8DC-183FCB4DA7AB}" type="slidenum">
              <a:rPr lang="en-US"/>
              <a:pPr/>
              <a:t>49</a:t>
            </a:fld>
            <a:endParaRPr lang="en-US"/>
          </a:p>
        </p:txBody>
      </p:sp>
      <p:sp>
        <p:nvSpPr>
          <p:cNvPr id="879618"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7961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79620" name="Text Box 4"/>
          <p:cNvSpPr txBox="1">
            <a:spLocks noChangeArrowheads="1"/>
          </p:cNvSpPr>
          <p:nvPr/>
        </p:nvSpPr>
        <p:spPr bwMode="auto">
          <a:xfrm>
            <a:off x="304800" y="762000"/>
            <a:ext cx="300513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20.19 </a:t>
            </a:r>
            <a:r>
              <a:rPr lang="en-US" sz="2000" i="1">
                <a:latin typeface="Times New Roman" pitchFamily="18" charset="0"/>
              </a:rPr>
              <a:t>Dual stack</a:t>
            </a:r>
          </a:p>
        </p:txBody>
      </p:sp>
      <p:sp>
        <p:nvSpPr>
          <p:cNvPr id="87962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9622" name="Picture 6"/>
          <p:cNvPicPr>
            <a:picLocks noChangeAspect="1" noChangeArrowheads="1"/>
          </p:cNvPicPr>
          <p:nvPr/>
        </p:nvPicPr>
        <p:blipFill>
          <a:blip r:embed="rId3"/>
          <a:srcRect/>
          <a:stretch>
            <a:fillRect/>
          </a:stretch>
        </p:blipFill>
        <p:spPr bwMode="auto">
          <a:xfrm>
            <a:off x="381000" y="1839913"/>
            <a:ext cx="8034338" cy="38750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A94CCA1C-4A3D-4084-ABFB-C291A437FF9E}" type="slidenum">
              <a:rPr lang="en-US"/>
              <a:pPr/>
              <a:t>5</a:t>
            </a:fld>
            <a:endParaRPr lang="en-US"/>
          </a:p>
        </p:txBody>
      </p:sp>
      <p:sp>
        <p:nvSpPr>
          <p:cNvPr id="86323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6323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63236" name="Text Box 4"/>
          <p:cNvSpPr txBox="1">
            <a:spLocks noChangeArrowheads="1"/>
          </p:cNvSpPr>
          <p:nvPr/>
        </p:nvSpPr>
        <p:spPr bwMode="auto">
          <a:xfrm>
            <a:off x="304800" y="762000"/>
            <a:ext cx="7197725"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20.3  </a:t>
            </a:r>
            <a:r>
              <a:rPr lang="en-US" sz="2000" i="1">
                <a:latin typeface="Times New Roman" pitchFamily="18" charset="0"/>
              </a:rPr>
              <a:t>Network layer at the source, router, and destination</a:t>
            </a:r>
          </a:p>
        </p:txBody>
      </p:sp>
      <p:sp>
        <p:nvSpPr>
          <p:cNvPr id="86323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63239" name="Picture 7"/>
          <p:cNvPicPr>
            <a:picLocks noChangeAspect="1" noChangeArrowheads="1"/>
          </p:cNvPicPr>
          <p:nvPr/>
        </p:nvPicPr>
        <p:blipFill>
          <a:blip r:embed="rId3"/>
          <a:srcRect/>
          <a:stretch>
            <a:fillRect/>
          </a:stretch>
        </p:blipFill>
        <p:spPr bwMode="auto">
          <a:xfrm>
            <a:off x="762000" y="1831975"/>
            <a:ext cx="7696200" cy="3959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CE830BAB-0061-4E3E-85E0-C5374BF34710}" type="slidenum">
              <a:rPr lang="en-US"/>
              <a:pPr/>
              <a:t>50</a:t>
            </a:fld>
            <a:endParaRPr lang="en-US"/>
          </a:p>
        </p:txBody>
      </p:sp>
      <p:sp>
        <p:nvSpPr>
          <p:cNvPr id="880642"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80643"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80644" name="Text Box 4"/>
          <p:cNvSpPr txBox="1">
            <a:spLocks noChangeArrowheads="1"/>
          </p:cNvSpPr>
          <p:nvPr/>
        </p:nvSpPr>
        <p:spPr bwMode="auto">
          <a:xfrm>
            <a:off x="304800" y="762000"/>
            <a:ext cx="3940175"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20.20  </a:t>
            </a:r>
            <a:r>
              <a:rPr lang="en-US" sz="2000" i="1">
                <a:latin typeface="Times New Roman" pitchFamily="18" charset="0"/>
              </a:rPr>
              <a:t>Tunneling strategy</a:t>
            </a:r>
          </a:p>
        </p:txBody>
      </p:sp>
      <p:sp>
        <p:nvSpPr>
          <p:cNvPr id="880645"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0646" name="Picture 6"/>
          <p:cNvPicPr>
            <a:picLocks noChangeAspect="1" noChangeArrowheads="1"/>
          </p:cNvPicPr>
          <p:nvPr/>
        </p:nvPicPr>
        <p:blipFill>
          <a:blip r:embed="rId3"/>
          <a:srcRect/>
          <a:stretch>
            <a:fillRect/>
          </a:stretch>
        </p:blipFill>
        <p:spPr bwMode="auto">
          <a:xfrm>
            <a:off x="331788" y="2133600"/>
            <a:ext cx="8355012" cy="2571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F3DC80D8-1D05-4E0E-B069-D457A7F15011}" type="slidenum">
              <a:rPr lang="en-US"/>
              <a:pPr/>
              <a:t>51</a:t>
            </a:fld>
            <a:endParaRPr lang="en-US"/>
          </a:p>
        </p:txBody>
      </p:sp>
      <p:sp>
        <p:nvSpPr>
          <p:cNvPr id="88166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88166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81668" name="Text Box 4"/>
          <p:cNvSpPr txBox="1">
            <a:spLocks noChangeArrowheads="1"/>
          </p:cNvSpPr>
          <p:nvPr/>
        </p:nvSpPr>
        <p:spPr bwMode="auto">
          <a:xfrm>
            <a:off x="304800" y="762000"/>
            <a:ext cx="481806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20.21  </a:t>
            </a:r>
            <a:r>
              <a:rPr lang="en-US" sz="2000" i="1">
                <a:latin typeface="Times New Roman" pitchFamily="18" charset="0"/>
              </a:rPr>
              <a:t>Header translation strategy</a:t>
            </a:r>
          </a:p>
        </p:txBody>
      </p:sp>
      <p:sp>
        <p:nvSpPr>
          <p:cNvPr id="88166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1670" name="Picture 6"/>
          <p:cNvPicPr>
            <a:picLocks noChangeAspect="1" noChangeArrowheads="1"/>
          </p:cNvPicPr>
          <p:nvPr/>
        </p:nvPicPr>
        <p:blipFill>
          <a:blip r:embed="rId3"/>
          <a:srcRect/>
          <a:stretch>
            <a:fillRect/>
          </a:stretch>
        </p:blipFill>
        <p:spPr bwMode="auto">
          <a:xfrm>
            <a:off x="331788" y="2611438"/>
            <a:ext cx="8355012" cy="19605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r>
              <a:rPr lang="en-US"/>
              <a:t>20.</a:t>
            </a:r>
            <a:fld id="{A5C1E7D7-9AC3-4D93-827E-22B864F7543C}" type="slidenum">
              <a:rPr lang="en-US"/>
              <a:pPr/>
              <a:t>52</a:t>
            </a:fld>
            <a:endParaRPr lang="en-US"/>
          </a:p>
        </p:txBody>
      </p:sp>
      <p:sp>
        <p:nvSpPr>
          <p:cNvPr id="897026" name="Text Box 2"/>
          <p:cNvSpPr txBox="1">
            <a:spLocks noChangeArrowheads="1"/>
          </p:cNvSpPr>
          <p:nvPr/>
        </p:nvSpPr>
        <p:spPr bwMode="auto">
          <a:xfrm>
            <a:off x="304800" y="533400"/>
            <a:ext cx="3821113"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Table 20.11  </a:t>
            </a:r>
            <a:r>
              <a:rPr lang="en-US" sz="2000" i="1">
                <a:latin typeface="Times New Roman" pitchFamily="18" charset="0"/>
              </a:rPr>
              <a:t>Header translation</a:t>
            </a:r>
          </a:p>
        </p:txBody>
      </p:sp>
      <p:pic>
        <p:nvPicPr>
          <p:cNvPr id="897028" name="Picture 4"/>
          <p:cNvPicPr>
            <a:picLocks noChangeAspect="1" noChangeArrowheads="1"/>
          </p:cNvPicPr>
          <p:nvPr/>
        </p:nvPicPr>
        <p:blipFill>
          <a:blip r:embed="rId3"/>
          <a:srcRect/>
          <a:stretch>
            <a:fillRect/>
          </a:stretch>
        </p:blipFill>
        <p:spPr bwMode="auto">
          <a:xfrm>
            <a:off x="228600" y="990600"/>
            <a:ext cx="8839200" cy="38655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20.</a:t>
            </a:r>
            <a:fld id="{5F03EA56-7546-47B1-B76C-825F742EF671}" type="slidenum">
              <a:rPr lang="en-US"/>
              <a:pPr/>
              <a:t>6</a:t>
            </a:fld>
            <a:endParaRPr lang="en-US"/>
          </a:p>
        </p:txBody>
      </p:sp>
      <p:sp>
        <p:nvSpPr>
          <p:cNvPr id="90829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90829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908292" name="Text Box 4"/>
          <p:cNvSpPr txBox="1">
            <a:spLocks noChangeArrowheads="1"/>
          </p:cNvSpPr>
          <p:nvPr/>
        </p:nvSpPr>
        <p:spPr bwMode="auto">
          <a:xfrm>
            <a:off x="304800" y="762000"/>
            <a:ext cx="8472488"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20.3  </a:t>
            </a:r>
            <a:r>
              <a:rPr lang="en-US" sz="2000" i="1">
                <a:latin typeface="Times New Roman" pitchFamily="18" charset="0"/>
              </a:rPr>
              <a:t>Network layer at the source, router, and destination </a:t>
            </a:r>
            <a:r>
              <a:rPr lang="en-US" sz="2000" i="1">
                <a:solidFill>
                  <a:schemeClr val="hlink"/>
                </a:solidFill>
                <a:latin typeface="Times New Roman" pitchFamily="18" charset="0"/>
              </a:rPr>
              <a:t>(continued)</a:t>
            </a:r>
          </a:p>
        </p:txBody>
      </p:sp>
      <p:sp>
        <p:nvSpPr>
          <p:cNvPr id="90829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908295" name="Picture 7"/>
          <p:cNvPicPr>
            <a:picLocks noChangeAspect="1" noChangeArrowheads="1"/>
          </p:cNvPicPr>
          <p:nvPr/>
        </p:nvPicPr>
        <p:blipFill>
          <a:blip r:embed="rId3"/>
          <a:srcRect/>
          <a:stretch>
            <a:fillRect/>
          </a:stretch>
        </p:blipFill>
        <p:spPr bwMode="auto">
          <a:xfrm>
            <a:off x="2209800" y="1920875"/>
            <a:ext cx="3811588" cy="3413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20.</a:t>
            </a:r>
            <a:fld id="{44B9E927-166C-44E0-98A7-8F95DF651F4F}" type="slidenum">
              <a:rPr lang="en-US"/>
              <a:pPr/>
              <a:t>7</a:t>
            </a:fld>
            <a:endParaRPr lang="en-US"/>
          </a:p>
        </p:txBody>
      </p:sp>
      <p:sp>
        <p:nvSpPr>
          <p:cNvPr id="88269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269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269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269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269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269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269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2697"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882698"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882699" name="Rectangle 11"/>
          <p:cNvSpPr>
            <a:spLocks noChangeArrowheads="1"/>
          </p:cNvSpPr>
          <p:nvPr/>
        </p:nvSpPr>
        <p:spPr bwMode="auto">
          <a:xfrm>
            <a:off x="495300" y="2759075"/>
            <a:ext cx="8077200" cy="1554163"/>
          </a:xfrm>
          <a:prstGeom prst="rect">
            <a:avLst/>
          </a:prstGeom>
          <a:solidFill>
            <a:srgbClr val="99FF33"/>
          </a:solidFill>
          <a:ln w="76200" algn="ctr">
            <a:noFill/>
            <a:miter lim="800000"/>
            <a:headEnd/>
            <a:tailEnd/>
          </a:ln>
          <a:effectLst/>
        </p:spPr>
        <p:txBody>
          <a:bodyPr>
            <a:spAutoFit/>
          </a:bodyPr>
          <a:lstStyle/>
          <a:p>
            <a:pPr algn="ctr"/>
            <a:r>
              <a:rPr lang="en-US"/>
              <a:t>Switching at the network layer in the Internet uses the datagram approach to packet switching.</a:t>
            </a:r>
          </a:p>
        </p:txBody>
      </p:sp>
      <p:grpSp>
        <p:nvGrpSpPr>
          <p:cNvPr id="882700" name="Group 12"/>
          <p:cNvGrpSpPr>
            <a:grpSpLocks/>
          </p:cNvGrpSpPr>
          <p:nvPr/>
        </p:nvGrpSpPr>
        <p:grpSpPr bwMode="auto">
          <a:xfrm>
            <a:off x="457200" y="1981200"/>
            <a:ext cx="1143000" cy="566738"/>
            <a:chOff x="1200" y="1248"/>
            <a:chExt cx="720" cy="357"/>
          </a:xfrm>
        </p:grpSpPr>
        <p:pic>
          <p:nvPicPr>
            <p:cNvPr id="882701"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8270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20.</a:t>
            </a:r>
            <a:fld id="{D88CFC6C-9926-42D8-A06C-7B4EE5179B3F}" type="slidenum">
              <a:rPr lang="en-US"/>
              <a:pPr/>
              <a:t>8</a:t>
            </a:fld>
            <a:endParaRPr lang="en-US"/>
          </a:p>
        </p:txBody>
      </p:sp>
      <p:sp>
        <p:nvSpPr>
          <p:cNvPr id="88371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371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371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371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371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371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372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a:latin typeface="Tahoma" pitchFamily="34" charset="0"/>
            </a:endParaRPr>
          </a:p>
        </p:txBody>
      </p:sp>
      <p:sp>
        <p:nvSpPr>
          <p:cNvPr id="88372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883722" name="Line 10"/>
          <p:cNvSpPr>
            <a:spLocks noChangeShapeType="1"/>
          </p:cNvSpPr>
          <p:nvPr/>
        </p:nvSpPr>
        <p:spPr bwMode="auto">
          <a:xfrm>
            <a:off x="458788" y="3886200"/>
            <a:ext cx="8153400" cy="0"/>
          </a:xfrm>
          <a:prstGeom prst="line">
            <a:avLst/>
          </a:prstGeom>
          <a:noFill/>
          <a:ln w="76200">
            <a:solidFill>
              <a:srgbClr val="009900"/>
            </a:solidFill>
            <a:round/>
            <a:headEnd/>
            <a:tailEnd/>
          </a:ln>
          <a:effectLst/>
        </p:spPr>
        <p:txBody>
          <a:bodyPr/>
          <a:lstStyle/>
          <a:p>
            <a:endParaRPr lang="en-US"/>
          </a:p>
        </p:txBody>
      </p:sp>
      <p:sp>
        <p:nvSpPr>
          <p:cNvPr id="883723"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a:effectLst/>
        </p:spPr>
        <p:txBody>
          <a:bodyPr>
            <a:spAutoFit/>
          </a:bodyPr>
          <a:lstStyle/>
          <a:p>
            <a:pPr algn="ctr"/>
            <a:r>
              <a:rPr lang="en-US"/>
              <a:t>Communication at the network layer in the Internet is connectionless.</a:t>
            </a:r>
          </a:p>
        </p:txBody>
      </p:sp>
      <p:grpSp>
        <p:nvGrpSpPr>
          <p:cNvPr id="883724" name="Group 12"/>
          <p:cNvGrpSpPr>
            <a:grpSpLocks/>
          </p:cNvGrpSpPr>
          <p:nvPr/>
        </p:nvGrpSpPr>
        <p:grpSpPr bwMode="auto">
          <a:xfrm>
            <a:off x="457200" y="1981200"/>
            <a:ext cx="1143000" cy="566738"/>
            <a:chOff x="1200" y="1248"/>
            <a:chExt cx="720" cy="357"/>
          </a:xfrm>
        </p:grpSpPr>
        <p:pic>
          <p:nvPicPr>
            <p:cNvPr id="883725"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88372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20.</a:t>
            </a:r>
            <a:fld id="{11514DAA-E792-4FFB-879B-F2DD890BFA54}" type="slidenum">
              <a:rPr lang="en-US"/>
              <a:pPr/>
              <a:t>9</a:t>
            </a:fld>
            <a:endParaRPr lang="en-US"/>
          </a:p>
        </p:txBody>
      </p:sp>
      <p:sp>
        <p:nvSpPr>
          <p:cNvPr id="85811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US">
              <a:effectLst>
                <a:outerShdw blurRad="38100" dist="38100" dir="2700000" algn="tl">
                  <a:srgbClr val="FFFFFF"/>
                </a:outerShdw>
              </a:effectLst>
              <a:latin typeface="Times New Roman" pitchFamily="18" charset="0"/>
            </a:endParaRPr>
          </a:p>
        </p:txBody>
      </p:sp>
      <p:sp>
        <p:nvSpPr>
          <p:cNvPr id="858115" name="Text Box 3"/>
          <p:cNvSpPr txBox="1">
            <a:spLocks noChangeArrowheads="1"/>
          </p:cNvSpPr>
          <p:nvPr/>
        </p:nvSpPr>
        <p:spPr bwMode="auto">
          <a:xfrm>
            <a:off x="228600" y="406400"/>
            <a:ext cx="2046288" cy="579438"/>
          </a:xfrm>
          <a:prstGeom prst="rect">
            <a:avLst/>
          </a:prstGeom>
          <a:noFill/>
          <a:ln w="9525">
            <a:noFill/>
            <a:miter lim="800000"/>
            <a:headEnd/>
            <a:tailEnd/>
          </a:ln>
          <a:effectLst/>
        </p:spPr>
        <p:txBody>
          <a:bodyPr wrap="none">
            <a:spAutoFit/>
          </a:bodyPr>
          <a:lstStyle/>
          <a:p>
            <a:r>
              <a:rPr lang="en-US">
                <a:effectLst>
                  <a:outerShdw blurRad="38100" dist="38100" dir="2700000" algn="tl">
                    <a:srgbClr val="C0C0C0"/>
                  </a:outerShdw>
                </a:effectLst>
                <a:latin typeface="Times" pitchFamily="18" charset="0"/>
              </a:rPr>
              <a:t>20-2   IPv4</a:t>
            </a:r>
          </a:p>
        </p:txBody>
      </p:sp>
      <p:sp>
        <p:nvSpPr>
          <p:cNvPr id="858116"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a:latin typeface="Times New Roman" pitchFamily="18" charset="0"/>
            </a:endParaRPr>
          </a:p>
        </p:txBody>
      </p:sp>
      <p:sp>
        <p:nvSpPr>
          <p:cNvPr id="858117" name="Rectangle 5"/>
          <p:cNvSpPr>
            <a:spLocks noChangeArrowheads="1"/>
          </p:cNvSpPr>
          <p:nvPr/>
        </p:nvSpPr>
        <p:spPr bwMode="auto">
          <a:xfrm>
            <a:off x="304800" y="1600200"/>
            <a:ext cx="8229600" cy="946150"/>
          </a:xfrm>
          <a:prstGeom prst="rect">
            <a:avLst/>
          </a:prstGeom>
          <a:noFill/>
          <a:ln w="9525">
            <a:noFill/>
            <a:miter lim="800000"/>
            <a:headEnd/>
            <a:tailEnd/>
          </a:ln>
          <a:effectLst/>
        </p:spPr>
        <p:txBody>
          <a:bodyPr anchor="ctr">
            <a:spAutoFit/>
          </a:bodyPr>
          <a:lstStyle/>
          <a:p>
            <a:pPr algn="just" eaLnBrk="1" hangingPunct="1"/>
            <a:r>
              <a:rPr lang="en-US" sz="2800" i="1">
                <a:effectLst>
                  <a:outerShdw blurRad="38100" dist="38100" dir="2700000" algn="tl">
                    <a:srgbClr val="C0C0C0"/>
                  </a:outerShdw>
                </a:effectLst>
                <a:latin typeface="Times New Roman" pitchFamily="18" charset="0"/>
              </a:rPr>
              <a:t>The Internet Protocol version 4 (</a:t>
            </a:r>
            <a:r>
              <a:rPr lang="en-US" sz="2800" i="1">
                <a:solidFill>
                  <a:schemeClr val="hlink"/>
                </a:solidFill>
                <a:effectLst>
                  <a:outerShdw blurRad="38100" dist="38100" dir="2700000" algn="tl">
                    <a:srgbClr val="C0C0C0"/>
                  </a:outerShdw>
                </a:effectLst>
                <a:latin typeface="Times New Roman" pitchFamily="18" charset="0"/>
              </a:rPr>
              <a:t>IPv4</a:t>
            </a:r>
            <a:r>
              <a:rPr lang="en-US" sz="2800" i="1">
                <a:effectLst>
                  <a:outerShdw blurRad="38100" dist="38100" dir="2700000" algn="tl">
                    <a:srgbClr val="C0C0C0"/>
                  </a:outerShdw>
                </a:effectLst>
                <a:latin typeface="Times New Roman" pitchFamily="18" charset="0"/>
              </a:rPr>
              <a:t>) is the delivery mechanism used by the TCP/IP protocols.</a:t>
            </a:r>
          </a:p>
        </p:txBody>
      </p:sp>
      <p:sp>
        <p:nvSpPr>
          <p:cNvPr id="858118" name="Rectangle 6"/>
          <p:cNvSpPr>
            <a:spLocks noChangeArrowheads="1"/>
          </p:cNvSpPr>
          <p:nvPr/>
        </p:nvSpPr>
        <p:spPr bwMode="auto">
          <a:xfrm>
            <a:off x="152400" y="4679950"/>
            <a:ext cx="6705600" cy="1552575"/>
          </a:xfrm>
          <a:prstGeom prst="rect">
            <a:avLst/>
          </a:prstGeom>
          <a:noFill/>
          <a:ln w="9525">
            <a:noFill/>
            <a:miter lim="800000"/>
            <a:headEnd/>
            <a:tailEnd/>
          </a:ln>
          <a:effectLst/>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Datagram</a:t>
            </a:r>
            <a:r>
              <a:rPr lang="fr-FR" sz="2400">
                <a:solidFill>
                  <a:srgbClr val="0033CC"/>
                </a:solidFill>
                <a:latin typeface="Times New Roman" pitchFamily="18" charset="0"/>
              </a:rPr>
              <a:t/>
            </a:r>
            <a:br>
              <a:rPr lang="fr-FR" sz="2400">
                <a:solidFill>
                  <a:srgbClr val="0033CC"/>
                </a:solidFill>
                <a:latin typeface="Times New Roman" pitchFamily="18" charset="0"/>
              </a:rPr>
            </a:br>
            <a:r>
              <a:rPr lang="fr-FR" sz="2400">
                <a:solidFill>
                  <a:srgbClr val="0033CC"/>
                </a:solidFill>
                <a:latin typeface="Times New Roman" pitchFamily="18" charset="0"/>
              </a:rPr>
              <a:t>Fragmentation</a:t>
            </a:r>
            <a:br>
              <a:rPr lang="fr-FR" sz="2400">
                <a:solidFill>
                  <a:srgbClr val="0033CC"/>
                </a:solidFill>
                <a:latin typeface="Times New Roman" pitchFamily="18" charset="0"/>
              </a:rPr>
            </a:br>
            <a:r>
              <a:rPr lang="fr-FR" sz="2400">
                <a:solidFill>
                  <a:srgbClr val="0033CC"/>
                </a:solidFill>
                <a:latin typeface="Times New Roman" pitchFamily="18" charset="0"/>
              </a:rPr>
              <a:t>Checksum</a:t>
            </a:r>
          </a:p>
          <a:p>
            <a:pPr>
              <a:buClr>
                <a:schemeClr val="tx1"/>
              </a:buClr>
              <a:buSzPct val="117000"/>
              <a:buFont typeface="Wingdings" pitchFamily="2" charset="2"/>
              <a:buNone/>
            </a:pPr>
            <a:r>
              <a:rPr lang="en-US" sz="2400">
                <a:solidFill>
                  <a:srgbClr val="0033CC"/>
                </a:solidFill>
                <a:latin typeface="Times New Roman" pitchFamily="18" charset="0"/>
              </a:rPr>
              <a:t>Options</a:t>
            </a:r>
          </a:p>
        </p:txBody>
      </p:sp>
      <p:sp>
        <p:nvSpPr>
          <p:cNvPr id="858119" name="Text Box 7"/>
          <p:cNvSpPr txBox="1">
            <a:spLocks noChangeArrowheads="1"/>
          </p:cNvSpPr>
          <p:nvPr/>
        </p:nvSpPr>
        <p:spPr bwMode="auto">
          <a:xfrm>
            <a:off x="165100" y="4203700"/>
            <a:ext cx="4862513" cy="519113"/>
          </a:xfrm>
          <a:prstGeom prst="rect">
            <a:avLst/>
          </a:prstGeom>
          <a:noFill/>
          <a:ln w="76200" algn="ctr">
            <a:noFill/>
            <a:miter lim="800000"/>
            <a:headEnd/>
            <a:tailEnd/>
          </a:ln>
          <a:effectLst/>
        </p:spPr>
        <p:txBody>
          <a:bodyPr wrap="none">
            <a:spAutoFit/>
          </a:bodyPr>
          <a:lstStyle/>
          <a:p>
            <a:pPr algn="ct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2709</TotalTime>
  <Words>1406</Words>
  <Application>Microsoft PowerPoint</Application>
  <PresentationFormat>On-screen Show (4:3)</PresentationFormat>
  <Paragraphs>209</Paragraphs>
  <Slides>52</Slides>
  <Notes>52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Times New Roman</vt:lpstr>
      <vt:lpstr>Tahoma</vt:lpstr>
      <vt:lpstr>Wingdings</vt:lpstr>
      <vt:lpstr>Arial</vt:lpstr>
      <vt:lpstr>McGrawHill-Italic</vt:lpstr>
      <vt:lpstr>Times</vt:lpstr>
      <vt:lpstr>Blends</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Dennis Richards</cp:lastModifiedBy>
  <cp:revision>169</cp:revision>
  <dcterms:created xsi:type="dcterms:W3CDTF">2000-01-15T04:50:39Z</dcterms:created>
  <dcterms:modified xsi:type="dcterms:W3CDTF">2008-03-21T22:05:19Z</dcterms:modified>
</cp:coreProperties>
</file>