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72" r:id="rId9"/>
    <p:sldId id="259" r:id="rId10"/>
    <p:sldId id="273" r:id="rId11"/>
    <p:sldId id="260" r:id="rId12"/>
    <p:sldId id="261" r:id="rId13"/>
    <p:sldId id="274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CD6C-8D73-4744-BB9E-6BBED557DD92}" type="datetimeFigureOut">
              <a:rPr lang="en-US" smtClean="0"/>
              <a:pPr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CC19-5B69-4F46-AAFF-663BF50E925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Colour, resolution, and memory: a brief history of computer graphics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EGA palette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9292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VGA (Video Graphics Array)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Introduced in 1987</a:t>
            </a:r>
          </a:p>
          <a:p>
            <a:pPr lvl="0"/>
            <a:r>
              <a:rPr lang="en-CA" dirty="0"/>
              <a:t>256 </a:t>
            </a:r>
            <a:r>
              <a:rPr lang="en-CA" dirty="0" err="1"/>
              <a:t>kB</a:t>
            </a:r>
            <a:r>
              <a:rPr lang="en-CA" dirty="0"/>
              <a:t> of memory available in standard graphics card</a:t>
            </a:r>
          </a:p>
          <a:p>
            <a:r>
              <a:rPr lang="en-CA" dirty="0" smtClean="0"/>
              <a:t>Built on </a:t>
            </a:r>
            <a:r>
              <a:rPr lang="en-CA" dirty="0" err="1" smtClean="0"/>
              <a:t>EGA’s</a:t>
            </a:r>
            <a:r>
              <a:rPr lang="en-CA" dirty="0" smtClean="0"/>
              <a:t> 64 colours, but allowing them all to be used simultaneously with a resolution of 640x200</a:t>
            </a:r>
          </a:p>
          <a:p>
            <a:pPr lvl="0"/>
            <a:r>
              <a:rPr lang="en-CA" dirty="0"/>
              <a:t>Extended EGA colour palette by providing 256 colours, any 16 of which could be used simultaneously in high resolution </a:t>
            </a:r>
            <a:r>
              <a:rPr lang="en-CA" dirty="0" smtClean="0"/>
              <a:t>mode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VGA (Video Graphics Array)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Resolutions available: </a:t>
            </a:r>
          </a:p>
          <a:p>
            <a:pPr lvl="1"/>
            <a:r>
              <a:rPr lang="en-CA" dirty="0"/>
              <a:t>640x480 in 16 colours</a:t>
            </a:r>
          </a:p>
          <a:p>
            <a:pPr lvl="1"/>
            <a:r>
              <a:rPr lang="en-CA" dirty="0"/>
              <a:t>640x350 in 16 colours</a:t>
            </a:r>
          </a:p>
          <a:p>
            <a:pPr lvl="1"/>
            <a:r>
              <a:rPr lang="en-CA" dirty="0"/>
              <a:t>320x200 in 16 colours</a:t>
            </a:r>
          </a:p>
          <a:p>
            <a:pPr lvl="1"/>
            <a:r>
              <a:rPr lang="en-CA" dirty="0"/>
              <a:t>320x200 in 256 colours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VGA palette</a:t>
            </a: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85860"/>
            <a:ext cx="49292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SVGA (Super VGA)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Introduced in 1989</a:t>
            </a:r>
          </a:p>
          <a:p>
            <a:pPr lvl="0"/>
            <a:r>
              <a:rPr lang="en-CA" dirty="0"/>
              <a:t>Originally referred to a resolution of 800x600 4-bit pixels </a:t>
            </a:r>
            <a:r>
              <a:rPr lang="en-CA" dirty="0" smtClean="0"/>
              <a:t>(235 </a:t>
            </a:r>
            <a:r>
              <a:rPr lang="en-CA" dirty="0" err="1" smtClean="0"/>
              <a:t>kB</a:t>
            </a:r>
            <a:r>
              <a:rPr lang="en-CA" dirty="0" smtClean="0"/>
              <a:t>) </a:t>
            </a:r>
            <a:r>
              <a:rPr lang="en-CA" dirty="0"/>
              <a:t>memory</a:t>
            </a:r>
          </a:p>
          <a:p>
            <a:pPr lvl="0"/>
            <a:r>
              <a:rPr lang="en-CA" dirty="0"/>
              <a:t> </a:t>
            </a:r>
            <a:r>
              <a:rPr lang="en-CA" dirty="0" smtClean="0"/>
              <a:t>…</a:t>
            </a:r>
            <a:r>
              <a:rPr lang="en-CA" dirty="0"/>
              <a:t>Extended to 1024x768 8-bit pixels </a:t>
            </a:r>
            <a:r>
              <a:rPr lang="en-CA" dirty="0" smtClean="0"/>
              <a:t>(2^8=256 colours, 768 </a:t>
            </a:r>
            <a:r>
              <a:rPr lang="en-CA" dirty="0" err="1" smtClean="0"/>
              <a:t>kB</a:t>
            </a:r>
            <a:r>
              <a:rPr lang="en-CA" dirty="0" smtClean="0"/>
              <a:t> memory)</a:t>
            </a:r>
          </a:p>
          <a:p>
            <a:pPr lvl="0"/>
            <a:r>
              <a:rPr lang="en-CA" dirty="0" smtClean="0"/>
              <a:t>…and beyond, as memory became cheaper and cheaper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SVGA (Super VGA)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SVGA monitor (like the CGA, EGA, and VGA monitors) used palettes and could only display a certain number of colours at a time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Colour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Introduced in 1989, shortly after SVGA</a:t>
            </a:r>
          </a:p>
          <a:p>
            <a:r>
              <a:rPr lang="en-CA" dirty="0" smtClean="0"/>
              <a:t>First graphics card not to use palettes</a:t>
            </a:r>
          </a:p>
          <a:p>
            <a:r>
              <a:rPr lang="en-CA" dirty="0" smtClean="0"/>
              <a:t>15, 16-bit high colour</a:t>
            </a:r>
          </a:p>
          <a:p>
            <a:r>
              <a:rPr lang="en-CA" dirty="0" smtClean="0"/>
              <a:t>16-bit high colour: each pixel is comprised of three component (red, green, or blue) has 64 levels of intensity, allowing for 65,536 possible colours</a:t>
            </a:r>
          </a:p>
          <a:p>
            <a:r>
              <a:rPr lang="en-CA" dirty="0" smtClean="0"/>
              <a:t>First graphics card to generate pixels by varying the intensity of each component (R,G,B) rather than referring to a palette or lookup table.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Colour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At a resolution of 1024X768, 1.5MB of memory required</a:t>
            </a:r>
          </a:p>
          <a:p>
            <a:r>
              <a:rPr lang="en-CA" dirty="0" smtClean="0"/>
              <a:t>32 bit high colour: red, green, blue, and an additional “flag” to control transparency. 4 bytes per pixel, so supporting a screen of resolution 768x1024 required 4x768x1024 bytes = 3 MB.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True Colour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16,777,216 colours – 256 for each of red, green, blue</a:t>
            </a:r>
            <a:endParaRPr lang="en-CA" b="1" dirty="0" smtClean="0"/>
          </a:p>
          <a:p>
            <a:r>
              <a:rPr lang="en-CA" dirty="0" smtClean="0"/>
              <a:t>Human eye is believed to be able to distinguish among 10 million different colours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Deep Colour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bit depths for Deep Color include 30 bits (1.073 billion colors), 36 bits (68.71 billion colors) and 48 bits (281.5 trillion colors).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talking about when we talk about computer graphics?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Basic “ingredients” of a screen image: pixels, resolution, colour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Pixels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Images are comprised of </a:t>
            </a:r>
            <a:r>
              <a:rPr lang="en-CA" b="1" dirty="0" smtClean="0"/>
              <a:t>pixels </a:t>
            </a:r>
            <a:r>
              <a:rPr lang="en-CA" dirty="0" smtClean="0"/>
              <a:t>(</a:t>
            </a:r>
            <a:r>
              <a:rPr lang="en-CA" b="1" dirty="0" smtClean="0"/>
              <a:t>pict</a:t>
            </a:r>
            <a:r>
              <a:rPr lang="en-CA" dirty="0" smtClean="0"/>
              <a:t>ure </a:t>
            </a:r>
            <a:r>
              <a:rPr lang="en-CA" b="1" dirty="0" smtClean="0"/>
              <a:t>el</a:t>
            </a:r>
            <a:r>
              <a:rPr lang="en-CA" dirty="0" smtClean="0"/>
              <a:t>ements) – these are the smallest units of information in images. </a:t>
            </a:r>
          </a:p>
          <a:p>
            <a:r>
              <a:rPr lang="en-CA" dirty="0" smtClean="0"/>
              <a:t>Normally represented as dots, squares, or rectangles</a:t>
            </a:r>
          </a:p>
          <a:p>
            <a:r>
              <a:rPr lang="en-CA" dirty="0" smtClean="0"/>
              <a:t>The colour and intensity of a pixel can be varied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Display resolution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b="1" dirty="0" smtClean="0"/>
              <a:t>display resolution</a:t>
            </a:r>
            <a:r>
              <a:rPr lang="en-CA" dirty="0" smtClean="0"/>
              <a:t> of a computer display refers to the number of pixels that can be displayed in each dimension</a:t>
            </a:r>
          </a:p>
          <a:p>
            <a:pPr marL="742950" lvl="2" indent="-342900"/>
            <a:r>
              <a:rPr lang="en-CA" dirty="0" err="1" smtClean="0"/>
              <a:t>Eg</a:t>
            </a:r>
            <a:r>
              <a:rPr lang="en-CA" dirty="0" smtClean="0"/>
              <a:t>, 1024x768 – 1024 pixels per row, 768 per column</a:t>
            </a:r>
          </a:p>
          <a:p>
            <a:r>
              <a:rPr lang="en-CA" dirty="0" smtClean="0"/>
              <a:t>The display resolution is limited by the amount of video RAM available</a:t>
            </a:r>
          </a:p>
          <a:p>
            <a:pPr lvl="1">
              <a:buNone/>
            </a:pPr>
            <a:endParaRPr lang="en-C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pixel can vary in colour. </a:t>
            </a:r>
          </a:p>
          <a:p>
            <a:r>
              <a:rPr lang="en-CA" dirty="0" smtClean="0"/>
              <a:t>Early graphics systems used </a:t>
            </a:r>
            <a:r>
              <a:rPr lang="en-CA" i="1" dirty="0" smtClean="0"/>
              <a:t>palettes </a:t>
            </a:r>
            <a:r>
              <a:rPr lang="en-CA" dirty="0" smtClean="0"/>
              <a:t>– the colour of each pixel was chosen from a palette of 4, 16, 64, or 256 different colours</a:t>
            </a:r>
          </a:p>
          <a:p>
            <a:r>
              <a:rPr lang="en-CA" dirty="0" smtClean="0"/>
              <a:t>The number of available colours was limited by the amount of video RAM available.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CGA (Colour Graphics Adapter)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First graphics card, introduced in </a:t>
            </a:r>
            <a:r>
              <a:rPr lang="en-CA" dirty="0" smtClean="0"/>
              <a:t>1981</a:t>
            </a:r>
            <a:endParaRPr lang="en-CA" dirty="0" smtClean="0"/>
          </a:p>
          <a:p>
            <a:r>
              <a:rPr lang="en-CA" dirty="0" smtClean="0"/>
              <a:t>Equipped with 16kB of memory</a:t>
            </a:r>
          </a:p>
          <a:p>
            <a:r>
              <a:rPr lang="en-CA" dirty="0"/>
              <a:t>At one bit/pixel (black and white), we can have 128000 pixels, or a resolution of </a:t>
            </a:r>
            <a:r>
              <a:rPr lang="en-CA" dirty="0" smtClean="0"/>
              <a:t>640x200</a:t>
            </a:r>
          </a:p>
          <a:p>
            <a:pPr lvl="0"/>
            <a:r>
              <a:rPr lang="en-CA" dirty="0"/>
              <a:t>Highest colour depth is 4-bit colour: red, green, blue, “brightness”, giving 2^4=16 colours. The highest resolution that could theoretically be supported by 16kB of memory is 128000/4 pixels, for a resolution of 320x100, but this wasn’t used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CGA (Colour Graphics Adapter)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order to get decent resolution, the 16 colours were not used simultaneously</a:t>
            </a:r>
          </a:p>
          <a:p>
            <a:pPr lvl="0"/>
            <a:r>
              <a:rPr lang="en-CA" dirty="0" smtClean="0"/>
              <a:t>Instead, 4 </a:t>
            </a:r>
            <a:r>
              <a:rPr lang="en-CA" dirty="0"/>
              <a:t>colours </a:t>
            </a:r>
            <a:r>
              <a:rPr lang="en-CA" dirty="0" smtClean="0"/>
              <a:t>at a time were used at a resolution </a:t>
            </a:r>
            <a:r>
              <a:rPr lang="en-CA" dirty="0"/>
              <a:t>of 320x200. Choice of palettes: either </a:t>
            </a:r>
          </a:p>
          <a:p>
            <a:pPr lvl="1"/>
            <a:r>
              <a:rPr lang="en-CA" dirty="0" smtClean="0"/>
              <a:t>red</a:t>
            </a:r>
            <a:r>
              <a:rPr lang="en-CA" dirty="0"/>
              <a:t>, green, yellow, black</a:t>
            </a:r>
            <a:br>
              <a:rPr lang="en-CA" dirty="0"/>
            </a:br>
            <a:r>
              <a:rPr lang="en-CA" dirty="0"/>
              <a:t>or</a:t>
            </a:r>
          </a:p>
          <a:p>
            <a:pPr lvl="1"/>
            <a:r>
              <a:rPr lang="en-CA" dirty="0"/>
              <a:t>magenta, white, cyan, </a:t>
            </a:r>
            <a:r>
              <a:rPr lang="en-CA" dirty="0" smtClean="0"/>
              <a:t>black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CGA palette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858180" cy="22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EGA (Enhanced Colour Adapter)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Introduced in 1984</a:t>
            </a:r>
          </a:p>
          <a:p>
            <a:r>
              <a:rPr lang="en-CA" dirty="0" smtClean="0"/>
              <a:t>Equipped with 64kB of memory</a:t>
            </a:r>
          </a:p>
          <a:p>
            <a:r>
              <a:rPr lang="en-CA" dirty="0" smtClean="0"/>
              <a:t>An extension of CGA, where all 16 colours could be used simultaneously to support a screen of 640x200</a:t>
            </a:r>
          </a:p>
          <a:p>
            <a:r>
              <a:rPr lang="en-CA" dirty="0" smtClean="0"/>
              <a:t>Allowed the 16 colours to be chosen from a palette of 64 colours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683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Colour, resolution, and memory: a brief history of computer graphics</vt:lpstr>
      <vt:lpstr>What are we talking about when we talk about computer graphics?</vt:lpstr>
      <vt:lpstr>Pixels</vt:lpstr>
      <vt:lpstr>Display resolution</vt:lpstr>
      <vt:lpstr>Colour</vt:lpstr>
      <vt:lpstr>CGA (Colour Graphics Adapter)</vt:lpstr>
      <vt:lpstr>CGA (Colour Graphics Adapter)</vt:lpstr>
      <vt:lpstr>CGA palette</vt:lpstr>
      <vt:lpstr>EGA (Enhanced Colour Adapter)</vt:lpstr>
      <vt:lpstr>EGA palette</vt:lpstr>
      <vt:lpstr>VGA (Video Graphics Array)</vt:lpstr>
      <vt:lpstr>VGA (Video Graphics Array)</vt:lpstr>
      <vt:lpstr>VGA palette</vt:lpstr>
      <vt:lpstr>SVGA (Super VGA)</vt:lpstr>
      <vt:lpstr>SVGA (Super VGA)</vt:lpstr>
      <vt:lpstr>High Colour</vt:lpstr>
      <vt:lpstr>High Colour</vt:lpstr>
      <vt:lpstr>True Colour</vt:lpstr>
      <vt:lpstr>Deep Colour</vt:lpstr>
    </vt:vector>
  </TitlesOfParts>
  <Company>BCIT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Colour, resolution, and memory: a brief history of computer graphics</dc:title>
  <dc:creator>Brenda Fine</dc:creator>
  <cp:lastModifiedBy>Brenda Fine</cp:lastModifiedBy>
  <cp:revision>25</cp:revision>
  <dcterms:created xsi:type="dcterms:W3CDTF">2008-09-07T03:38:06Z</dcterms:created>
  <dcterms:modified xsi:type="dcterms:W3CDTF">2008-09-08T22:01:07Z</dcterms:modified>
</cp:coreProperties>
</file>