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8E9E-2879-4241-8217-35DD3D03A72C}" type="datetimeFigureOut">
              <a:rPr lang="en-US" smtClean="0"/>
              <a:t>9/8/2008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1788-A009-4A6A-AD2A-D52FE2F5F3B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Coordinate systems – representing an image on a screen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Device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Finally, the image is stored in </a:t>
            </a:r>
            <a:r>
              <a:rPr lang="en-CA" b="1" dirty="0" smtClean="0"/>
              <a:t>device coordinates</a:t>
            </a:r>
            <a:r>
              <a:rPr lang="en-CA" dirty="0" smtClean="0"/>
              <a:t>, where each coordinate refers to a position on </a:t>
            </a:r>
            <a:r>
              <a:rPr lang="en-CA" smtClean="0"/>
              <a:t>the screen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Coordinates give a numerical way of indexing points in an image</a:t>
            </a:r>
          </a:p>
          <a:p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4282" y="4286256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4414" y="528638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1538" y="28574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214678" y="507207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x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2357422" y="4214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285984" y="39290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(4,3)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929190" y="385762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643438" y="4572008"/>
            <a:ext cx="1000132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43570" y="4572008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49404" y="412052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6572264" y="392906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(5,2,3)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0694" y="27860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</a:t>
            </a:r>
            <a:endParaRPr lang="en-CA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357686" y="53578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29520" y="44291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Assembling and manipulating an image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computer screen is 2D, but to create a sophisticated image, we can’t simply plot points in the </a:t>
            </a:r>
            <a:r>
              <a:rPr lang="en-CA" dirty="0" err="1" smtClean="0"/>
              <a:t>xy</a:t>
            </a:r>
            <a:r>
              <a:rPr lang="en-CA" dirty="0" smtClean="0"/>
              <a:t> plane.</a:t>
            </a:r>
          </a:p>
          <a:p>
            <a:r>
              <a:rPr lang="en-CA" dirty="0" smtClean="0"/>
              <a:t>We go through several coordinate systems to create an image</a:t>
            </a:r>
          </a:p>
          <a:p>
            <a:pPr lvl="1"/>
            <a:r>
              <a:rPr lang="en-CA" dirty="0" smtClean="0"/>
              <a:t>Modelling coordinates</a:t>
            </a:r>
          </a:p>
          <a:p>
            <a:pPr lvl="1"/>
            <a:r>
              <a:rPr lang="en-CA" dirty="0" smtClean="0"/>
              <a:t>World coordinates</a:t>
            </a:r>
          </a:p>
          <a:p>
            <a:pPr lvl="1"/>
            <a:r>
              <a:rPr lang="en-CA" dirty="0" smtClean="0"/>
              <a:t>Viewing and projection coordinates</a:t>
            </a:r>
          </a:p>
          <a:p>
            <a:pPr lvl="1"/>
            <a:r>
              <a:rPr lang="en-CA" dirty="0" smtClean="0"/>
              <a:t>Normalized coordinates</a:t>
            </a:r>
          </a:p>
          <a:p>
            <a:pPr lvl="1"/>
            <a:r>
              <a:rPr lang="en-CA" dirty="0" smtClean="0"/>
              <a:t>Device coordinates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Each component of an image is defined within its own reference frame called </a:t>
            </a:r>
            <a:r>
              <a:rPr lang="en-CA" b="1" dirty="0" smtClean="0"/>
              <a:t>modelling coordinates</a:t>
            </a:r>
            <a:r>
              <a:rPr lang="en-CA" dirty="0" smtClean="0"/>
              <a:t>, </a:t>
            </a:r>
            <a:r>
              <a:rPr lang="en-CA" b="1" dirty="0" smtClean="0"/>
              <a:t>master coordinates</a:t>
            </a:r>
            <a:r>
              <a:rPr lang="en-CA" dirty="0" smtClean="0"/>
              <a:t>, or </a:t>
            </a:r>
            <a:r>
              <a:rPr lang="en-CA" b="1" dirty="0" smtClean="0"/>
              <a:t>local coordinates</a:t>
            </a:r>
            <a:endParaRPr lang="en-CA" dirty="0" smtClean="0"/>
          </a:p>
          <a:p>
            <a:r>
              <a:rPr lang="en-CA" dirty="0" smtClean="0"/>
              <a:t>These components can be resized, rotated, reflected, or moved, but pieces of them can’t be manipulated individually.</a:t>
            </a:r>
            <a:endParaRPr lang="en-CA" dirty="0" smtClean="0"/>
          </a:p>
          <a:p>
            <a:pPr lvl="1"/>
            <a:r>
              <a:rPr lang="en-CA" dirty="0" err="1" smtClean="0"/>
              <a:t>Eg</a:t>
            </a:r>
            <a:r>
              <a:rPr lang="en-CA" dirty="0" smtClean="0"/>
              <a:t>, in creating an image of a tree, each leaf, twig, branch might have its own reference frame so that the tree can move in the wind</a:t>
            </a:r>
          </a:p>
          <a:p>
            <a:pPr lvl="1"/>
            <a:r>
              <a:rPr lang="en-CA" dirty="0" smtClean="0"/>
              <a:t>If leaves are identical, we just need to define one 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Components of a scene in modelling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14480" y="307181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357290" y="3786190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28860" y="3786190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2071670" y="3143248"/>
            <a:ext cx="857256" cy="114300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393537" y="3107529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143504" y="3929066"/>
            <a:ext cx="107157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15074" y="392906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Left Arrow 16"/>
          <p:cNvSpPr/>
          <p:nvPr/>
        </p:nvSpPr>
        <p:spPr>
          <a:xfrm>
            <a:off x="6000760" y="3571876"/>
            <a:ext cx="1000132" cy="1000132"/>
          </a:xfrm>
          <a:prstGeom prst="curved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World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After the parts of the image are all defined, they are assembled together in the scene, which is defined by </a:t>
            </a:r>
            <a:r>
              <a:rPr lang="en-CA" b="1" dirty="0" smtClean="0"/>
              <a:t>world coordinates</a:t>
            </a:r>
            <a:endParaRPr lang="en-CA" dirty="0" smtClean="0"/>
          </a:p>
          <a:p>
            <a:r>
              <a:rPr lang="en-CA" dirty="0" smtClean="0"/>
              <a:t>Coordinates can have any units – </a:t>
            </a:r>
            <a:r>
              <a:rPr lang="en-CA" dirty="0" err="1" smtClean="0"/>
              <a:t>eg</a:t>
            </a:r>
            <a:r>
              <a:rPr lang="en-CA" dirty="0" smtClean="0"/>
              <a:t>, a scene involving trees can index trees as being several metres high, even though they won’t be displayed as being so large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Assembling the scene in world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321703" y="3536157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643042" y="4500570"/>
            <a:ext cx="1643074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86116" y="450057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3643306" y="3929066"/>
            <a:ext cx="714380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Magnetic Disk 10"/>
          <p:cNvSpPr/>
          <p:nvPr/>
        </p:nvSpPr>
        <p:spPr>
          <a:xfrm>
            <a:off x="3143240" y="3643314"/>
            <a:ext cx="714380" cy="15001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rved Left Arrow 11"/>
          <p:cNvSpPr/>
          <p:nvPr/>
        </p:nvSpPr>
        <p:spPr>
          <a:xfrm>
            <a:off x="3929058" y="4286256"/>
            <a:ext cx="1000132" cy="857256"/>
          </a:xfrm>
          <a:prstGeom prst="curved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3D world-coordinate scene is converted to </a:t>
            </a:r>
            <a:r>
              <a:rPr lang="en-CA" b="1" dirty="0" smtClean="0"/>
              <a:t>viewing coordinates </a:t>
            </a:r>
            <a:r>
              <a:rPr lang="en-CA" dirty="0" smtClean="0"/>
              <a:t>or </a:t>
            </a:r>
            <a:r>
              <a:rPr lang="en-CA" b="1" dirty="0" smtClean="0"/>
              <a:t>projection coordinates</a:t>
            </a:r>
            <a:r>
              <a:rPr lang="en-CA" dirty="0" smtClean="0"/>
              <a:t>, corresponding to the 2D view we want of a scene. 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Normalized 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image in viewing coordinates is then scaled so that each coordinate is between 0 and 1. </a:t>
            </a:r>
          </a:p>
          <a:p>
            <a:r>
              <a:rPr lang="en-CA" dirty="0" smtClean="0"/>
              <a:t>This is so that the image is stored in such a way that it is independent of the size of the screen used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Coordinate systems – representing an image on a screen</vt:lpstr>
      <vt:lpstr>Coordinates</vt:lpstr>
      <vt:lpstr>Assembling and manipulating an image</vt:lpstr>
      <vt:lpstr>Modelling coordinates</vt:lpstr>
      <vt:lpstr>Components of a scene in modelling coordinates</vt:lpstr>
      <vt:lpstr>World coordinates</vt:lpstr>
      <vt:lpstr>Assembling the scene in world coordinates</vt:lpstr>
      <vt:lpstr>Viewing coordinates</vt:lpstr>
      <vt:lpstr>Normalized coordinates</vt:lpstr>
      <vt:lpstr>Device coordinates</vt:lpstr>
    </vt:vector>
  </TitlesOfParts>
  <Company>BCIT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– representing an image on a screen</dc:title>
  <dc:creator>Brenda Fine</dc:creator>
  <cp:lastModifiedBy>Brenda Fine</cp:lastModifiedBy>
  <cp:revision>8</cp:revision>
  <dcterms:created xsi:type="dcterms:W3CDTF">2008-09-08T21:04:22Z</dcterms:created>
  <dcterms:modified xsi:type="dcterms:W3CDTF">2008-09-08T21:53:10Z</dcterms:modified>
</cp:coreProperties>
</file>