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9AC7-B3E8-4937-BBD4-77FE74EF6DE0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00F9-C44F-44CC-9E20-C800ED01AC7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Computer graphics - applications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CAD (computer-aided design)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Mostly for engineering and architectural systems</a:t>
            </a:r>
          </a:p>
          <a:p>
            <a:r>
              <a:rPr lang="en-CA" dirty="0" smtClean="0"/>
              <a:t>Usually wireframe </a:t>
            </a:r>
            <a:br>
              <a:rPr lang="en-CA" dirty="0" smtClean="0"/>
            </a:br>
            <a:r>
              <a:rPr lang="en-CA" dirty="0" smtClean="0"/>
              <a:t>design, as filling in </a:t>
            </a:r>
            <a:br>
              <a:rPr lang="en-CA" dirty="0" smtClean="0"/>
            </a:br>
            <a:r>
              <a:rPr lang="en-CA" dirty="0" smtClean="0"/>
              <a:t>surfaces takes a lot </a:t>
            </a:r>
            <a:br>
              <a:rPr lang="en-CA" dirty="0" smtClean="0"/>
            </a:br>
            <a:r>
              <a:rPr lang="en-CA" dirty="0" smtClean="0"/>
              <a:t>of time and memory</a:t>
            </a:r>
          </a:p>
          <a:p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14620"/>
            <a:ext cx="3643338" cy="328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visualization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Presenting numerical data in graphical form can often reveal patterns</a:t>
            </a:r>
          </a:p>
          <a:p>
            <a:r>
              <a:rPr lang="en-CA" dirty="0" smtClean="0"/>
              <a:t>Here, a 2D plot of brightness patterns observed in the Whirlpool</a:t>
            </a:r>
            <a:br>
              <a:rPr lang="en-CA" dirty="0" smtClean="0"/>
            </a:br>
            <a:r>
              <a:rPr lang="en-CA" dirty="0" smtClean="0"/>
              <a:t>Nebula reveals two distinct</a:t>
            </a:r>
            <a:br>
              <a:rPr lang="en-CA" dirty="0" smtClean="0"/>
            </a:br>
            <a:r>
              <a:rPr lang="en-CA" dirty="0" smtClean="0"/>
              <a:t>galaxies</a:t>
            </a:r>
          </a:p>
          <a:p>
            <a:endParaRPr lang="en-CA" dirty="0"/>
          </a:p>
        </p:txBody>
      </p:sp>
      <p:pic>
        <p:nvPicPr>
          <p:cNvPr id="8" name="Picture 7" descr="nature03202-f4.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3286124"/>
            <a:ext cx="2586044" cy="22442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Training, especially simulation</a:t>
            </a:r>
            <a:endParaRPr lang="en-CA" dirty="0"/>
          </a:p>
        </p:txBody>
      </p:sp>
      <p:pic>
        <p:nvPicPr>
          <p:cNvPr id="4" name="Content Placeholder 3" descr="boeing-747-flight-simulator_4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961229"/>
            <a:ext cx="4572000" cy="380390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Contrast can be enhanced to bring images into clearer focus </a:t>
            </a:r>
          </a:p>
        </p:txBody>
      </p:sp>
      <p:pic>
        <p:nvPicPr>
          <p:cNvPr id="4" name="Picture 3" descr="motiondsp_LicenseSideBySide_edi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714620"/>
            <a:ext cx="3190875" cy="350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Computer graphics - applications</vt:lpstr>
      <vt:lpstr>CAD (computer-aided design)</vt:lpstr>
      <vt:lpstr>Data visualization</vt:lpstr>
      <vt:lpstr>Training, especially simulation</vt:lpstr>
      <vt:lpstr>Image processing</vt:lpstr>
    </vt:vector>
  </TitlesOfParts>
  <Company>BCIT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- applications</dc:title>
  <dc:creator>Brenda Fine</dc:creator>
  <cp:lastModifiedBy>Brenda Fine</cp:lastModifiedBy>
  <cp:revision>4</cp:revision>
  <dcterms:created xsi:type="dcterms:W3CDTF">2008-09-08T20:43:48Z</dcterms:created>
  <dcterms:modified xsi:type="dcterms:W3CDTF">2008-09-08T21:03:22Z</dcterms:modified>
</cp:coreProperties>
</file>