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20" r:id="rId3"/>
    <p:sldId id="306" r:id="rId4"/>
    <p:sldId id="309" r:id="rId5"/>
    <p:sldId id="308" r:id="rId6"/>
    <p:sldId id="307" r:id="rId7"/>
    <p:sldId id="312" r:id="rId8"/>
    <p:sldId id="310" r:id="rId9"/>
    <p:sldId id="313" r:id="rId10"/>
    <p:sldId id="315" r:id="rId11"/>
    <p:sldId id="314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00"/>
    <a:srgbClr val="FFFF99"/>
    <a:srgbClr val="00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715" autoAdjust="0"/>
  </p:normalViewPr>
  <p:slideViewPr>
    <p:cSldViewPr>
      <p:cViewPr varScale="1">
        <p:scale>
          <a:sx n="88" d="100"/>
          <a:sy n="88" d="100"/>
        </p:scale>
        <p:origin x="-6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2C1FB8-26B9-4EEC-807E-FCDB0DFC01F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2C1FB8-26B9-4EEC-807E-FCDB0DFC01FB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2C1FB8-26B9-4EEC-807E-FCDB0DFC01FB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2C1FB8-26B9-4EEC-807E-FCDB0DFC01FB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2C1FB8-26B9-4EEC-807E-FCDB0DFC01FB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2C1FB8-26B9-4EEC-807E-FCDB0DFC01FB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3AF7C903-F0A4-4958-A303-B2B27EBDDB6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153788E5-BCC9-4825-835E-27A90B68767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7B05A0A2-AD12-4878-BBEF-D2E2BA04651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B9D482B7-CDE8-41CB-AD3A-F35E03FC307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3EC36A2A-AF1C-409A-8AB8-2AEFAB5966EC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9E717E40-2A1E-45A3-9E9D-27E67A29BA2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FD35927B-8A76-4AC5-958B-FFFA689E39F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EB30963B-534B-455B-BA65-2ACDC736206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C262952B-4750-4E30-9CA9-43426BF54BE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D5D1E479-8F71-4B79-BF8D-F3A6A1DFD88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476EA8F4-FCAB-47C9-813D-BC03B7E78F3E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314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5E4F2242-74B0-4988-BEF1-76811462F03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8765FA78-E169-4D48-A44A-58E31D37EE81}" type="slidenum">
              <a:rPr lang="en-CA" smtClean="0"/>
              <a:pPr/>
              <a:t>1</a:t>
            </a:fld>
            <a:endParaRPr lang="en-CA" dirty="0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557338"/>
            <a:ext cx="8569325" cy="2879725"/>
          </a:xfrm>
        </p:spPr>
        <p:txBody>
          <a:bodyPr/>
          <a:lstStyle/>
          <a:p>
            <a:pPr>
              <a:defRPr/>
            </a:pPr>
            <a:r>
              <a:rPr lang="en-US" sz="6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Exporting </a:t>
            </a:r>
            <a:br>
              <a:rPr lang="en-US" sz="6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Snap 9 Data </a:t>
            </a:r>
            <a:br>
              <a:rPr lang="en-US" sz="6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 Excel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157788"/>
            <a:ext cx="7848600" cy="720725"/>
          </a:xfrm>
        </p:spPr>
        <p:txBody>
          <a:bodyPr/>
          <a:lstStyle/>
          <a:p>
            <a:r>
              <a:rPr lang="en-US" sz="4000" dirty="0" smtClean="0">
                <a:solidFill>
                  <a:srgbClr val="000066"/>
                </a:solidFill>
              </a:rPr>
              <a:t>MKTG2341 </a:t>
            </a:r>
            <a:r>
              <a:rPr lang="en-US" sz="4000" dirty="0" smtClean="0">
                <a:solidFill>
                  <a:srgbClr val="000066"/>
                </a:solidFill>
              </a:rPr>
              <a:t>		PC Lab9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1428736"/>
            <a:ext cx="8764929" cy="2428892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Data File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B9D482B7-CDE8-41CB-AD3A-F35E03FC307B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  <p:sp>
        <p:nvSpPr>
          <p:cNvPr id="7" name="Line Callout 1 6"/>
          <p:cNvSpPr/>
          <p:nvPr/>
        </p:nvSpPr>
        <p:spPr>
          <a:xfrm>
            <a:off x="214282" y="4214818"/>
            <a:ext cx="3000396" cy="1785950"/>
          </a:xfrm>
          <a:prstGeom prst="borderCallout1">
            <a:avLst>
              <a:gd name="adj1" fmla="val -1881"/>
              <a:gd name="adj2" fmla="val 50253"/>
              <a:gd name="adj3" fmla="val -86949"/>
              <a:gd name="adj4" fmla="val 85087"/>
            </a:avLst>
          </a:prstGeom>
          <a:solidFill>
            <a:srgbClr val="FFFF99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The two rows for Variables Labels helps you check your own labels.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86050" y="1714488"/>
            <a:ext cx="857256" cy="1785950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Line Callout 1 8"/>
          <p:cNvSpPr/>
          <p:nvPr/>
        </p:nvSpPr>
        <p:spPr>
          <a:xfrm>
            <a:off x="3500430" y="3929066"/>
            <a:ext cx="5500726" cy="2928934"/>
          </a:xfrm>
          <a:prstGeom prst="borderCallout1">
            <a:avLst>
              <a:gd name="adj1" fmla="val -457"/>
              <a:gd name="adj2" fmla="val 49757"/>
              <a:gd name="adj3" fmla="val -58757"/>
              <a:gd name="adj4" fmla="val 56257"/>
            </a:avLst>
          </a:prstGeom>
          <a:solidFill>
            <a:srgbClr val="FFFF99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Snap convention: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Q4:1 </a:t>
            </a:r>
            <a:r>
              <a:rPr lang="en-US" sz="2800" dirty="0" smtClean="0">
                <a:solidFill>
                  <a:schemeClr val="tx1"/>
                </a:solidFill>
              </a:rPr>
              <a:t>for Multiple Response and Grid categories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Q3.a</a:t>
            </a:r>
            <a:r>
              <a:rPr lang="en-US" sz="2800" dirty="0" smtClean="0">
                <a:solidFill>
                  <a:schemeClr val="tx1"/>
                </a:solidFill>
              </a:rPr>
              <a:t> for separate questions within a question and for “Other, please Specify”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It is your choice what to use.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57818" y="1857364"/>
            <a:ext cx="2928958" cy="357190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Getting Data Ready in XLDA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5429288"/>
          </a:xfrm>
        </p:spPr>
        <p:txBody>
          <a:bodyPr/>
          <a:lstStyle/>
          <a:p>
            <a:pPr>
              <a:buNone/>
            </a:pPr>
            <a:r>
              <a:rPr lang="en-US" sz="3600" b="1" u="sng" dirty="0" smtClean="0">
                <a:solidFill>
                  <a:srgbClr val="000066"/>
                </a:solidFill>
              </a:rPr>
              <a:t>Steps: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In the CSV file block and copy all data.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In your XLDA Data Sheet: place the courser in cell A2 and paste.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Check that your XLDA Variable Labels (row 1) match the data structure from Snap (rows </a:t>
            </a:r>
            <a:r>
              <a:rPr lang="en-US" sz="3000" spc="-150" dirty="0" smtClean="0"/>
              <a:t>2 &amp; 3</a:t>
            </a:r>
            <a:r>
              <a:rPr lang="en-US" sz="3000" dirty="0" smtClean="0"/>
              <a:t>).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Edit your Variable Labels as needed.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Once everything is fixed, delete </a:t>
            </a:r>
            <a:r>
              <a:rPr lang="en-US" sz="2800" dirty="0" smtClean="0"/>
              <a:t>rows </a:t>
            </a:r>
            <a:r>
              <a:rPr lang="en-US" sz="2800" spc="-150" dirty="0" smtClean="0"/>
              <a:t>2 &amp; 3 </a:t>
            </a:r>
            <a:r>
              <a:rPr lang="en-US" sz="2800" dirty="0" smtClean="0"/>
              <a:t>with the Snap labels</a:t>
            </a:r>
            <a:r>
              <a:rPr lang="en-US" sz="3000" dirty="0" smtClean="0"/>
              <a:t>.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Data should now start in Row 2.</a:t>
            </a:r>
          </a:p>
          <a:p>
            <a:pPr marL="463550" indent="-409575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Delete rows with faulty and incomplete data.</a:t>
            </a:r>
            <a:endParaRPr lang="en-CA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B9D482B7-CDE8-41CB-AD3A-F35E03FC307B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/>
          <a:lstStyle/>
          <a:p>
            <a:r>
              <a:rPr lang="en-US" spc="-110" dirty="0" smtClean="0"/>
              <a:t>Copy from CSV to XLDA</a:t>
            </a:r>
            <a:endParaRPr lang="en-CA" spc="-11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29066"/>
            <a:ext cx="9144000" cy="292893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In the CSV file block and copy all data.</a:t>
            </a:r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In your XLDA Data Sheet: place the courser in cell A2 and paste.</a:t>
            </a:r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Check that your XLDA Variable Labels (row 1) match the data structure from Snap (rows 2 &amp; 3).</a:t>
            </a:r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3000" dirty="0" smtClean="0"/>
              <a:t>Edit your Variable Labels as needed.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B9D482B7-CDE8-41CB-AD3A-F35E03FC307B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8763000" cy="250033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00034" y="1928802"/>
            <a:ext cx="928694" cy="642942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XLDA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71942"/>
            <a:ext cx="8715436" cy="200026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Once everything is fixed, delete rows 2 &amp; 3 with the Snap labels.</a:t>
            </a:r>
          </a:p>
          <a:p>
            <a:pPr marL="514350" indent="-514350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Data should now start in Row 2.</a:t>
            </a:r>
          </a:p>
          <a:p>
            <a:pPr marL="514350" indent="-514350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Delete rows with faulty and incomplete data.</a:t>
            </a:r>
            <a:endParaRPr lang="en-CA" dirty="0" smtClean="0"/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B9D482B7-CDE8-41CB-AD3A-F35E03FC307B}" type="slidenum">
              <a:rPr lang="en-CA" smtClean="0"/>
              <a:pPr>
                <a:defRPr/>
              </a:pPr>
              <a:t>13</a:t>
            </a:fld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734425" cy="1714512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XLDA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794" y="2214554"/>
            <a:ext cx="5500726" cy="2214578"/>
          </a:xfrm>
          <a:ln w="38100"/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4000" dirty="0" smtClean="0"/>
              <a:t>You are now ready to analyze the data using XLDA.</a:t>
            </a:r>
            <a:endParaRPr lang="en-CA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B9D482B7-CDE8-41CB-AD3A-F35E03FC307B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286412"/>
          </a:xfrm>
        </p:spPr>
        <p:txBody>
          <a:bodyPr/>
          <a:lstStyle/>
          <a:p>
            <a:pPr marL="514350" indent="-514350">
              <a:buNone/>
            </a:pPr>
            <a:r>
              <a:rPr lang="en-US" sz="3400" b="1" dirty="0" smtClean="0">
                <a:solidFill>
                  <a:srgbClr val="000066"/>
                </a:solidFill>
              </a:rPr>
              <a:t>Part 1: Exporting SNAP data to XLDA</a:t>
            </a:r>
            <a:endParaRPr lang="en-US" sz="3400" dirty="0" smtClean="0">
              <a:solidFill>
                <a:srgbClr val="000066"/>
              </a:solidFill>
            </a:endParaRPr>
          </a:p>
          <a:p>
            <a:pPr marL="514350" indent="-514350">
              <a:spcBef>
                <a:spcPts val="1800"/>
              </a:spcBef>
              <a:buNone/>
            </a:pPr>
            <a:r>
              <a:rPr lang="en-US" sz="3400" b="1" dirty="0" smtClean="0">
                <a:solidFill>
                  <a:srgbClr val="000066"/>
                </a:solidFill>
              </a:rPr>
              <a:t>Part 2: Data Analysis in XLDA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Calculate Sample Size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Single Response Questions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Categorical Data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Metric Data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Grid Rating Questions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Compare Means (Metric Data)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Summarize Single Response </a:t>
            </a:r>
            <a:r>
              <a:rPr lang="en-US" spc="-150" dirty="0" smtClean="0"/>
              <a:t>(~ </a:t>
            </a:r>
            <a:r>
              <a:rPr lang="en-US" dirty="0" smtClean="0"/>
              <a:t>Categorical Data)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Multiple Response Questions</a:t>
            </a:r>
            <a:endParaRPr lang="en-CA" sz="3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02391"/>
            <a:ext cx="2314575" cy="255609"/>
          </a:xfrm>
        </p:spPr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0D2B9AA0-2916-40A5-B6CA-3403B05F60EA}" type="slidenum">
              <a:rPr lang="en-CA" smtClean="0"/>
              <a:pPr/>
              <a:t>3</a:t>
            </a:fld>
            <a:endParaRPr lang="en-CA" dirty="0" smtClean="0"/>
          </a:p>
        </p:txBody>
      </p:sp>
      <p:pic>
        <p:nvPicPr>
          <p:cNvPr id="307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238" y="1268413"/>
            <a:ext cx="584676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Exporting Snap Data to CSV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3168650" cy="504031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dirty="0" smtClean="0"/>
              <a:t>Open Snap 9.</a:t>
            </a:r>
          </a:p>
          <a:p>
            <a:pPr marL="0" indent="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dirty="0" smtClean="0"/>
              <a:t>Open your file.</a:t>
            </a:r>
          </a:p>
          <a:p>
            <a:pPr marL="0" indent="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dirty="0" smtClean="0"/>
              <a:t>Today we will use Crocodile survey.</a:t>
            </a:r>
          </a:p>
          <a:p>
            <a:pPr marL="0" indent="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dirty="0" smtClean="0"/>
              <a:t>Click Data Entry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724400"/>
            <a:ext cx="8636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Line 13"/>
          <p:cNvSpPr>
            <a:spLocks noChangeShapeType="1"/>
          </p:cNvSpPr>
          <p:nvPr/>
        </p:nvSpPr>
        <p:spPr bwMode="auto">
          <a:xfrm flipV="1">
            <a:off x="1547813" y="2060575"/>
            <a:ext cx="2951162" cy="28082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  <p:sp>
        <p:nvSpPr>
          <p:cNvPr id="3081" name="Oval 12"/>
          <p:cNvSpPr>
            <a:spLocks noChangeArrowheads="1"/>
          </p:cNvSpPr>
          <p:nvPr/>
        </p:nvSpPr>
        <p:spPr bwMode="auto">
          <a:xfrm>
            <a:off x="4356100" y="1557338"/>
            <a:ext cx="504825" cy="576262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3" y="1285875"/>
            <a:ext cx="4214812" cy="30718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4099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B404CD12-2200-43CF-8339-7DD6C3C690BB}" type="slidenum">
              <a:rPr lang="en-CA" smtClean="0"/>
              <a:pPr/>
              <a:t>4</a:t>
            </a:fld>
            <a:endParaRPr lang="en-CA" dirty="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Exporting Snap Data to CSV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357313"/>
            <a:ext cx="4824413" cy="38163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dirty="0" smtClean="0"/>
              <a:t>Click </a:t>
            </a:r>
            <a:r>
              <a:rPr lang="en-US" b="1" dirty="0" smtClean="0"/>
              <a:t>File | Export</a:t>
            </a:r>
          </a:p>
          <a:p>
            <a:pPr marL="609600" indent="-6096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dirty="0" smtClean="0"/>
              <a:t>Comma Separated (CSV)</a:t>
            </a:r>
          </a:p>
          <a:p>
            <a:pPr marL="609600" indent="-6096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dirty="0" smtClean="0"/>
              <a:t>Click File</a:t>
            </a:r>
          </a:p>
          <a:p>
            <a:pPr marL="609600" indent="-6096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dirty="0" smtClean="0"/>
              <a:t>Browse to find Personal files (H\:  )</a:t>
            </a:r>
          </a:p>
        </p:txBody>
      </p:sp>
      <p:sp>
        <p:nvSpPr>
          <p:cNvPr id="4103" name="Line 13"/>
          <p:cNvSpPr>
            <a:spLocks noChangeShapeType="1"/>
          </p:cNvSpPr>
          <p:nvPr/>
        </p:nvSpPr>
        <p:spPr bwMode="auto">
          <a:xfrm flipV="1">
            <a:off x="4286250" y="1785938"/>
            <a:ext cx="1214438" cy="3571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  <p:sp>
        <p:nvSpPr>
          <p:cNvPr id="4104" name="Line 13"/>
          <p:cNvSpPr>
            <a:spLocks noChangeShapeType="1"/>
          </p:cNvSpPr>
          <p:nvPr/>
        </p:nvSpPr>
        <p:spPr bwMode="auto">
          <a:xfrm flipV="1">
            <a:off x="3571875" y="2571750"/>
            <a:ext cx="3357563" cy="12144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250825" y="4581525"/>
            <a:ext cx="8713788" cy="2093913"/>
          </a:xfrm>
          <a:prstGeom prst="rect">
            <a:avLst/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5000"/>
              </a:spcBef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sz="2400" dirty="0"/>
              <a:t>Note: the File | Export function will export different files depending on the mode you are in. </a:t>
            </a:r>
          </a:p>
          <a:p>
            <a:pPr eaLnBrk="0" hangingPunct="0">
              <a:lnSpc>
                <a:spcPct val="90000"/>
              </a:lnSpc>
              <a:spcBef>
                <a:spcPct val="45000"/>
              </a:spcBef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sz="2400" dirty="0"/>
              <a:t>For this exercise we are in the DATA mode to export to CSV.</a:t>
            </a:r>
          </a:p>
          <a:p>
            <a:pPr eaLnBrk="0" hangingPunct="0">
              <a:lnSpc>
                <a:spcPct val="90000"/>
              </a:lnSpc>
              <a:spcBef>
                <a:spcPct val="45000"/>
              </a:spcBef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sz="2400" dirty="0"/>
              <a:t>If you are in the QUESTIONNAIRE mode you will export the questions to text file (but the data will not be exported).</a:t>
            </a:r>
          </a:p>
        </p:txBody>
      </p:sp>
      <p:sp>
        <p:nvSpPr>
          <p:cNvPr id="4106" name="Oval 12"/>
          <p:cNvSpPr>
            <a:spLocks noChangeArrowheads="1"/>
          </p:cNvSpPr>
          <p:nvPr/>
        </p:nvSpPr>
        <p:spPr bwMode="auto">
          <a:xfrm>
            <a:off x="4929188" y="2071688"/>
            <a:ext cx="731837" cy="34925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Line 13"/>
          <p:cNvSpPr>
            <a:spLocks noChangeShapeType="1"/>
          </p:cNvSpPr>
          <p:nvPr/>
        </p:nvSpPr>
        <p:spPr bwMode="auto">
          <a:xfrm flipV="1">
            <a:off x="2571750" y="2286000"/>
            <a:ext cx="2357438" cy="927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23CAC1B2-843C-4656-9754-A58D6E2A944C}" type="slidenum">
              <a:rPr lang="en-CA" smtClean="0"/>
              <a:pPr/>
              <a:t>5</a:t>
            </a:fld>
            <a:endParaRPr lang="en-CA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Exporting Snap Data to CSV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678892" cy="4525963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en-US" dirty="0" smtClean="0"/>
              <a:t>Click Browse, a new box dialog  opens displaying only .csv files.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en-US" dirty="0" smtClean="0"/>
              <a:t>Specify the file.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en-US" dirty="0" smtClean="0"/>
              <a:t>Click Save.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2924175"/>
            <a:ext cx="4338638" cy="32289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88" y="1857375"/>
            <a:ext cx="4214812" cy="37258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6147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917184EC-A797-4189-8EFD-CA6570C6AE2E}" type="slidenum">
              <a:rPr lang="en-CA" smtClean="0"/>
              <a:pPr/>
              <a:t>6</a:t>
            </a:fld>
            <a:endParaRPr lang="en-CA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Exporting Snap Data to CSV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183562" cy="719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 smtClean="0"/>
              <a:t>Define the format of the CSV file.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14313" y="1785938"/>
            <a:ext cx="4643437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sz="3200" dirty="0"/>
              <a:t>Expand Multiples</a:t>
            </a:r>
          </a:p>
          <a:p>
            <a:pPr marL="290513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Arial Narrow" pitchFamily="34" charset="0"/>
              </a:rPr>
              <a:t>Answers from multiple response variables in separate columns.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sz="3200" dirty="0"/>
              <a:t>Header Row</a:t>
            </a:r>
          </a:p>
          <a:p>
            <a:pPr marL="290513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Arial Narrow" pitchFamily="34" charset="0"/>
              </a:rPr>
              <a:t>First row as the </a:t>
            </a:r>
            <a:r>
              <a:rPr lang="en-US" sz="2800" dirty="0" smtClean="0">
                <a:latin typeface="Arial Narrow" pitchFamily="34" charset="0"/>
              </a:rPr>
              <a:t>Variable Label.</a:t>
            </a:r>
            <a:endParaRPr lang="en-US" sz="2800" dirty="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sz="3200" dirty="0"/>
              <a:t>Label Row</a:t>
            </a:r>
          </a:p>
          <a:p>
            <a:pPr marL="290513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Arial Narrow" pitchFamily="34" charset="0"/>
              </a:rPr>
              <a:t>Second row as the </a:t>
            </a:r>
            <a:r>
              <a:rPr lang="en-US" sz="2800" dirty="0" smtClean="0">
                <a:latin typeface="Arial Narrow" pitchFamily="34" charset="0"/>
              </a:rPr>
              <a:t>Variable Description.</a:t>
            </a:r>
            <a:endParaRPr lang="en-US" sz="2800" dirty="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en-US" sz="1400" dirty="0"/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>
            <a:off x="3786188" y="2000250"/>
            <a:ext cx="4071937" cy="1928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>
            <a:off x="2857500" y="3500438"/>
            <a:ext cx="5000625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2357438" y="4383088"/>
            <a:ext cx="5534025" cy="460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88" y="1857375"/>
            <a:ext cx="4214812" cy="37258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7171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F695DF6C-8A9A-4DEB-99E5-DFC50E218CBD}" type="slidenum">
              <a:rPr lang="en-CA" smtClean="0"/>
              <a:pPr/>
              <a:t>7</a:t>
            </a:fld>
            <a:endParaRPr lang="en-CA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Exporting Snap Data to CSV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183562" cy="719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 smtClean="0"/>
              <a:t>Define the format of the CSV file. 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14313" y="3071813"/>
            <a:ext cx="4643437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</a:pPr>
            <a:r>
              <a:rPr lang="en-US" sz="3200" dirty="0"/>
              <a:t>No Filter</a:t>
            </a:r>
          </a:p>
          <a:p>
            <a:pPr marL="290513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800" dirty="0">
                <a:latin typeface="Arial Narrow" pitchFamily="34" charset="0"/>
              </a:rPr>
              <a:t>Clear Filter and Filter Content.</a:t>
            </a:r>
          </a:p>
          <a:p>
            <a:pPr marL="290513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800" dirty="0">
                <a:latin typeface="Arial Narrow" pitchFamily="34" charset="0"/>
              </a:rPr>
              <a:t>Filter limits the questions to be exported. </a:t>
            </a:r>
          </a:p>
          <a:p>
            <a:pPr marL="290513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800" dirty="0">
                <a:latin typeface="Arial Narrow" pitchFamily="34" charset="0"/>
              </a:rPr>
              <a:t>If you have no filter all variables are exported.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</a:pPr>
            <a:r>
              <a:rPr lang="en-US" sz="3200" dirty="0"/>
              <a:t>Click OK</a:t>
            </a:r>
          </a:p>
        </p:txBody>
      </p:sp>
      <p:sp>
        <p:nvSpPr>
          <p:cNvPr id="7176" name="Line 13"/>
          <p:cNvSpPr>
            <a:spLocks noChangeShapeType="1"/>
          </p:cNvSpPr>
          <p:nvPr/>
        </p:nvSpPr>
        <p:spPr bwMode="auto">
          <a:xfrm>
            <a:off x="2000250" y="3357563"/>
            <a:ext cx="3286125" cy="6429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BAA851B-817D-45E2-AB34-9E0864013FEF}" type="slidenum">
              <a:rPr lang="en-CA" smtClean="0"/>
              <a:pPr/>
              <a:t>8</a:t>
            </a:fld>
            <a:endParaRPr lang="en-CA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Exporting Snap Data to CSV</a:t>
            </a:r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700462"/>
          </a:xfrm>
        </p:spPr>
        <p:txBody>
          <a:bodyPr/>
          <a:lstStyle/>
          <a:p>
            <a:r>
              <a:rPr lang="en-US" dirty="0" smtClean="0"/>
              <a:t>Box shows how many cases (sample size) have been exported.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now open the .csv file with Excel.</a:t>
            </a:r>
          </a:p>
        </p:txBody>
      </p:sp>
      <p:pic>
        <p:nvPicPr>
          <p:cNvPr id="819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2276475"/>
            <a:ext cx="2984500" cy="14176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8199" name="Line 13"/>
          <p:cNvSpPr>
            <a:spLocks noChangeShapeType="1"/>
          </p:cNvSpPr>
          <p:nvPr/>
        </p:nvSpPr>
        <p:spPr bwMode="auto">
          <a:xfrm>
            <a:off x="4572000" y="2205038"/>
            <a:ext cx="863600" cy="5762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Data File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B9D482B7-CDE8-41CB-AD3A-F35E03FC307B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601</Words>
  <Application>Microsoft Office PowerPoint</Application>
  <PresentationFormat>On-screen Show (4:3)</PresentationFormat>
  <Paragraphs>125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Exporting  Snap 9 Data  to Excel</vt:lpstr>
      <vt:lpstr>Today’s Agenda</vt:lpstr>
      <vt:lpstr>Exporting Snap Data to CSV</vt:lpstr>
      <vt:lpstr>Exporting Snap Data to CSV</vt:lpstr>
      <vt:lpstr>Exporting Snap Data to CSV</vt:lpstr>
      <vt:lpstr>Exporting Snap Data to CSV</vt:lpstr>
      <vt:lpstr>Exporting Snap Data to CSV</vt:lpstr>
      <vt:lpstr>Exporting Snap Data to CSV</vt:lpstr>
      <vt:lpstr>CSV Data File</vt:lpstr>
      <vt:lpstr>CSV Data File</vt:lpstr>
      <vt:lpstr>Getting Data Ready in XLDA</vt:lpstr>
      <vt:lpstr>Copy from CSV to XLDA</vt:lpstr>
      <vt:lpstr>XLDA Data</vt:lpstr>
      <vt:lpstr>XLDA Data</vt:lpstr>
    </vt:vector>
  </TitlesOfParts>
  <Company>KP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2309-08 PCLab 7</dc:title>
  <dc:creator>KPlesner</dc:creator>
  <cp:lastModifiedBy>Client Name</cp:lastModifiedBy>
  <cp:revision>98</cp:revision>
  <dcterms:created xsi:type="dcterms:W3CDTF">2007-10-28T20:11:53Z</dcterms:created>
  <dcterms:modified xsi:type="dcterms:W3CDTF">2009-11-03T19:15:15Z</dcterms:modified>
</cp:coreProperties>
</file>