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sldIdLst>
    <p:sldId id="256" r:id="rId3"/>
    <p:sldId id="268" r:id="rId4"/>
    <p:sldId id="271" r:id="rId5"/>
    <p:sldId id="262" r:id="rId6"/>
    <p:sldId id="276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A971-713A-44C3-9FF5-348068C17DE6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6682B-CACA-404F-87ED-E958225F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682B-CACA-404F-87ED-E958225F1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1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28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6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F097C1-AF0D-4635-B5A0-46ED6DD5FB90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9C52B40-763C-4404-B93B-AB686FB53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0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CBDA-9FDA-49B5-AF85-C2EA75BE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Vision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78B8A-4DF8-4192-9E94-772760AA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1320075"/>
          </a:xfrm>
        </p:spPr>
        <p:txBody>
          <a:bodyPr>
            <a:normAutofit/>
          </a:bodyPr>
          <a:lstStyle/>
          <a:p>
            <a:r>
              <a:rPr lang="en-US" dirty="0" err="1"/>
              <a:t>Adham</a:t>
            </a:r>
            <a:r>
              <a:rPr lang="en-US" dirty="0"/>
              <a:t> Mohamed Gamal</a:t>
            </a:r>
          </a:p>
          <a:p>
            <a:r>
              <a:rPr lang="en-US" dirty="0"/>
              <a:t>Sec:1</a:t>
            </a:r>
          </a:p>
          <a:p>
            <a:r>
              <a:rPr lang="en-US" dirty="0"/>
              <a:t>Dr. </a:t>
            </a:r>
            <a:r>
              <a:rPr lang="en-US" dirty="0" err="1"/>
              <a:t>Hala</a:t>
            </a:r>
            <a:r>
              <a:rPr lang="en-US" dirty="0"/>
              <a:t> Zayed, P.A. </a:t>
            </a:r>
            <a:r>
              <a:rPr lang="en-US" dirty="0" err="1"/>
              <a:t>Hisahm</a:t>
            </a:r>
            <a:r>
              <a:rPr lang="en-US" dirty="0"/>
              <a:t> </a:t>
            </a:r>
            <a:r>
              <a:rPr lang="en-US" dirty="0" err="1"/>
              <a:t>Gamil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813-EFC6-4449-87D4-D68824A9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FB06-42F1-48E3-8FFE-56B8C6B6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299239"/>
          </a:xfrm>
        </p:spPr>
        <p:txBody>
          <a:bodyPr/>
          <a:lstStyle/>
          <a:p>
            <a:r>
              <a:rPr lang="en-US" i="1" dirty="0"/>
              <a:t>Finding car in highway </a:t>
            </a:r>
          </a:p>
          <a:p>
            <a:r>
              <a:rPr lang="en-US" i="1" dirty="0"/>
              <a:t> Car Recognition</a:t>
            </a:r>
          </a:p>
          <a:p>
            <a:r>
              <a:rPr lang="en-US" dirty="0"/>
              <a:t>Search for all similar cars and report that it has reached a specific point (where camera is positioned).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8368C-FA46-4F06-9CBE-52E82335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37" y="2763008"/>
            <a:ext cx="181000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1032-22C5-4A67-BC42-4742981B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dirty="0"/>
              <a:t>(Intro To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A89E-3A66-4620-87EC-D243265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SIFT Algorithm for extracting Features and matching frames with the car we are searching for.</a:t>
            </a:r>
          </a:p>
          <a:p>
            <a:r>
              <a:rPr lang="en-US" dirty="0"/>
              <a:t>Using image processing techniques to enhance image like im2binary, and dilation and erosion for better results and reduce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9DFE-CB83-474C-8EF7-8BCA2E25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92" y="2516037"/>
            <a:ext cx="4577126" cy="34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C84-5656-4BA5-AA56-093A3D4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8CFD-1B2D-4A39-86AF-BEFE6BEB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29812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Read Toolbox </a:t>
            </a:r>
          </a:p>
          <a:p>
            <a:r>
              <a:rPr lang="en-US" dirty="0"/>
              <a:t>if exist('</a:t>
            </a:r>
            <a:r>
              <a:rPr lang="en-US" dirty="0" err="1"/>
              <a:t>vl_sift</a:t>
            </a:r>
            <a:r>
              <a:rPr lang="en-US" dirty="0"/>
              <a:t>' , 'file' )==0</a:t>
            </a:r>
          </a:p>
          <a:p>
            <a:r>
              <a:rPr lang="en-US" dirty="0"/>
              <a:t>    run( '</a:t>
            </a:r>
            <a:r>
              <a:rPr lang="en-US" dirty="0" err="1"/>
              <a:t>vlfeat</a:t>
            </a:r>
            <a:r>
              <a:rPr lang="en-US" dirty="0"/>
              <a:t>\toolbox\</a:t>
            </a:r>
            <a:r>
              <a:rPr lang="en-US" dirty="0" err="1"/>
              <a:t>vl_setup</a:t>
            </a:r>
            <a:r>
              <a:rPr lang="en-US" dirty="0"/>
              <a:t>' );</a:t>
            </a:r>
          </a:p>
          <a:p>
            <a:r>
              <a:rPr lang="en-US" dirty="0"/>
              <a:t>end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3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C84-5656-4BA5-AA56-093A3D4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8CFD-1B2D-4A39-86AF-BEFE6BEB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29812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Set Constants </a:t>
            </a:r>
          </a:p>
          <a:p>
            <a:r>
              <a:rPr lang="en-US" dirty="0" err="1"/>
              <a:t>th</a:t>
            </a:r>
            <a:r>
              <a:rPr lang="en-US" dirty="0"/>
              <a:t>=.9;</a:t>
            </a:r>
          </a:p>
          <a:p>
            <a:r>
              <a:rPr lang="es-ES" dirty="0"/>
              <a:t>ESE =[1 0 0; 0 1 0; 0 0 1];</a:t>
            </a:r>
          </a:p>
          <a:p>
            <a:r>
              <a:rPr lang="nl-NL" dirty="0"/>
              <a:t>DSE =[0 0 1; 0 1 0; 1 0 0];</a:t>
            </a:r>
          </a:p>
          <a:p>
            <a:r>
              <a:rPr lang="en-US" dirty="0" err="1"/>
              <a:t>optimalMatches</a:t>
            </a:r>
            <a:r>
              <a:rPr lang="en-US" dirty="0"/>
              <a:t>=18;</a:t>
            </a:r>
          </a:p>
        </p:txBody>
      </p:sp>
    </p:spTree>
    <p:extLst>
      <p:ext uri="{BB962C8B-B14F-4D97-AF65-F5344CB8AC3E}">
        <p14:creationId xmlns:p14="http://schemas.microsoft.com/office/powerpoint/2010/main" val="14753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C84-5656-4BA5-AA56-093A3D4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8CFD-1B2D-4A39-86AF-BEFE6BEB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29812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Read Video</a:t>
            </a:r>
          </a:p>
          <a:p>
            <a:r>
              <a:rPr lang="en-US" dirty="0" err="1"/>
              <a:t>videoObj</a:t>
            </a:r>
            <a:r>
              <a:rPr lang="en-US" dirty="0"/>
              <a:t> = </a:t>
            </a:r>
            <a:r>
              <a:rPr lang="en-US" dirty="0" err="1"/>
              <a:t>VideoReader</a:t>
            </a:r>
            <a:r>
              <a:rPr lang="en-US" dirty="0"/>
              <a:t>('video.MP4');</a:t>
            </a:r>
          </a:p>
          <a:p>
            <a:r>
              <a:rPr lang="en-US" dirty="0" err="1"/>
              <a:t>nFrames</a:t>
            </a:r>
            <a:r>
              <a:rPr lang="en-US" dirty="0"/>
              <a:t> = </a:t>
            </a:r>
            <a:r>
              <a:rPr lang="en-US" dirty="0" err="1"/>
              <a:t>videoObj.NumberOfFrames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931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C84-5656-4BA5-AA56-093A3D4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8CFD-1B2D-4A39-86AF-BEFE6BEB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4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Read Image that We Search For and extract its features</a:t>
            </a:r>
          </a:p>
          <a:p>
            <a:r>
              <a:rPr lang="en-US" dirty="0" err="1"/>
              <a:t>Ia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('car5.png');</a:t>
            </a:r>
          </a:p>
          <a:p>
            <a:r>
              <a:rPr lang="en-US" dirty="0"/>
              <a:t>I1 = im2bw(</a:t>
            </a:r>
            <a:r>
              <a:rPr lang="en-US" dirty="0" err="1"/>
              <a:t>Ia,th</a:t>
            </a:r>
            <a:r>
              <a:rPr lang="en-US" dirty="0"/>
              <a:t>);</a:t>
            </a:r>
          </a:p>
          <a:p>
            <a:r>
              <a:rPr lang="en-US" dirty="0"/>
              <a:t>I1 = </a:t>
            </a:r>
            <a:r>
              <a:rPr lang="en-US" dirty="0" err="1"/>
              <a:t>imerode</a:t>
            </a:r>
            <a:r>
              <a:rPr lang="en-US" dirty="0"/>
              <a:t>(I1,ESE);</a:t>
            </a:r>
          </a:p>
          <a:p>
            <a:r>
              <a:rPr lang="en-US" dirty="0"/>
              <a:t>I1 = </a:t>
            </a:r>
            <a:r>
              <a:rPr lang="en-US" dirty="0" err="1"/>
              <a:t>imdilate</a:t>
            </a:r>
            <a:r>
              <a:rPr lang="en-US" dirty="0"/>
              <a:t>(I1,DSE);</a:t>
            </a:r>
          </a:p>
          <a:p>
            <a:r>
              <a:rPr lang="en-US" dirty="0"/>
              <a:t>I1 = single(I1);</a:t>
            </a:r>
          </a:p>
          <a:p>
            <a:r>
              <a:rPr lang="en-US" dirty="0"/>
              <a:t>[f1,d1] = </a:t>
            </a:r>
            <a:r>
              <a:rPr lang="en-US" dirty="0" err="1"/>
              <a:t>vl_sift</a:t>
            </a:r>
            <a:r>
              <a:rPr lang="en-US" dirty="0"/>
              <a:t>(I1);</a:t>
            </a:r>
          </a:p>
          <a:p>
            <a:r>
              <a:rPr lang="en-US" dirty="0"/>
              <a:t>figure(1),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Ia</a:t>
            </a:r>
            <a:r>
              <a:rPr lang="en-US" dirty="0"/>
              <a:t>,[]);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870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C84-5656-4BA5-AA56-093A3D4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8CFD-1B2D-4A39-86AF-BEFE6BEB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"/>
            <a:ext cx="6248398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Read Run Algorithm</a:t>
            </a:r>
            <a:endParaRPr lang="en-US" dirty="0"/>
          </a:p>
          <a:p>
            <a:r>
              <a:rPr lang="en-US" dirty="0"/>
              <a:t>for j=14875:25:nFrames 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read(</a:t>
            </a:r>
            <a:r>
              <a:rPr lang="en-US" dirty="0" err="1"/>
              <a:t>videoObj,j</a:t>
            </a:r>
            <a:r>
              <a:rPr lang="en-US" dirty="0"/>
              <a:t>); </a:t>
            </a:r>
          </a:p>
          <a:p>
            <a:r>
              <a:rPr lang="en-US" dirty="0"/>
              <a:t>    I2 = im2bw(</a:t>
            </a:r>
            <a:r>
              <a:rPr lang="en-US" dirty="0" err="1"/>
              <a:t>Ib,th</a:t>
            </a:r>
            <a:r>
              <a:rPr lang="en-US" dirty="0"/>
              <a:t>);</a:t>
            </a:r>
          </a:p>
          <a:p>
            <a:r>
              <a:rPr lang="en-US" dirty="0"/>
              <a:t>    I2 = </a:t>
            </a:r>
            <a:r>
              <a:rPr lang="en-US" dirty="0" err="1"/>
              <a:t>imerode</a:t>
            </a:r>
            <a:r>
              <a:rPr lang="en-US" dirty="0"/>
              <a:t>(I2,ESE);</a:t>
            </a:r>
          </a:p>
          <a:p>
            <a:r>
              <a:rPr lang="en-US" dirty="0"/>
              <a:t>    I2 = </a:t>
            </a:r>
            <a:r>
              <a:rPr lang="en-US" dirty="0" err="1"/>
              <a:t>imdilate</a:t>
            </a:r>
            <a:r>
              <a:rPr lang="en-US" dirty="0"/>
              <a:t>(I2,DSE);</a:t>
            </a:r>
          </a:p>
          <a:p>
            <a:r>
              <a:rPr lang="en-US" dirty="0"/>
              <a:t>    figure(2),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Ib</a:t>
            </a:r>
            <a:r>
              <a:rPr lang="en-US" dirty="0"/>
              <a:t>, []); </a:t>
            </a:r>
          </a:p>
          <a:p>
            <a:r>
              <a:rPr lang="en-US" dirty="0"/>
              <a:t>    I2 = single(I2); </a:t>
            </a:r>
          </a:p>
          <a:p>
            <a:r>
              <a:rPr lang="en-US" dirty="0"/>
              <a:t>    [f2,d2] = </a:t>
            </a:r>
            <a:r>
              <a:rPr lang="en-US" dirty="0" err="1"/>
              <a:t>vl_sift</a:t>
            </a:r>
            <a:r>
              <a:rPr lang="en-US" dirty="0"/>
              <a:t>(I2);</a:t>
            </a:r>
          </a:p>
          <a:p>
            <a:r>
              <a:rPr lang="en-US" dirty="0"/>
              <a:t>    [</a:t>
            </a:r>
            <a:r>
              <a:rPr lang="en-US" dirty="0" err="1"/>
              <a:t>matches,scores</a:t>
            </a:r>
            <a:r>
              <a:rPr lang="en-US" dirty="0"/>
              <a:t>] = </a:t>
            </a:r>
            <a:r>
              <a:rPr lang="en-US" dirty="0" err="1"/>
              <a:t>vl_ubcmatch</a:t>
            </a:r>
            <a:r>
              <a:rPr lang="en-US" dirty="0"/>
              <a:t>(d1, d2);</a:t>
            </a:r>
          </a:p>
          <a:p>
            <a:r>
              <a:rPr lang="en-US" dirty="0"/>
              <a:t>    [~,nom]=size(matches);</a:t>
            </a:r>
          </a:p>
          <a:p>
            <a:r>
              <a:rPr lang="en-US" dirty="0"/>
              <a:t>    if nom &gt; </a:t>
            </a:r>
            <a:r>
              <a:rPr lang="en-US" dirty="0" err="1"/>
              <a:t>optimalMatches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vl_plotframe</a:t>
            </a:r>
            <a:r>
              <a:rPr lang="en-US" dirty="0"/>
              <a:t>(f2(:,matches(2,:))) ;</a:t>
            </a:r>
          </a:p>
          <a:p>
            <a:r>
              <a:rPr lang="en-US" dirty="0"/>
              <a:t>        pause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37683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149f4e9-e916-4dd0-843d-3833fac36cee" Revision="1" Stencil="System.MyShapes" StencilVersion="1.0"/>
</Control>
</file>

<file path=customXml/itemProps1.xml><?xml version="1.0" encoding="utf-8"?>
<ds:datastoreItem xmlns:ds="http://schemas.openxmlformats.org/officeDocument/2006/customXml" ds:itemID="{C77541C1-A4FA-4445-850C-6BF784203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128</TotalTime>
  <Words>360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Computer Vision Project</vt:lpstr>
      <vt:lpstr>Problem</vt:lpstr>
      <vt:lpstr>Solution (Intro To Code)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C++</dc:title>
  <dc:creator>me</dc:creator>
  <cp:lastModifiedBy>me</cp:lastModifiedBy>
  <cp:revision>18</cp:revision>
  <dcterms:created xsi:type="dcterms:W3CDTF">2018-05-04T11:10:02Z</dcterms:created>
  <dcterms:modified xsi:type="dcterms:W3CDTF">2018-05-14T05:15:15Z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