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B60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B60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B60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7698" y="2030984"/>
            <a:ext cx="227660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EB60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383" y="2281174"/>
            <a:ext cx="9819233" cy="383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334" y="4041140"/>
            <a:ext cx="536384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45" b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500" spc="-3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90" b="0">
                <a:latin typeface="Verdana"/>
                <a:cs typeface="Verdana"/>
              </a:rPr>
              <a:t>Calculate</a:t>
            </a:r>
            <a:r>
              <a:rPr dirty="0" sz="3500" spc="-300" b="0">
                <a:latin typeface="Verdana"/>
                <a:cs typeface="Verdana"/>
              </a:rPr>
              <a:t> </a:t>
            </a:r>
            <a:r>
              <a:rPr dirty="0" sz="3500" spc="-135" b="0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47644" y="1930907"/>
            <a:ext cx="5697220" cy="1693545"/>
            <a:chOff x="3247644" y="1930907"/>
            <a:chExt cx="5697220" cy="169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1930907"/>
              <a:ext cx="1738883" cy="1667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232" y="2037587"/>
              <a:ext cx="4040123" cy="11308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0348" y="3154679"/>
              <a:ext cx="3848100" cy="46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383" y="791972"/>
            <a:ext cx="690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1" y="381000"/>
            <a:ext cx="361188" cy="371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6643" y="381000"/>
            <a:ext cx="1389888" cy="371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6383" y="2394965"/>
            <a:ext cx="9586595" cy="23272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15" b="1">
                <a:solidFill>
                  <a:srgbClr val="EEB604"/>
                </a:solidFill>
                <a:latin typeface="Arial"/>
                <a:cs typeface="Arial"/>
              </a:rPr>
              <a:t>Sales</a:t>
            </a:r>
            <a:r>
              <a:rPr dirty="0" sz="1800" spc="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EEB604"/>
                </a:solidFill>
                <a:latin typeface="Arial"/>
                <a:cs typeface="Arial"/>
              </a:rPr>
              <a:t>Outsourcing: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outsourcing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enable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optimize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their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drive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revenue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strategic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partnerships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innovative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15" b="1">
                <a:solidFill>
                  <a:srgbClr val="EEB604"/>
                </a:solidFill>
                <a:latin typeface="Arial"/>
                <a:cs typeface="Arial"/>
              </a:rPr>
              <a:t>Sales </a:t>
            </a:r>
            <a:r>
              <a:rPr dirty="0" sz="1800" b="1">
                <a:solidFill>
                  <a:srgbClr val="EEB604"/>
                </a:solidFill>
                <a:latin typeface="Arial"/>
                <a:cs typeface="Arial"/>
              </a:rPr>
              <a:t>Consulting: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8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expert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consulting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help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navigate 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complexities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clarity.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6383" y="1286332"/>
            <a:ext cx="2606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80"/>
              <a:t>Offerings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383" y="465277"/>
            <a:ext cx="843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80" b="1">
                <a:solidFill>
                  <a:srgbClr val="EEB604"/>
                </a:solidFill>
                <a:latin typeface="Arial"/>
                <a:cs typeface="Arial"/>
              </a:rPr>
              <a:t>W</a:t>
            </a:r>
            <a:r>
              <a:rPr dirty="0" sz="2800" spc="145" b="1">
                <a:solidFill>
                  <a:srgbClr val="EEB604"/>
                </a:solidFill>
                <a:latin typeface="Arial"/>
                <a:cs typeface="Arial"/>
              </a:rPr>
              <a:t>h</a:t>
            </a:r>
            <a:r>
              <a:rPr dirty="0" sz="2800" spc="95" b="1">
                <a:solidFill>
                  <a:srgbClr val="EEB604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1" y="381000"/>
            <a:ext cx="361188" cy="371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6643" y="381000"/>
            <a:ext cx="1389888" cy="371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947" y="999744"/>
            <a:ext cx="2372867" cy="6339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6383" y="1932178"/>
            <a:ext cx="259016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/>
              <a:t>Strategic</a:t>
            </a:r>
            <a:r>
              <a:rPr dirty="0" sz="1800" spc="-45"/>
              <a:t> </a:t>
            </a:r>
            <a:r>
              <a:rPr dirty="0" sz="1800"/>
              <a:t>Partnerships: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1186383" y="2281174"/>
            <a:ext cx="9352280" cy="3836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7790" marR="474345">
              <a:lnSpc>
                <a:spcPct val="100000"/>
              </a:lnSpc>
              <a:spcBef>
                <a:spcPts val="105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cultivated</a:t>
            </a:r>
            <a:r>
              <a:rPr dirty="0" sz="17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strategic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partnerships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0" b="1">
                <a:solidFill>
                  <a:srgbClr val="FFFFFF"/>
                </a:solidFill>
                <a:latin typeface="Arial"/>
                <a:cs typeface="Arial"/>
              </a:rPr>
              <a:t>top-tier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banks,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enabling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offer </a:t>
            </a:r>
            <a:r>
              <a:rPr dirty="0" sz="1700" spc="-4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products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unparalleled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resources.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solidFill>
                  <a:srgbClr val="EEB604"/>
                </a:solidFill>
                <a:latin typeface="Arial"/>
                <a:cs typeface="Arial"/>
              </a:rPr>
              <a:t>Innovative</a:t>
            </a:r>
            <a:r>
              <a:rPr dirty="0" sz="1800" spc="30" b="1">
                <a:solidFill>
                  <a:srgbClr val="EEB604"/>
                </a:solidFill>
                <a:latin typeface="Arial"/>
                <a:cs typeface="Arial"/>
              </a:rPr>
              <a:t> Approach:</a:t>
            </a:r>
            <a:endParaRPr sz="18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590"/>
              </a:spcBef>
            </a:pP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innovative</a:t>
            </a:r>
            <a:r>
              <a:rPr dirty="0" sz="17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7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leverages</a:t>
            </a:r>
            <a:r>
              <a:rPr dirty="0" sz="17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7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deliver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superior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outcomes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20" b="1">
                <a:solidFill>
                  <a:srgbClr val="EEB604"/>
                </a:solidFill>
                <a:latin typeface="Arial"/>
                <a:cs typeface="Arial"/>
              </a:rPr>
              <a:t>Personalized </a:t>
            </a:r>
            <a:r>
              <a:rPr dirty="0" sz="1800" spc="-15" b="1">
                <a:solidFill>
                  <a:srgbClr val="EEB604"/>
                </a:solidFill>
                <a:latin typeface="Arial"/>
                <a:cs typeface="Arial"/>
              </a:rPr>
              <a:t>Services:</a:t>
            </a:r>
            <a:endParaRPr sz="1800">
              <a:latin typeface="Arial"/>
              <a:cs typeface="Arial"/>
            </a:endParaRPr>
          </a:p>
          <a:p>
            <a:pPr marL="97790" marR="5080">
              <a:lnSpc>
                <a:spcPct val="100000"/>
              </a:lnSpc>
              <a:spcBef>
                <a:spcPts val="590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prioritize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each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client,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delivering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700" spc="-4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dirty="0" sz="1700" spc="-35" b="1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foster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long-term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relationships.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b="1">
                <a:solidFill>
                  <a:srgbClr val="EEB604"/>
                </a:solidFill>
                <a:latin typeface="Arial"/>
                <a:cs typeface="Arial"/>
              </a:rPr>
              <a:t>Proven </a:t>
            </a:r>
            <a:r>
              <a:rPr dirty="0" sz="1800" spc="-5" b="1">
                <a:solidFill>
                  <a:srgbClr val="EEB604"/>
                </a:solidFill>
                <a:latin typeface="Arial"/>
                <a:cs typeface="Arial"/>
              </a:rPr>
              <a:t>Track </a:t>
            </a:r>
            <a:r>
              <a:rPr dirty="0" sz="1800" spc="5" b="1">
                <a:solidFill>
                  <a:srgbClr val="EEB604"/>
                </a:solidFill>
                <a:latin typeface="Arial"/>
                <a:cs typeface="Arial"/>
              </a:rPr>
              <a:t>Record:</a:t>
            </a:r>
            <a:endParaRPr sz="1800">
              <a:latin typeface="Arial"/>
              <a:cs typeface="Arial"/>
            </a:endParaRPr>
          </a:p>
          <a:p>
            <a:pPr marL="97790" marR="253365">
              <a:lnSpc>
                <a:spcPct val="100000"/>
              </a:lnSpc>
              <a:spcBef>
                <a:spcPts val="590"/>
              </a:spcBef>
            </a:pPr>
            <a:r>
              <a:rPr dirty="0" sz="1700" spc="8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legacy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excellence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spanning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a decade,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consistently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exceeded </a:t>
            </a:r>
            <a:r>
              <a:rPr dirty="0" sz="1700" spc="-4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new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benchmarks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industry.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9324" y="12696"/>
            <a:ext cx="9293860" cy="6845300"/>
          </a:xfrm>
          <a:custGeom>
            <a:avLst/>
            <a:gdLst/>
            <a:ahLst/>
            <a:cxnLst/>
            <a:rect l="l" t="t" r="r" b="b"/>
            <a:pathLst>
              <a:path w="9293860" h="6845300">
                <a:moveTo>
                  <a:pt x="2637234" y="0"/>
                </a:moveTo>
                <a:lnTo>
                  <a:pt x="1506818" y="0"/>
                </a:lnTo>
                <a:lnTo>
                  <a:pt x="1473887" y="25400"/>
                </a:lnTo>
                <a:lnTo>
                  <a:pt x="1441253" y="63500"/>
                </a:lnTo>
                <a:lnTo>
                  <a:pt x="1408918" y="88900"/>
                </a:lnTo>
                <a:lnTo>
                  <a:pt x="1376883" y="127000"/>
                </a:lnTo>
                <a:lnTo>
                  <a:pt x="1345152" y="152400"/>
                </a:lnTo>
                <a:lnTo>
                  <a:pt x="1313726" y="190500"/>
                </a:lnTo>
                <a:lnTo>
                  <a:pt x="1282608" y="215900"/>
                </a:lnTo>
                <a:lnTo>
                  <a:pt x="1251801" y="254000"/>
                </a:lnTo>
                <a:lnTo>
                  <a:pt x="1221307" y="279400"/>
                </a:lnTo>
                <a:lnTo>
                  <a:pt x="1191128" y="317500"/>
                </a:lnTo>
                <a:lnTo>
                  <a:pt x="1161267" y="355599"/>
                </a:lnTo>
                <a:lnTo>
                  <a:pt x="1131726" y="380999"/>
                </a:lnTo>
                <a:lnTo>
                  <a:pt x="1102507" y="419099"/>
                </a:lnTo>
                <a:lnTo>
                  <a:pt x="1073613" y="457199"/>
                </a:lnTo>
                <a:lnTo>
                  <a:pt x="1045046" y="482599"/>
                </a:lnTo>
                <a:lnTo>
                  <a:pt x="1016808" y="520699"/>
                </a:lnTo>
                <a:lnTo>
                  <a:pt x="988903" y="558799"/>
                </a:lnTo>
                <a:lnTo>
                  <a:pt x="961331" y="596899"/>
                </a:lnTo>
                <a:lnTo>
                  <a:pt x="934097" y="622299"/>
                </a:lnTo>
                <a:lnTo>
                  <a:pt x="907201" y="660399"/>
                </a:lnTo>
                <a:lnTo>
                  <a:pt x="880647" y="698499"/>
                </a:lnTo>
                <a:lnTo>
                  <a:pt x="854436" y="736599"/>
                </a:lnTo>
                <a:lnTo>
                  <a:pt x="828572" y="774699"/>
                </a:lnTo>
                <a:lnTo>
                  <a:pt x="803057" y="812799"/>
                </a:lnTo>
                <a:lnTo>
                  <a:pt x="777892" y="850899"/>
                </a:lnTo>
                <a:lnTo>
                  <a:pt x="753081" y="888999"/>
                </a:lnTo>
                <a:lnTo>
                  <a:pt x="728625" y="927099"/>
                </a:lnTo>
                <a:lnTo>
                  <a:pt x="704527" y="965199"/>
                </a:lnTo>
                <a:lnTo>
                  <a:pt x="680790" y="1003299"/>
                </a:lnTo>
                <a:lnTo>
                  <a:pt x="657416" y="1041399"/>
                </a:lnTo>
                <a:lnTo>
                  <a:pt x="634407" y="1079499"/>
                </a:lnTo>
                <a:lnTo>
                  <a:pt x="611765" y="1117599"/>
                </a:lnTo>
                <a:lnTo>
                  <a:pt x="589494" y="1155699"/>
                </a:lnTo>
                <a:lnTo>
                  <a:pt x="567595" y="1193799"/>
                </a:lnTo>
                <a:lnTo>
                  <a:pt x="546070" y="1231899"/>
                </a:lnTo>
                <a:lnTo>
                  <a:pt x="524923" y="1269999"/>
                </a:lnTo>
                <a:lnTo>
                  <a:pt x="504155" y="1320799"/>
                </a:lnTo>
                <a:lnTo>
                  <a:pt x="483770" y="1358899"/>
                </a:lnTo>
                <a:lnTo>
                  <a:pt x="463768" y="1396999"/>
                </a:lnTo>
                <a:lnTo>
                  <a:pt x="444153" y="1435099"/>
                </a:lnTo>
                <a:lnTo>
                  <a:pt x="424927" y="1473199"/>
                </a:lnTo>
                <a:lnTo>
                  <a:pt x="406093" y="1523999"/>
                </a:lnTo>
                <a:lnTo>
                  <a:pt x="387652" y="1562099"/>
                </a:lnTo>
                <a:lnTo>
                  <a:pt x="369607" y="1600199"/>
                </a:lnTo>
                <a:lnTo>
                  <a:pt x="351961" y="1650999"/>
                </a:lnTo>
                <a:lnTo>
                  <a:pt x="334716" y="1689099"/>
                </a:lnTo>
                <a:lnTo>
                  <a:pt x="317874" y="1727199"/>
                </a:lnTo>
                <a:lnTo>
                  <a:pt x="301438" y="1777999"/>
                </a:lnTo>
                <a:lnTo>
                  <a:pt x="285410" y="1816099"/>
                </a:lnTo>
                <a:lnTo>
                  <a:pt x="269792" y="1854199"/>
                </a:lnTo>
                <a:lnTo>
                  <a:pt x="254588" y="1904999"/>
                </a:lnTo>
                <a:lnTo>
                  <a:pt x="239798" y="1943099"/>
                </a:lnTo>
                <a:lnTo>
                  <a:pt x="225426" y="1993899"/>
                </a:lnTo>
                <a:lnTo>
                  <a:pt x="211474" y="2031999"/>
                </a:lnTo>
                <a:lnTo>
                  <a:pt x="197944" y="2082799"/>
                </a:lnTo>
                <a:lnTo>
                  <a:pt x="184839" y="2120899"/>
                </a:lnTo>
                <a:lnTo>
                  <a:pt x="172161" y="2158999"/>
                </a:lnTo>
                <a:lnTo>
                  <a:pt x="159913" y="2209799"/>
                </a:lnTo>
                <a:lnTo>
                  <a:pt x="148096" y="2260599"/>
                </a:lnTo>
                <a:lnTo>
                  <a:pt x="136714" y="2298699"/>
                </a:lnTo>
                <a:lnTo>
                  <a:pt x="125768" y="2349499"/>
                </a:lnTo>
                <a:lnTo>
                  <a:pt x="115262" y="2387599"/>
                </a:lnTo>
                <a:lnTo>
                  <a:pt x="105196" y="2438399"/>
                </a:lnTo>
                <a:lnTo>
                  <a:pt x="95575" y="2476499"/>
                </a:lnTo>
                <a:lnTo>
                  <a:pt x="86399" y="2527299"/>
                </a:lnTo>
                <a:lnTo>
                  <a:pt x="77673" y="2578099"/>
                </a:lnTo>
                <a:lnTo>
                  <a:pt x="69397" y="2616199"/>
                </a:lnTo>
                <a:lnTo>
                  <a:pt x="61574" y="2666999"/>
                </a:lnTo>
                <a:lnTo>
                  <a:pt x="54207" y="2705099"/>
                </a:lnTo>
                <a:lnTo>
                  <a:pt x="47298" y="2755899"/>
                </a:lnTo>
                <a:lnTo>
                  <a:pt x="40849" y="2806699"/>
                </a:lnTo>
                <a:lnTo>
                  <a:pt x="34864" y="2844799"/>
                </a:lnTo>
                <a:lnTo>
                  <a:pt x="29343" y="2895599"/>
                </a:lnTo>
                <a:lnTo>
                  <a:pt x="24290" y="2946399"/>
                </a:lnTo>
                <a:lnTo>
                  <a:pt x="19707" y="2997199"/>
                </a:lnTo>
                <a:lnTo>
                  <a:pt x="15596" y="3035299"/>
                </a:lnTo>
                <a:lnTo>
                  <a:pt x="11960" y="3086099"/>
                </a:lnTo>
                <a:lnTo>
                  <a:pt x="8801" y="3136899"/>
                </a:lnTo>
                <a:lnTo>
                  <a:pt x="6122" y="3187699"/>
                </a:lnTo>
                <a:lnTo>
                  <a:pt x="3924" y="3225799"/>
                </a:lnTo>
                <a:lnTo>
                  <a:pt x="2211" y="3276599"/>
                </a:lnTo>
                <a:lnTo>
                  <a:pt x="984" y="3327399"/>
                </a:lnTo>
                <a:lnTo>
                  <a:pt x="246" y="3378199"/>
                </a:lnTo>
                <a:lnTo>
                  <a:pt x="0" y="3428999"/>
                </a:lnTo>
                <a:lnTo>
                  <a:pt x="246" y="3467099"/>
                </a:lnTo>
                <a:lnTo>
                  <a:pt x="984" y="3517899"/>
                </a:lnTo>
                <a:lnTo>
                  <a:pt x="2211" y="3568699"/>
                </a:lnTo>
                <a:lnTo>
                  <a:pt x="3924" y="3619499"/>
                </a:lnTo>
                <a:lnTo>
                  <a:pt x="6122" y="3657599"/>
                </a:lnTo>
                <a:lnTo>
                  <a:pt x="8801" y="3708399"/>
                </a:lnTo>
                <a:lnTo>
                  <a:pt x="11960" y="3759199"/>
                </a:lnTo>
                <a:lnTo>
                  <a:pt x="15596" y="3809999"/>
                </a:lnTo>
                <a:lnTo>
                  <a:pt x="19707" y="3848099"/>
                </a:lnTo>
                <a:lnTo>
                  <a:pt x="24290" y="3898899"/>
                </a:lnTo>
                <a:lnTo>
                  <a:pt x="29343" y="3949699"/>
                </a:lnTo>
                <a:lnTo>
                  <a:pt x="34864" y="4000499"/>
                </a:lnTo>
                <a:lnTo>
                  <a:pt x="40849" y="4038599"/>
                </a:lnTo>
                <a:lnTo>
                  <a:pt x="47298" y="4089399"/>
                </a:lnTo>
                <a:lnTo>
                  <a:pt x="54207" y="4140199"/>
                </a:lnTo>
                <a:lnTo>
                  <a:pt x="61574" y="4178299"/>
                </a:lnTo>
                <a:lnTo>
                  <a:pt x="69397" y="4229099"/>
                </a:lnTo>
                <a:lnTo>
                  <a:pt x="77673" y="4267199"/>
                </a:lnTo>
                <a:lnTo>
                  <a:pt x="86399" y="4317999"/>
                </a:lnTo>
                <a:lnTo>
                  <a:pt x="95575" y="4368799"/>
                </a:lnTo>
                <a:lnTo>
                  <a:pt x="105196" y="4406899"/>
                </a:lnTo>
                <a:lnTo>
                  <a:pt x="115262" y="4457699"/>
                </a:lnTo>
                <a:lnTo>
                  <a:pt x="125768" y="4495799"/>
                </a:lnTo>
                <a:lnTo>
                  <a:pt x="136714" y="4546599"/>
                </a:lnTo>
                <a:lnTo>
                  <a:pt x="148096" y="4584699"/>
                </a:lnTo>
                <a:lnTo>
                  <a:pt x="159913" y="4635499"/>
                </a:lnTo>
                <a:lnTo>
                  <a:pt x="172161" y="4686299"/>
                </a:lnTo>
                <a:lnTo>
                  <a:pt x="184839" y="4724399"/>
                </a:lnTo>
                <a:lnTo>
                  <a:pt x="197944" y="4762499"/>
                </a:lnTo>
                <a:lnTo>
                  <a:pt x="211474" y="4813299"/>
                </a:lnTo>
                <a:lnTo>
                  <a:pt x="225426" y="4851399"/>
                </a:lnTo>
                <a:lnTo>
                  <a:pt x="239798" y="4902199"/>
                </a:lnTo>
                <a:lnTo>
                  <a:pt x="254588" y="4940299"/>
                </a:lnTo>
                <a:lnTo>
                  <a:pt x="269792" y="4991099"/>
                </a:lnTo>
                <a:lnTo>
                  <a:pt x="285410" y="5029199"/>
                </a:lnTo>
                <a:lnTo>
                  <a:pt x="301438" y="5067299"/>
                </a:lnTo>
                <a:lnTo>
                  <a:pt x="317874" y="5118099"/>
                </a:lnTo>
                <a:lnTo>
                  <a:pt x="334716" y="5156199"/>
                </a:lnTo>
                <a:lnTo>
                  <a:pt x="351961" y="5194299"/>
                </a:lnTo>
                <a:lnTo>
                  <a:pt x="369607" y="5245099"/>
                </a:lnTo>
                <a:lnTo>
                  <a:pt x="387652" y="5283199"/>
                </a:lnTo>
                <a:lnTo>
                  <a:pt x="406093" y="5321299"/>
                </a:lnTo>
                <a:lnTo>
                  <a:pt x="424927" y="5372099"/>
                </a:lnTo>
                <a:lnTo>
                  <a:pt x="444153" y="5410199"/>
                </a:lnTo>
                <a:lnTo>
                  <a:pt x="463768" y="5448299"/>
                </a:lnTo>
                <a:lnTo>
                  <a:pt x="483770" y="5486399"/>
                </a:lnTo>
                <a:lnTo>
                  <a:pt x="504155" y="5524499"/>
                </a:lnTo>
                <a:lnTo>
                  <a:pt x="524923" y="5575299"/>
                </a:lnTo>
                <a:lnTo>
                  <a:pt x="546070" y="5613399"/>
                </a:lnTo>
                <a:lnTo>
                  <a:pt x="567595" y="5651499"/>
                </a:lnTo>
                <a:lnTo>
                  <a:pt x="589494" y="5689599"/>
                </a:lnTo>
                <a:lnTo>
                  <a:pt x="611765" y="5727699"/>
                </a:lnTo>
                <a:lnTo>
                  <a:pt x="634407" y="5765799"/>
                </a:lnTo>
                <a:lnTo>
                  <a:pt x="657416" y="5803899"/>
                </a:lnTo>
                <a:lnTo>
                  <a:pt x="680790" y="5841999"/>
                </a:lnTo>
                <a:lnTo>
                  <a:pt x="704527" y="5880099"/>
                </a:lnTo>
                <a:lnTo>
                  <a:pt x="728625" y="5918199"/>
                </a:lnTo>
                <a:lnTo>
                  <a:pt x="753081" y="5956299"/>
                </a:lnTo>
                <a:lnTo>
                  <a:pt x="777892" y="5994399"/>
                </a:lnTo>
                <a:lnTo>
                  <a:pt x="803057" y="6032499"/>
                </a:lnTo>
                <a:lnTo>
                  <a:pt x="828572" y="6070599"/>
                </a:lnTo>
                <a:lnTo>
                  <a:pt x="854436" y="6108699"/>
                </a:lnTo>
                <a:lnTo>
                  <a:pt x="880647" y="6146799"/>
                </a:lnTo>
                <a:lnTo>
                  <a:pt x="907201" y="6184899"/>
                </a:lnTo>
                <a:lnTo>
                  <a:pt x="934097" y="6222999"/>
                </a:lnTo>
                <a:lnTo>
                  <a:pt x="961331" y="6248399"/>
                </a:lnTo>
                <a:lnTo>
                  <a:pt x="988903" y="6286499"/>
                </a:lnTo>
                <a:lnTo>
                  <a:pt x="1016808" y="6324599"/>
                </a:lnTo>
                <a:lnTo>
                  <a:pt x="1045046" y="6362699"/>
                </a:lnTo>
                <a:lnTo>
                  <a:pt x="1073613" y="6388099"/>
                </a:lnTo>
                <a:lnTo>
                  <a:pt x="1102507" y="6426199"/>
                </a:lnTo>
                <a:lnTo>
                  <a:pt x="1131726" y="6464299"/>
                </a:lnTo>
                <a:lnTo>
                  <a:pt x="1161267" y="6489699"/>
                </a:lnTo>
                <a:lnTo>
                  <a:pt x="1191128" y="6527800"/>
                </a:lnTo>
                <a:lnTo>
                  <a:pt x="1221307" y="6565900"/>
                </a:lnTo>
                <a:lnTo>
                  <a:pt x="1251801" y="6591300"/>
                </a:lnTo>
                <a:lnTo>
                  <a:pt x="1282608" y="6629400"/>
                </a:lnTo>
                <a:lnTo>
                  <a:pt x="1313726" y="6654800"/>
                </a:lnTo>
                <a:lnTo>
                  <a:pt x="1345152" y="6692900"/>
                </a:lnTo>
                <a:lnTo>
                  <a:pt x="1376883" y="6718300"/>
                </a:lnTo>
                <a:lnTo>
                  <a:pt x="1408918" y="6756400"/>
                </a:lnTo>
                <a:lnTo>
                  <a:pt x="1441253" y="6781800"/>
                </a:lnTo>
                <a:lnTo>
                  <a:pt x="1473887" y="6819900"/>
                </a:lnTo>
                <a:lnTo>
                  <a:pt x="1506818" y="6845300"/>
                </a:lnTo>
                <a:lnTo>
                  <a:pt x="2637228" y="6845300"/>
                </a:lnTo>
                <a:lnTo>
                  <a:pt x="2615097" y="6832600"/>
                </a:lnTo>
                <a:lnTo>
                  <a:pt x="2576469" y="6819900"/>
                </a:lnTo>
                <a:lnTo>
                  <a:pt x="2462326" y="6743700"/>
                </a:lnTo>
                <a:lnTo>
                  <a:pt x="2350860" y="6667500"/>
                </a:lnTo>
                <a:lnTo>
                  <a:pt x="2242158" y="6591300"/>
                </a:lnTo>
                <a:lnTo>
                  <a:pt x="2206553" y="6553200"/>
                </a:lnTo>
                <a:lnTo>
                  <a:pt x="2136308" y="6502399"/>
                </a:lnTo>
                <a:lnTo>
                  <a:pt x="2067370" y="6451599"/>
                </a:lnTo>
                <a:lnTo>
                  <a:pt x="2033399" y="6413499"/>
                </a:lnTo>
                <a:lnTo>
                  <a:pt x="1966470" y="6362699"/>
                </a:lnTo>
                <a:lnTo>
                  <a:pt x="1933518" y="6324599"/>
                </a:lnTo>
                <a:lnTo>
                  <a:pt x="1900912" y="6299199"/>
                </a:lnTo>
                <a:lnTo>
                  <a:pt x="1868656" y="6261099"/>
                </a:lnTo>
                <a:lnTo>
                  <a:pt x="1836753" y="6235699"/>
                </a:lnTo>
                <a:lnTo>
                  <a:pt x="1805205" y="6197599"/>
                </a:lnTo>
                <a:lnTo>
                  <a:pt x="1774017" y="6172199"/>
                </a:lnTo>
                <a:lnTo>
                  <a:pt x="1743192" y="6134099"/>
                </a:lnTo>
                <a:lnTo>
                  <a:pt x="1712732" y="6108699"/>
                </a:lnTo>
                <a:lnTo>
                  <a:pt x="1682641" y="6070599"/>
                </a:lnTo>
                <a:lnTo>
                  <a:pt x="1652922" y="6032499"/>
                </a:lnTo>
                <a:lnTo>
                  <a:pt x="1623578" y="6007099"/>
                </a:lnTo>
                <a:lnTo>
                  <a:pt x="1594614" y="5968999"/>
                </a:lnTo>
                <a:lnTo>
                  <a:pt x="1566031" y="5930899"/>
                </a:lnTo>
                <a:lnTo>
                  <a:pt x="1537834" y="5892799"/>
                </a:lnTo>
                <a:lnTo>
                  <a:pt x="1510025" y="5867399"/>
                </a:lnTo>
                <a:lnTo>
                  <a:pt x="1482608" y="5829299"/>
                </a:lnTo>
                <a:lnTo>
                  <a:pt x="1455586" y="5791199"/>
                </a:lnTo>
                <a:lnTo>
                  <a:pt x="1428962" y="5753099"/>
                </a:lnTo>
                <a:lnTo>
                  <a:pt x="1402740" y="5714999"/>
                </a:lnTo>
                <a:lnTo>
                  <a:pt x="1376922" y="5676899"/>
                </a:lnTo>
                <a:lnTo>
                  <a:pt x="1351513" y="5638799"/>
                </a:lnTo>
                <a:lnTo>
                  <a:pt x="1326515" y="5600699"/>
                </a:lnTo>
                <a:lnTo>
                  <a:pt x="1301931" y="5575299"/>
                </a:lnTo>
                <a:lnTo>
                  <a:pt x="1277765" y="5537199"/>
                </a:lnTo>
                <a:lnTo>
                  <a:pt x="1254020" y="5499099"/>
                </a:lnTo>
                <a:lnTo>
                  <a:pt x="1230699" y="5448299"/>
                </a:lnTo>
                <a:lnTo>
                  <a:pt x="1207806" y="5410199"/>
                </a:lnTo>
                <a:lnTo>
                  <a:pt x="1185344" y="5372099"/>
                </a:lnTo>
                <a:lnTo>
                  <a:pt x="1163315" y="5333999"/>
                </a:lnTo>
                <a:lnTo>
                  <a:pt x="1141724" y="5295899"/>
                </a:lnTo>
                <a:lnTo>
                  <a:pt x="1120574" y="5257799"/>
                </a:lnTo>
                <a:lnTo>
                  <a:pt x="1099867" y="5219699"/>
                </a:lnTo>
                <a:lnTo>
                  <a:pt x="1079607" y="5181599"/>
                </a:lnTo>
                <a:lnTo>
                  <a:pt x="1059798" y="5130799"/>
                </a:lnTo>
                <a:lnTo>
                  <a:pt x="1040442" y="5092699"/>
                </a:lnTo>
                <a:lnTo>
                  <a:pt x="1021543" y="5054599"/>
                </a:lnTo>
                <a:lnTo>
                  <a:pt x="1003104" y="5016499"/>
                </a:lnTo>
                <a:lnTo>
                  <a:pt x="985129" y="4965699"/>
                </a:lnTo>
                <a:lnTo>
                  <a:pt x="967619" y="4927599"/>
                </a:lnTo>
                <a:lnTo>
                  <a:pt x="950580" y="4889499"/>
                </a:lnTo>
                <a:lnTo>
                  <a:pt x="934014" y="4838699"/>
                </a:lnTo>
                <a:lnTo>
                  <a:pt x="917924" y="4800599"/>
                </a:lnTo>
                <a:lnTo>
                  <a:pt x="902314" y="4762499"/>
                </a:lnTo>
                <a:lnTo>
                  <a:pt x="887186" y="4711699"/>
                </a:lnTo>
                <a:lnTo>
                  <a:pt x="872545" y="4673599"/>
                </a:lnTo>
                <a:lnTo>
                  <a:pt x="858392" y="4622799"/>
                </a:lnTo>
                <a:lnTo>
                  <a:pt x="844733" y="4584699"/>
                </a:lnTo>
                <a:lnTo>
                  <a:pt x="831569" y="4533899"/>
                </a:lnTo>
                <a:lnTo>
                  <a:pt x="818905" y="4495799"/>
                </a:lnTo>
                <a:lnTo>
                  <a:pt x="806742" y="4444999"/>
                </a:lnTo>
                <a:lnTo>
                  <a:pt x="795086" y="4406899"/>
                </a:lnTo>
                <a:lnTo>
                  <a:pt x="783938" y="4356099"/>
                </a:lnTo>
                <a:lnTo>
                  <a:pt x="773302" y="4317999"/>
                </a:lnTo>
                <a:lnTo>
                  <a:pt x="763181" y="4267199"/>
                </a:lnTo>
                <a:lnTo>
                  <a:pt x="753580" y="4229099"/>
                </a:lnTo>
                <a:lnTo>
                  <a:pt x="744500" y="4178299"/>
                </a:lnTo>
                <a:lnTo>
                  <a:pt x="735945" y="4127499"/>
                </a:lnTo>
                <a:lnTo>
                  <a:pt x="727918" y="4089399"/>
                </a:lnTo>
                <a:lnTo>
                  <a:pt x="720423" y="4038599"/>
                </a:lnTo>
                <a:lnTo>
                  <a:pt x="713463" y="3987799"/>
                </a:lnTo>
                <a:lnTo>
                  <a:pt x="707041" y="3949699"/>
                </a:lnTo>
                <a:lnTo>
                  <a:pt x="701161" y="3898899"/>
                </a:lnTo>
                <a:lnTo>
                  <a:pt x="695825" y="3848099"/>
                </a:lnTo>
                <a:lnTo>
                  <a:pt x="691037" y="3809999"/>
                </a:lnTo>
                <a:lnTo>
                  <a:pt x="686800" y="3759199"/>
                </a:lnTo>
                <a:lnTo>
                  <a:pt x="683117" y="3708399"/>
                </a:lnTo>
                <a:lnTo>
                  <a:pt x="679992" y="3657599"/>
                </a:lnTo>
                <a:lnTo>
                  <a:pt x="677428" y="3619499"/>
                </a:lnTo>
                <a:lnTo>
                  <a:pt x="675428" y="3568699"/>
                </a:lnTo>
                <a:lnTo>
                  <a:pt x="673995" y="3517899"/>
                </a:lnTo>
                <a:lnTo>
                  <a:pt x="673134" y="3467099"/>
                </a:lnTo>
                <a:lnTo>
                  <a:pt x="672845" y="3428999"/>
                </a:lnTo>
                <a:lnTo>
                  <a:pt x="673134" y="3378199"/>
                </a:lnTo>
                <a:lnTo>
                  <a:pt x="673995" y="3327399"/>
                </a:lnTo>
                <a:lnTo>
                  <a:pt x="675428" y="3276599"/>
                </a:lnTo>
                <a:lnTo>
                  <a:pt x="677428" y="3225799"/>
                </a:lnTo>
                <a:lnTo>
                  <a:pt x="679992" y="3187699"/>
                </a:lnTo>
                <a:lnTo>
                  <a:pt x="683117" y="3136899"/>
                </a:lnTo>
                <a:lnTo>
                  <a:pt x="686800" y="3086099"/>
                </a:lnTo>
                <a:lnTo>
                  <a:pt x="691037" y="3035299"/>
                </a:lnTo>
                <a:lnTo>
                  <a:pt x="695825" y="2997199"/>
                </a:lnTo>
                <a:lnTo>
                  <a:pt x="701161" y="2946399"/>
                </a:lnTo>
                <a:lnTo>
                  <a:pt x="707041" y="2895599"/>
                </a:lnTo>
                <a:lnTo>
                  <a:pt x="713463" y="2857499"/>
                </a:lnTo>
                <a:lnTo>
                  <a:pt x="720423" y="2806699"/>
                </a:lnTo>
                <a:lnTo>
                  <a:pt x="727918" y="2755899"/>
                </a:lnTo>
                <a:lnTo>
                  <a:pt x="735945" y="2717799"/>
                </a:lnTo>
                <a:lnTo>
                  <a:pt x="744500" y="2666999"/>
                </a:lnTo>
                <a:lnTo>
                  <a:pt x="753580" y="2616199"/>
                </a:lnTo>
                <a:lnTo>
                  <a:pt x="763181" y="2578099"/>
                </a:lnTo>
                <a:lnTo>
                  <a:pt x="773302" y="2527299"/>
                </a:lnTo>
                <a:lnTo>
                  <a:pt x="783938" y="2489199"/>
                </a:lnTo>
                <a:lnTo>
                  <a:pt x="795086" y="2438399"/>
                </a:lnTo>
                <a:lnTo>
                  <a:pt x="806742" y="2400299"/>
                </a:lnTo>
                <a:lnTo>
                  <a:pt x="818905" y="2349499"/>
                </a:lnTo>
                <a:lnTo>
                  <a:pt x="831569" y="2311399"/>
                </a:lnTo>
                <a:lnTo>
                  <a:pt x="844733" y="2260599"/>
                </a:lnTo>
                <a:lnTo>
                  <a:pt x="858392" y="2222499"/>
                </a:lnTo>
                <a:lnTo>
                  <a:pt x="872545" y="2171699"/>
                </a:lnTo>
                <a:lnTo>
                  <a:pt x="887186" y="2133599"/>
                </a:lnTo>
                <a:lnTo>
                  <a:pt x="902314" y="2082799"/>
                </a:lnTo>
                <a:lnTo>
                  <a:pt x="917924" y="2044699"/>
                </a:lnTo>
                <a:lnTo>
                  <a:pt x="934014" y="2006599"/>
                </a:lnTo>
                <a:lnTo>
                  <a:pt x="950580" y="1955799"/>
                </a:lnTo>
                <a:lnTo>
                  <a:pt x="967619" y="1917699"/>
                </a:lnTo>
                <a:lnTo>
                  <a:pt x="985129" y="1879599"/>
                </a:lnTo>
                <a:lnTo>
                  <a:pt x="1003104" y="1828799"/>
                </a:lnTo>
                <a:lnTo>
                  <a:pt x="1021543" y="1790699"/>
                </a:lnTo>
                <a:lnTo>
                  <a:pt x="1040442" y="1752599"/>
                </a:lnTo>
                <a:lnTo>
                  <a:pt x="1059798" y="1714499"/>
                </a:lnTo>
                <a:lnTo>
                  <a:pt x="1079607" y="1663699"/>
                </a:lnTo>
                <a:lnTo>
                  <a:pt x="1099867" y="1625599"/>
                </a:lnTo>
                <a:lnTo>
                  <a:pt x="1120574" y="1587499"/>
                </a:lnTo>
                <a:lnTo>
                  <a:pt x="1141724" y="1549399"/>
                </a:lnTo>
                <a:lnTo>
                  <a:pt x="1163315" y="1511299"/>
                </a:lnTo>
                <a:lnTo>
                  <a:pt x="1185344" y="1473199"/>
                </a:lnTo>
                <a:lnTo>
                  <a:pt x="1207806" y="1435099"/>
                </a:lnTo>
                <a:lnTo>
                  <a:pt x="1230699" y="1396999"/>
                </a:lnTo>
                <a:lnTo>
                  <a:pt x="1254020" y="1346199"/>
                </a:lnTo>
                <a:lnTo>
                  <a:pt x="1277765" y="1308099"/>
                </a:lnTo>
                <a:lnTo>
                  <a:pt x="1301931" y="1269999"/>
                </a:lnTo>
                <a:lnTo>
                  <a:pt x="1326515" y="1244599"/>
                </a:lnTo>
                <a:lnTo>
                  <a:pt x="1351513" y="1206499"/>
                </a:lnTo>
                <a:lnTo>
                  <a:pt x="1376922" y="1168399"/>
                </a:lnTo>
                <a:lnTo>
                  <a:pt x="1402740" y="1130299"/>
                </a:lnTo>
                <a:lnTo>
                  <a:pt x="1428962" y="1092199"/>
                </a:lnTo>
                <a:lnTo>
                  <a:pt x="1455586" y="1054099"/>
                </a:lnTo>
                <a:lnTo>
                  <a:pt x="1482608" y="1015999"/>
                </a:lnTo>
                <a:lnTo>
                  <a:pt x="1510025" y="977899"/>
                </a:lnTo>
                <a:lnTo>
                  <a:pt x="1537834" y="952499"/>
                </a:lnTo>
                <a:lnTo>
                  <a:pt x="1566031" y="914399"/>
                </a:lnTo>
                <a:lnTo>
                  <a:pt x="1594614" y="876299"/>
                </a:lnTo>
                <a:lnTo>
                  <a:pt x="1623578" y="838199"/>
                </a:lnTo>
                <a:lnTo>
                  <a:pt x="1652922" y="812799"/>
                </a:lnTo>
                <a:lnTo>
                  <a:pt x="1682641" y="774699"/>
                </a:lnTo>
                <a:lnTo>
                  <a:pt x="1712732" y="736599"/>
                </a:lnTo>
                <a:lnTo>
                  <a:pt x="1743192" y="711199"/>
                </a:lnTo>
                <a:lnTo>
                  <a:pt x="1774017" y="673099"/>
                </a:lnTo>
                <a:lnTo>
                  <a:pt x="1805205" y="647699"/>
                </a:lnTo>
                <a:lnTo>
                  <a:pt x="1836753" y="609599"/>
                </a:lnTo>
                <a:lnTo>
                  <a:pt x="1868656" y="584199"/>
                </a:lnTo>
                <a:lnTo>
                  <a:pt x="1900912" y="546099"/>
                </a:lnTo>
                <a:lnTo>
                  <a:pt x="1933518" y="520699"/>
                </a:lnTo>
                <a:lnTo>
                  <a:pt x="1966470" y="482599"/>
                </a:lnTo>
                <a:lnTo>
                  <a:pt x="2033399" y="431799"/>
                </a:lnTo>
                <a:lnTo>
                  <a:pt x="2067370" y="393699"/>
                </a:lnTo>
                <a:lnTo>
                  <a:pt x="2136308" y="342900"/>
                </a:lnTo>
                <a:lnTo>
                  <a:pt x="2206553" y="292100"/>
                </a:lnTo>
                <a:lnTo>
                  <a:pt x="2242158" y="254000"/>
                </a:lnTo>
                <a:lnTo>
                  <a:pt x="2350860" y="177800"/>
                </a:lnTo>
                <a:lnTo>
                  <a:pt x="2462326" y="101600"/>
                </a:lnTo>
                <a:lnTo>
                  <a:pt x="2576469" y="25400"/>
                </a:lnTo>
                <a:lnTo>
                  <a:pt x="2615097" y="12700"/>
                </a:lnTo>
                <a:lnTo>
                  <a:pt x="2637234" y="0"/>
                </a:lnTo>
                <a:close/>
              </a:path>
              <a:path w="9293860" h="6845300">
                <a:moveTo>
                  <a:pt x="7786533" y="0"/>
                </a:moveTo>
                <a:lnTo>
                  <a:pt x="6656117" y="0"/>
                </a:lnTo>
                <a:lnTo>
                  <a:pt x="6678254" y="12700"/>
                </a:lnTo>
                <a:lnTo>
                  <a:pt x="6716882" y="25400"/>
                </a:lnTo>
                <a:lnTo>
                  <a:pt x="6831025" y="101600"/>
                </a:lnTo>
                <a:lnTo>
                  <a:pt x="6942491" y="177800"/>
                </a:lnTo>
                <a:lnTo>
                  <a:pt x="7051193" y="254000"/>
                </a:lnTo>
                <a:lnTo>
                  <a:pt x="7086798" y="292100"/>
                </a:lnTo>
                <a:lnTo>
                  <a:pt x="7157043" y="342900"/>
                </a:lnTo>
                <a:lnTo>
                  <a:pt x="7225981" y="393699"/>
                </a:lnTo>
                <a:lnTo>
                  <a:pt x="7259952" y="431799"/>
                </a:lnTo>
                <a:lnTo>
                  <a:pt x="7326881" y="482599"/>
                </a:lnTo>
                <a:lnTo>
                  <a:pt x="7359833" y="520699"/>
                </a:lnTo>
                <a:lnTo>
                  <a:pt x="7392439" y="546099"/>
                </a:lnTo>
                <a:lnTo>
                  <a:pt x="7424695" y="584199"/>
                </a:lnTo>
                <a:lnTo>
                  <a:pt x="7456598" y="609599"/>
                </a:lnTo>
                <a:lnTo>
                  <a:pt x="7488146" y="647699"/>
                </a:lnTo>
                <a:lnTo>
                  <a:pt x="7519334" y="673099"/>
                </a:lnTo>
                <a:lnTo>
                  <a:pt x="7550159" y="711199"/>
                </a:lnTo>
                <a:lnTo>
                  <a:pt x="7580619" y="736599"/>
                </a:lnTo>
                <a:lnTo>
                  <a:pt x="7610710" y="774699"/>
                </a:lnTo>
                <a:lnTo>
                  <a:pt x="7640429" y="812799"/>
                </a:lnTo>
                <a:lnTo>
                  <a:pt x="7669773" y="838199"/>
                </a:lnTo>
                <a:lnTo>
                  <a:pt x="7698737" y="876299"/>
                </a:lnTo>
                <a:lnTo>
                  <a:pt x="7727320" y="914399"/>
                </a:lnTo>
                <a:lnTo>
                  <a:pt x="7755517" y="952499"/>
                </a:lnTo>
                <a:lnTo>
                  <a:pt x="7783326" y="977899"/>
                </a:lnTo>
                <a:lnTo>
                  <a:pt x="7810743" y="1015999"/>
                </a:lnTo>
                <a:lnTo>
                  <a:pt x="7837765" y="1054099"/>
                </a:lnTo>
                <a:lnTo>
                  <a:pt x="7864389" y="1092199"/>
                </a:lnTo>
                <a:lnTo>
                  <a:pt x="7890611" y="1130299"/>
                </a:lnTo>
                <a:lnTo>
                  <a:pt x="7916429" y="1168399"/>
                </a:lnTo>
                <a:lnTo>
                  <a:pt x="7941838" y="1206499"/>
                </a:lnTo>
                <a:lnTo>
                  <a:pt x="7966836" y="1244599"/>
                </a:lnTo>
                <a:lnTo>
                  <a:pt x="7991420" y="1269999"/>
                </a:lnTo>
                <a:lnTo>
                  <a:pt x="8015586" y="1308099"/>
                </a:lnTo>
                <a:lnTo>
                  <a:pt x="8039331" y="1346199"/>
                </a:lnTo>
                <a:lnTo>
                  <a:pt x="8062652" y="1396999"/>
                </a:lnTo>
                <a:lnTo>
                  <a:pt x="8085545" y="1435099"/>
                </a:lnTo>
                <a:lnTo>
                  <a:pt x="8108007" y="1473199"/>
                </a:lnTo>
                <a:lnTo>
                  <a:pt x="8130036" y="1511299"/>
                </a:lnTo>
                <a:lnTo>
                  <a:pt x="8151627" y="1549399"/>
                </a:lnTo>
                <a:lnTo>
                  <a:pt x="8172777" y="1587499"/>
                </a:lnTo>
                <a:lnTo>
                  <a:pt x="8193484" y="1625599"/>
                </a:lnTo>
                <a:lnTo>
                  <a:pt x="8213744" y="1663699"/>
                </a:lnTo>
                <a:lnTo>
                  <a:pt x="8233553" y="1714499"/>
                </a:lnTo>
                <a:lnTo>
                  <a:pt x="8252909" y="1752599"/>
                </a:lnTo>
                <a:lnTo>
                  <a:pt x="8271808" y="1790699"/>
                </a:lnTo>
                <a:lnTo>
                  <a:pt x="8290247" y="1828799"/>
                </a:lnTo>
                <a:lnTo>
                  <a:pt x="8308222" y="1879599"/>
                </a:lnTo>
                <a:lnTo>
                  <a:pt x="8325732" y="1917699"/>
                </a:lnTo>
                <a:lnTo>
                  <a:pt x="8342771" y="1955799"/>
                </a:lnTo>
                <a:lnTo>
                  <a:pt x="8359337" y="2006599"/>
                </a:lnTo>
                <a:lnTo>
                  <a:pt x="8375427" y="2044699"/>
                </a:lnTo>
                <a:lnTo>
                  <a:pt x="8391037" y="2082799"/>
                </a:lnTo>
                <a:lnTo>
                  <a:pt x="8406165" y="2133599"/>
                </a:lnTo>
                <a:lnTo>
                  <a:pt x="8420806" y="2171699"/>
                </a:lnTo>
                <a:lnTo>
                  <a:pt x="8434959" y="2222499"/>
                </a:lnTo>
                <a:lnTo>
                  <a:pt x="8448618" y="2260599"/>
                </a:lnTo>
                <a:lnTo>
                  <a:pt x="8461782" y="2311399"/>
                </a:lnTo>
                <a:lnTo>
                  <a:pt x="8474446" y="2349499"/>
                </a:lnTo>
                <a:lnTo>
                  <a:pt x="8486609" y="2400299"/>
                </a:lnTo>
                <a:lnTo>
                  <a:pt x="8498265" y="2438399"/>
                </a:lnTo>
                <a:lnTo>
                  <a:pt x="8509413" y="2489199"/>
                </a:lnTo>
                <a:lnTo>
                  <a:pt x="8520049" y="2527299"/>
                </a:lnTo>
                <a:lnTo>
                  <a:pt x="8530170" y="2578099"/>
                </a:lnTo>
                <a:lnTo>
                  <a:pt x="8539771" y="2616199"/>
                </a:lnTo>
                <a:lnTo>
                  <a:pt x="8548851" y="2666999"/>
                </a:lnTo>
                <a:lnTo>
                  <a:pt x="8557406" y="2717799"/>
                </a:lnTo>
                <a:lnTo>
                  <a:pt x="8565433" y="2755899"/>
                </a:lnTo>
                <a:lnTo>
                  <a:pt x="8572928" y="2806699"/>
                </a:lnTo>
                <a:lnTo>
                  <a:pt x="8579888" y="2857499"/>
                </a:lnTo>
                <a:lnTo>
                  <a:pt x="8586310" y="2895599"/>
                </a:lnTo>
                <a:lnTo>
                  <a:pt x="8592190" y="2946399"/>
                </a:lnTo>
                <a:lnTo>
                  <a:pt x="8597526" y="2997199"/>
                </a:lnTo>
                <a:lnTo>
                  <a:pt x="8602314" y="3035299"/>
                </a:lnTo>
                <a:lnTo>
                  <a:pt x="8606551" y="3086099"/>
                </a:lnTo>
                <a:lnTo>
                  <a:pt x="8610234" y="3136899"/>
                </a:lnTo>
                <a:lnTo>
                  <a:pt x="8613359" y="3187699"/>
                </a:lnTo>
                <a:lnTo>
                  <a:pt x="8615923" y="3225799"/>
                </a:lnTo>
                <a:lnTo>
                  <a:pt x="8617923" y="3276599"/>
                </a:lnTo>
                <a:lnTo>
                  <a:pt x="8619356" y="3327399"/>
                </a:lnTo>
                <a:lnTo>
                  <a:pt x="8620217" y="3378199"/>
                </a:lnTo>
                <a:lnTo>
                  <a:pt x="8620506" y="3428999"/>
                </a:lnTo>
                <a:lnTo>
                  <a:pt x="8620217" y="3467099"/>
                </a:lnTo>
                <a:lnTo>
                  <a:pt x="8619356" y="3517899"/>
                </a:lnTo>
                <a:lnTo>
                  <a:pt x="8617923" y="3568699"/>
                </a:lnTo>
                <a:lnTo>
                  <a:pt x="8615923" y="3619499"/>
                </a:lnTo>
                <a:lnTo>
                  <a:pt x="8613359" y="3657599"/>
                </a:lnTo>
                <a:lnTo>
                  <a:pt x="8610234" y="3708399"/>
                </a:lnTo>
                <a:lnTo>
                  <a:pt x="8606551" y="3759199"/>
                </a:lnTo>
                <a:lnTo>
                  <a:pt x="8602314" y="3809999"/>
                </a:lnTo>
                <a:lnTo>
                  <a:pt x="8597526" y="3848099"/>
                </a:lnTo>
                <a:lnTo>
                  <a:pt x="8592190" y="3898899"/>
                </a:lnTo>
                <a:lnTo>
                  <a:pt x="8586310" y="3949699"/>
                </a:lnTo>
                <a:lnTo>
                  <a:pt x="8579888" y="3987799"/>
                </a:lnTo>
                <a:lnTo>
                  <a:pt x="8572928" y="4038599"/>
                </a:lnTo>
                <a:lnTo>
                  <a:pt x="8565433" y="4089399"/>
                </a:lnTo>
                <a:lnTo>
                  <a:pt x="8557406" y="4127499"/>
                </a:lnTo>
                <a:lnTo>
                  <a:pt x="8548851" y="4178299"/>
                </a:lnTo>
                <a:lnTo>
                  <a:pt x="8539771" y="4229099"/>
                </a:lnTo>
                <a:lnTo>
                  <a:pt x="8530170" y="4267199"/>
                </a:lnTo>
                <a:lnTo>
                  <a:pt x="8520049" y="4317999"/>
                </a:lnTo>
                <a:lnTo>
                  <a:pt x="8509413" y="4356099"/>
                </a:lnTo>
                <a:lnTo>
                  <a:pt x="8498265" y="4406899"/>
                </a:lnTo>
                <a:lnTo>
                  <a:pt x="8486609" y="4444999"/>
                </a:lnTo>
                <a:lnTo>
                  <a:pt x="8474446" y="4495799"/>
                </a:lnTo>
                <a:lnTo>
                  <a:pt x="8461782" y="4533899"/>
                </a:lnTo>
                <a:lnTo>
                  <a:pt x="8448618" y="4584699"/>
                </a:lnTo>
                <a:lnTo>
                  <a:pt x="8434959" y="4622799"/>
                </a:lnTo>
                <a:lnTo>
                  <a:pt x="8420806" y="4673599"/>
                </a:lnTo>
                <a:lnTo>
                  <a:pt x="8406165" y="4711699"/>
                </a:lnTo>
                <a:lnTo>
                  <a:pt x="8391037" y="4762499"/>
                </a:lnTo>
                <a:lnTo>
                  <a:pt x="8375427" y="4800599"/>
                </a:lnTo>
                <a:lnTo>
                  <a:pt x="8359337" y="4838699"/>
                </a:lnTo>
                <a:lnTo>
                  <a:pt x="8342771" y="4889499"/>
                </a:lnTo>
                <a:lnTo>
                  <a:pt x="8325732" y="4927599"/>
                </a:lnTo>
                <a:lnTo>
                  <a:pt x="8308222" y="4965699"/>
                </a:lnTo>
                <a:lnTo>
                  <a:pt x="8290247" y="5016499"/>
                </a:lnTo>
                <a:lnTo>
                  <a:pt x="8271808" y="5054599"/>
                </a:lnTo>
                <a:lnTo>
                  <a:pt x="8252909" y="5092699"/>
                </a:lnTo>
                <a:lnTo>
                  <a:pt x="8233553" y="5130799"/>
                </a:lnTo>
                <a:lnTo>
                  <a:pt x="8213744" y="5181599"/>
                </a:lnTo>
                <a:lnTo>
                  <a:pt x="8193484" y="5219699"/>
                </a:lnTo>
                <a:lnTo>
                  <a:pt x="8172777" y="5257799"/>
                </a:lnTo>
                <a:lnTo>
                  <a:pt x="8151627" y="5295899"/>
                </a:lnTo>
                <a:lnTo>
                  <a:pt x="8130036" y="5333999"/>
                </a:lnTo>
                <a:lnTo>
                  <a:pt x="8108007" y="5372099"/>
                </a:lnTo>
                <a:lnTo>
                  <a:pt x="8085545" y="5410199"/>
                </a:lnTo>
                <a:lnTo>
                  <a:pt x="8062652" y="5448299"/>
                </a:lnTo>
                <a:lnTo>
                  <a:pt x="8039331" y="5499099"/>
                </a:lnTo>
                <a:lnTo>
                  <a:pt x="8015586" y="5537199"/>
                </a:lnTo>
                <a:lnTo>
                  <a:pt x="7991420" y="5575299"/>
                </a:lnTo>
                <a:lnTo>
                  <a:pt x="7966836" y="5600699"/>
                </a:lnTo>
                <a:lnTo>
                  <a:pt x="7941838" y="5638799"/>
                </a:lnTo>
                <a:lnTo>
                  <a:pt x="7916429" y="5676899"/>
                </a:lnTo>
                <a:lnTo>
                  <a:pt x="7890611" y="5714999"/>
                </a:lnTo>
                <a:lnTo>
                  <a:pt x="7864389" y="5753099"/>
                </a:lnTo>
                <a:lnTo>
                  <a:pt x="7837765" y="5791199"/>
                </a:lnTo>
                <a:lnTo>
                  <a:pt x="7810743" y="5829299"/>
                </a:lnTo>
                <a:lnTo>
                  <a:pt x="7783326" y="5867399"/>
                </a:lnTo>
                <a:lnTo>
                  <a:pt x="7755517" y="5892799"/>
                </a:lnTo>
                <a:lnTo>
                  <a:pt x="7727320" y="5930899"/>
                </a:lnTo>
                <a:lnTo>
                  <a:pt x="7698737" y="5968999"/>
                </a:lnTo>
                <a:lnTo>
                  <a:pt x="7669773" y="6007099"/>
                </a:lnTo>
                <a:lnTo>
                  <a:pt x="7640429" y="6032499"/>
                </a:lnTo>
                <a:lnTo>
                  <a:pt x="7610710" y="6070599"/>
                </a:lnTo>
                <a:lnTo>
                  <a:pt x="7580619" y="6108699"/>
                </a:lnTo>
                <a:lnTo>
                  <a:pt x="7550159" y="6134099"/>
                </a:lnTo>
                <a:lnTo>
                  <a:pt x="7519334" y="6172199"/>
                </a:lnTo>
                <a:lnTo>
                  <a:pt x="7488146" y="6197599"/>
                </a:lnTo>
                <a:lnTo>
                  <a:pt x="7456598" y="6235699"/>
                </a:lnTo>
                <a:lnTo>
                  <a:pt x="7424695" y="6261099"/>
                </a:lnTo>
                <a:lnTo>
                  <a:pt x="7392439" y="6299199"/>
                </a:lnTo>
                <a:lnTo>
                  <a:pt x="7359833" y="6324599"/>
                </a:lnTo>
                <a:lnTo>
                  <a:pt x="7326881" y="6362699"/>
                </a:lnTo>
                <a:lnTo>
                  <a:pt x="7259952" y="6413499"/>
                </a:lnTo>
                <a:lnTo>
                  <a:pt x="7225981" y="6451599"/>
                </a:lnTo>
                <a:lnTo>
                  <a:pt x="7157043" y="6502399"/>
                </a:lnTo>
                <a:lnTo>
                  <a:pt x="7086798" y="6553200"/>
                </a:lnTo>
                <a:lnTo>
                  <a:pt x="7051193" y="6591300"/>
                </a:lnTo>
                <a:lnTo>
                  <a:pt x="6942491" y="6667500"/>
                </a:lnTo>
                <a:lnTo>
                  <a:pt x="6831025" y="6743700"/>
                </a:lnTo>
                <a:lnTo>
                  <a:pt x="6716882" y="6819900"/>
                </a:lnTo>
                <a:lnTo>
                  <a:pt x="6678254" y="6832600"/>
                </a:lnTo>
                <a:lnTo>
                  <a:pt x="6656123" y="6845300"/>
                </a:lnTo>
                <a:lnTo>
                  <a:pt x="7786533" y="6845300"/>
                </a:lnTo>
                <a:lnTo>
                  <a:pt x="7819464" y="6819900"/>
                </a:lnTo>
                <a:lnTo>
                  <a:pt x="7852098" y="6781800"/>
                </a:lnTo>
                <a:lnTo>
                  <a:pt x="7884433" y="6756400"/>
                </a:lnTo>
                <a:lnTo>
                  <a:pt x="7916468" y="6718300"/>
                </a:lnTo>
                <a:lnTo>
                  <a:pt x="7948199" y="6692900"/>
                </a:lnTo>
                <a:lnTo>
                  <a:pt x="7979625" y="6654800"/>
                </a:lnTo>
                <a:lnTo>
                  <a:pt x="8010743" y="6629400"/>
                </a:lnTo>
                <a:lnTo>
                  <a:pt x="8041550" y="6591300"/>
                </a:lnTo>
                <a:lnTo>
                  <a:pt x="8072044" y="6565900"/>
                </a:lnTo>
                <a:lnTo>
                  <a:pt x="8102223" y="6527800"/>
                </a:lnTo>
                <a:lnTo>
                  <a:pt x="8132084" y="6489699"/>
                </a:lnTo>
                <a:lnTo>
                  <a:pt x="8161625" y="6464299"/>
                </a:lnTo>
                <a:lnTo>
                  <a:pt x="8190844" y="6426199"/>
                </a:lnTo>
                <a:lnTo>
                  <a:pt x="8219738" y="6388099"/>
                </a:lnTo>
                <a:lnTo>
                  <a:pt x="8248305" y="6362699"/>
                </a:lnTo>
                <a:lnTo>
                  <a:pt x="8276543" y="6324599"/>
                </a:lnTo>
                <a:lnTo>
                  <a:pt x="8304448" y="6286499"/>
                </a:lnTo>
                <a:lnTo>
                  <a:pt x="8332020" y="6248399"/>
                </a:lnTo>
                <a:lnTo>
                  <a:pt x="8359254" y="6222999"/>
                </a:lnTo>
                <a:lnTo>
                  <a:pt x="8386150" y="6184899"/>
                </a:lnTo>
                <a:lnTo>
                  <a:pt x="8412704" y="6146799"/>
                </a:lnTo>
                <a:lnTo>
                  <a:pt x="8438915" y="6108699"/>
                </a:lnTo>
                <a:lnTo>
                  <a:pt x="8464779" y="6070599"/>
                </a:lnTo>
                <a:lnTo>
                  <a:pt x="8490294" y="6032499"/>
                </a:lnTo>
                <a:lnTo>
                  <a:pt x="8515459" y="5994399"/>
                </a:lnTo>
                <a:lnTo>
                  <a:pt x="8540270" y="5956299"/>
                </a:lnTo>
                <a:lnTo>
                  <a:pt x="8564726" y="5918199"/>
                </a:lnTo>
                <a:lnTo>
                  <a:pt x="8588824" y="5880099"/>
                </a:lnTo>
                <a:lnTo>
                  <a:pt x="8612561" y="5841999"/>
                </a:lnTo>
                <a:lnTo>
                  <a:pt x="8635935" y="5803899"/>
                </a:lnTo>
                <a:lnTo>
                  <a:pt x="8658944" y="5765799"/>
                </a:lnTo>
                <a:lnTo>
                  <a:pt x="8681586" y="5727699"/>
                </a:lnTo>
                <a:lnTo>
                  <a:pt x="8703857" y="5689599"/>
                </a:lnTo>
                <a:lnTo>
                  <a:pt x="8725756" y="5651499"/>
                </a:lnTo>
                <a:lnTo>
                  <a:pt x="8747281" y="5613399"/>
                </a:lnTo>
                <a:lnTo>
                  <a:pt x="8768428" y="5575299"/>
                </a:lnTo>
                <a:lnTo>
                  <a:pt x="8789196" y="5524499"/>
                </a:lnTo>
                <a:lnTo>
                  <a:pt x="8809581" y="5486399"/>
                </a:lnTo>
                <a:lnTo>
                  <a:pt x="8829583" y="5448299"/>
                </a:lnTo>
                <a:lnTo>
                  <a:pt x="8849198" y="5410199"/>
                </a:lnTo>
                <a:lnTo>
                  <a:pt x="8868424" y="5372099"/>
                </a:lnTo>
                <a:lnTo>
                  <a:pt x="8887258" y="5321299"/>
                </a:lnTo>
                <a:lnTo>
                  <a:pt x="8905699" y="5283199"/>
                </a:lnTo>
                <a:lnTo>
                  <a:pt x="8923744" y="5245099"/>
                </a:lnTo>
                <a:lnTo>
                  <a:pt x="8941390" y="5194299"/>
                </a:lnTo>
                <a:lnTo>
                  <a:pt x="8958635" y="5156199"/>
                </a:lnTo>
                <a:lnTo>
                  <a:pt x="8975477" y="5118099"/>
                </a:lnTo>
                <a:lnTo>
                  <a:pt x="8991913" y="5067299"/>
                </a:lnTo>
                <a:lnTo>
                  <a:pt x="9007941" y="5029199"/>
                </a:lnTo>
                <a:lnTo>
                  <a:pt x="9023559" y="4991099"/>
                </a:lnTo>
                <a:lnTo>
                  <a:pt x="9038763" y="4940299"/>
                </a:lnTo>
                <a:lnTo>
                  <a:pt x="9053553" y="4902199"/>
                </a:lnTo>
                <a:lnTo>
                  <a:pt x="9067925" y="4851399"/>
                </a:lnTo>
                <a:lnTo>
                  <a:pt x="9081877" y="4813299"/>
                </a:lnTo>
                <a:lnTo>
                  <a:pt x="9095407" y="4762499"/>
                </a:lnTo>
                <a:lnTo>
                  <a:pt x="9108512" y="4724399"/>
                </a:lnTo>
                <a:lnTo>
                  <a:pt x="9121190" y="4686299"/>
                </a:lnTo>
                <a:lnTo>
                  <a:pt x="9133438" y="4635499"/>
                </a:lnTo>
                <a:lnTo>
                  <a:pt x="9145255" y="4584699"/>
                </a:lnTo>
                <a:lnTo>
                  <a:pt x="9156637" y="4546599"/>
                </a:lnTo>
                <a:lnTo>
                  <a:pt x="9167583" y="4495799"/>
                </a:lnTo>
                <a:lnTo>
                  <a:pt x="9178089" y="4457699"/>
                </a:lnTo>
                <a:lnTo>
                  <a:pt x="9188155" y="4406899"/>
                </a:lnTo>
                <a:lnTo>
                  <a:pt x="9197776" y="4368799"/>
                </a:lnTo>
                <a:lnTo>
                  <a:pt x="9206952" y="4317999"/>
                </a:lnTo>
                <a:lnTo>
                  <a:pt x="9215678" y="4267199"/>
                </a:lnTo>
                <a:lnTo>
                  <a:pt x="9223954" y="4229099"/>
                </a:lnTo>
                <a:lnTo>
                  <a:pt x="9231777" y="4178299"/>
                </a:lnTo>
                <a:lnTo>
                  <a:pt x="9239144" y="4140199"/>
                </a:lnTo>
                <a:lnTo>
                  <a:pt x="9246053" y="4089399"/>
                </a:lnTo>
                <a:lnTo>
                  <a:pt x="9252502" y="4038599"/>
                </a:lnTo>
                <a:lnTo>
                  <a:pt x="9258487" y="4000499"/>
                </a:lnTo>
                <a:lnTo>
                  <a:pt x="9264008" y="3949699"/>
                </a:lnTo>
                <a:lnTo>
                  <a:pt x="9269061" y="3898899"/>
                </a:lnTo>
                <a:lnTo>
                  <a:pt x="9273644" y="3848099"/>
                </a:lnTo>
                <a:lnTo>
                  <a:pt x="9277755" y="3809999"/>
                </a:lnTo>
                <a:lnTo>
                  <a:pt x="9281391" y="3759199"/>
                </a:lnTo>
                <a:lnTo>
                  <a:pt x="9284550" y="3708399"/>
                </a:lnTo>
                <a:lnTo>
                  <a:pt x="9287229" y="3657599"/>
                </a:lnTo>
                <a:lnTo>
                  <a:pt x="9289427" y="3619499"/>
                </a:lnTo>
                <a:lnTo>
                  <a:pt x="9291140" y="3568699"/>
                </a:lnTo>
                <a:lnTo>
                  <a:pt x="9292367" y="3517899"/>
                </a:lnTo>
                <a:lnTo>
                  <a:pt x="9293105" y="3467099"/>
                </a:lnTo>
                <a:lnTo>
                  <a:pt x="9293352" y="3428999"/>
                </a:lnTo>
                <a:lnTo>
                  <a:pt x="9293105" y="3378199"/>
                </a:lnTo>
                <a:lnTo>
                  <a:pt x="9292367" y="3327399"/>
                </a:lnTo>
                <a:lnTo>
                  <a:pt x="9291140" y="3276599"/>
                </a:lnTo>
                <a:lnTo>
                  <a:pt x="9289427" y="3225799"/>
                </a:lnTo>
                <a:lnTo>
                  <a:pt x="9287229" y="3187699"/>
                </a:lnTo>
                <a:lnTo>
                  <a:pt x="9284550" y="3136899"/>
                </a:lnTo>
                <a:lnTo>
                  <a:pt x="9281391" y="3086099"/>
                </a:lnTo>
                <a:lnTo>
                  <a:pt x="9277755" y="3035299"/>
                </a:lnTo>
                <a:lnTo>
                  <a:pt x="9273644" y="2997199"/>
                </a:lnTo>
                <a:lnTo>
                  <a:pt x="9269061" y="2946399"/>
                </a:lnTo>
                <a:lnTo>
                  <a:pt x="9264008" y="2895599"/>
                </a:lnTo>
                <a:lnTo>
                  <a:pt x="9258487" y="2844799"/>
                </a:lnTo>
                <a:lnTo>
                  <a:pt x="9252502" y="2806699"/>
                </a:lnTo>
                <a:lnTo>
                  <a:pt x="9246053" y="2755899"/>
                </a:lnTo>
                <a:lnTo>
                  <a:pt x="9239144" y="2705099"/>
                </a:lnTo>
                <a:lnTo>
                  <a:pt x="9231777" y="2666999"/>
                </a:lnTo>
                <a:lnTo>
                  <a:pt x="9223954" y="2616199"/>
                </a:lnTo>
                <a:lnTo>
                  <a:pt x="9215678" y="2578099"/>
                </a:lnTo>
                <a:lnTo>
                  <a:pt x="9206952" y="2527299"/>
                </a:lnTo>
                <a:lnTo>
                  <a:pt x="9197776" y="2476499"/>
                </a:lnTo>
                <a:lnTo>
                  <a:pt x="9188155" y="2438399"/>
                </a:lnTo>
                <a:lnTo>
                  <a:pt x="9178089" y="2387599"/>
                </a:lnTo>
                <a:lnTo>
                  <a:pt x="9167583" y="2349499"/>
                </a:lnTo>
                <a:lnTo>
                  <a:pt x="9156637" y="2298699"/>
                </a:lnTo>
                <a:lnTo>
                  <a:pt x="9145255" y="2260599"/>
                </a:lnTo>
                <a:lnTo>
                  <a:pt x="9133438" y="2209799"/>
                </a:lnTo>
                <a:lnTo>
                  <a:pt x="9121190" y="2158999"/>
                </a:lnTo>
                <a:lnTo>
                  <a:pt x="9108512" y="2120899"/>
                </a:lnTo>
                <a:lnTo>
                  <a:pt x="9095407" y="2082799"/>
                </a:lnTo>
                <a:lnTo>
                  <a:pt x="9081877" y="2031999"/>
                </a:lnTo>
                <a:lnTo>
                  <a:pt x="9067925" y="1993899"/>
                </a:lnTo>
                <a:lnTo>
                  <a:pt x="9053553" y="1943099"/>
                </a:lnTo>
                <a:lnTo>
                  <a:pt x="9038763" y="1904999"/>
                </a:lnTo>
                <a:lnTo>
                  <a:pt x="9023559" y="1854199"/>
                </a:lnTo>
                <a:lnTo>
                  <a:pt x="9007941" y="1816099"/>
                </a:lnTo>
                <a:lnTo>
                  <a:pt x="8991913" y="1777999"/>
                </a:lnTo>
                <a:lnTo>
                  <a:pt x="8975477" y="1727199"/>
                </a:lnTo>
                <a:lnTo>
                  <a:pt x="8958635" y="1689099"/>
                </a:lnTo>
                <a:lnTo>
                  <a:pt x="8941390" y="1650999"/>
                </a:lnTo>
                <a:lnTo>
                  <a:pt x="8923744" y="1600199"/>
                </a:lnTo>
                <a:lnTo>
                  <a:pt x="8905699" y="1562099"/>
                </a:lnTo>
                <a:lnTo>
                  <a:pt x="8887258" y="1523999"/>
                </a:lnTo>
                <a:lnTo>
                  <a:pt x="8868424" y="1473199"/>
                </a:lnTo>
                <a:lnTo>
                  <a:pt x="8849198" y="1435099"/>
                </a:lnTo>
                <a:lnTo>
                  <a:pt x="8829583" y="1396999"/>
                </a:lnTo>
                <a:lnTo>
                  <a:pt x="8809581" y="1358899"/>
                </a:lnTo>
                <a:lnTo>
                  <a:pt x="8789196" y="1320799"/>
                </a:lnTo>
                <a:lnTo>
                  <a:pt x="8768428" y="1269999"/>
                </a:lnTo>
                <a:lnTo>
                  <a:pt x="8747281" y="1231899"/>
                </a:lnTo>
                <a:lnTo>
                  <a:pt x="8725756" y="1193799"/>
                </a:lnTo>
                <a:lnTo>
                  <a:pt x="8703857" y="1155699"/>
                </a:lnTo>
                <a:lnTo>
                  <a:pt x="8681586" y="1117599"/>
                </a:lnTo>
                <a:lnTo>
                  <a:pt x="8658944" y="1079499"/>
                </a:lnTo>
                <a:lnTo>
                  <a:pt x="8635935" y="1041399"/>
                </a:lnTo>
                <a:lnTo>
                  <a:pt x="8612561" y="1003299"/>
                </a:lnTo>
                <a:lnTo>
                  <a:pt x="8588824" y="965199"/>
                </a:lnTo>
                <a:lnTo>
                  <a:pt x="8564726" y="927099"/>
                </a:lnTo>
                <a:lnTo>
                  <a:pt x="8540270" y="888999"/>
                </a:lnTo>
                <a:lnTo>
                  <a:pt x="8515459" y="850899"/>
                </a:lnTo>
                <a:lnTo>
                  <a:pt x="8490294" y="812799"/>
                </a:lnTo>
                <a:lnTo>
                  <a:pt x="8464779" y="774699"/>
                </a:lnTo>
                <a:lnTo>
                  <a:pt x="8438915" y="736599"/>
                </a:lnTo>
                <a:lnTo>
                  <a:pt x="8412704" y="698499"/>
                </a:lnTo>
                <a:lnTo>
                  <a:pt x="8386150" y="660399"/>
                </a:lnTo>
                <a:lnTo>
                  <a:pt x="8359254" y="622299"/>
                </a:lnTo>
                <a:lnTo>
                  <a:pt x="8332020" y="596899"/>
                </a:lnTo>
                <a:lnTo>
                  <a:pt x="8304448" y="558799"/>
                </a:lnTo>
                <a:lnTo>
                  <a:pt x="8276543" y="520699"/>
                </a:lnTo>
                <a:lnTo>
                  <a:pt x="8248305" y="482599"/>
                </a:lnTo>
                <a:lnTo>
                  <a:pt x="8219738" y="457199"/>
                </a:lnTo>
                <a:lnTo>
                  <a:pt x="8190844" y="419099"/>
                </a:lnTo>
                <a:lnTo>
                  <a:pt x="8161625" y="380999"/>
                </a:lnTo>
                <a:lnTo>
                  <a:pt x="8132084" y="355599"/>
                </a:lnTo>
                <a:lnTo>
                  <a:pt x="8102223" y="317500"/>
                </a:lnTo>
                <a:lnTo>
                  <a:pt x="8072044" y="279400"/>
                </a:lnTo>
                <a:lnTo>
                  <a:pt x="8041550" y="254000"/>
                </a:lnTo>
                <a:lnTo>
                  <a:pt x="8010743" y="215900"/>
                </a:lnTo>
                <a:lnTo>
                  <a:pt x="7979625" y="190500"/>
                </a:lnTo>
                <a:lnTo>
                  <a:pt x="7948199" y="152400"/>
                </a:lnTo>
                <a:lnTo>
                  <a:pt x="7916468" y="127000"/>
                </a:lnTo>
                <a:lnTo>
                  <a:pt x="7884433" y="88900"/>
                </a:lnTo>
                <a:lnTo>
                  <a:pt x="7852098" y="63500"/>
                </a:lnTo>
                <a:lnTo>
                  <a:pt x="7819464" y="25400"/>
                </a:lnTo>
                <a:lnTo>
                  <a:pt x="7786533" y="0"/>
                </a:lnTo>
                <a:close/>
              </a:path>
            </a:pathLst>
          </a:custGeom>
          <a:solidFill>
            <a:srgbClr val="FFFFFF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9292" y="2337943"/>
            <a:ext cx="3687445" cy="1778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0" spc="-2400" b="0" i="1">
                <a:solidFill>
                  <a:srgbClr val="A4A4A4"/>
                </a:solidFill>
                <a:latin typeface="Arial"/>
                <a:cs typeface="Arial"/>
              </a:rPr>
              <a:t>tha</a:t>
            </a:r>
            <a:r>
              <a:rPr dirty="0" sz="11500" spc="-2845" b="0" i="1">
                <a:solidFill>
                  <a:srgbClr val="A4A4A4"/>
                </a:solidFill>
                <a:latin typeface="Arial"/>
                <a:cs typeface="Arial"/>
              </a:rPr>
              <a:t>n</a:t>
            </a:r>
            <a:r>
              <a:rPr dirty="0" sz="11500" spc="-1664" b="0" i="1">
                <a:solidFill>
                  <a:srgbClr val="A4A4A4"/>
                </a:solidFill>
                <a:latin typeface="Arial"/>
                <a:cs typeface="Arial"/>
              </a:rPr>
              <a:t>k</a:t>
            </a:r>
            <a:r>
              <a:rPr dirty="0" sz="11500" spc="-335" b="0" i="1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dirty="0" sz="11500" spc="-3010" b="0" i="1">
                <a:solidFill>
                  <a:srgbClr val="A4A4A4"/>
                </a:solidFill>
                <a:latin typeface="Arial"/>
                <a:cs typeface="Arial"/>
              </a:rPr>
              <a:t>you</a:t>
            </a:r>
            <a:endParaRPr sz="11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728" y="6292596"/>
            <a:ext cx="1940560" cy="394970"/>
            <a:chOff x="10015728" y="6292596"/>
            <a:chExt cx="1940560" cy="394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5728" y="6292596"/>
              <a:ext cx="382524" cy="394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548" y="6292596"/>
              <a:ext cx="1475231" cy="394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819" y="621284"/>
            <a:ext cx="1135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Ab</a:t>
            </a:r>
            <a:r>
              <a:rPr dirty="0" sz="2800" spc="140"/>
              <a:t>o</a:t>
            </a:r>
            <a:r>
              <a:rPr dirty="0" sz="2800" spc="100"/>
              <a:t>ut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1" y="381000"/>
            <a:ext cx="361188" cy="371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6643" y="381000"/>
            <a:ext cx="1389888" cy="371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80" y="1155191"/>
            <a:ext cx="2372868" cy="6355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9819" y="2410205"/>
            <a:ext cx="9865360" cy="217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EEB604"/>
                </a:solidFill>
                <a:latin typeface="Arial"/>
                <a:cs typeface="Arial"/>
              </a:rPr>
              <a:t>MATH</a:t>
            </a:r>
            <a:r>
              <a:rPr dirty="0" sz="1800" spc="4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EEB604"/>
                </a:solidFill>
                <a:latin typeface="Arial"/>
                <a:cs typeface="Arial"/>
              </a:rPr>
              <a:t>Commercial</a:t>
            </a:r>
            <a:r>
              <a:rPr dirty="0" sz="1800" spc="1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EEB604"/>
                </a:solidFill>
                <a:latin typeface="Arial"/>
                <a:cs typeface="Arial"/>
              </a:rPr>
              <a:t>Broker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committed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excellence,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innovation,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integrity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do.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partners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goals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unlock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opportunities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success.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achieving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EEB604"/>
                </a:solidFill>
                <a:latin typeface="Arial"/>
                <a:cs typeface="Arial"/>
              </a:rPr>
              <a:t>High</a:t>
            </a:r>
            <a:r>
              <a:rPr dirty="0" sz="1800" spc="5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EEB604"/>
                </a:solidFill>
                <a:latin typeface="Arial"/>
                <a:cs typeface="Arial"/>
              </a:rPr>
              <a:t>Numbers</a:t>
            </a:r>
            <a:r>
              <a:rPr dirty="0" sz="1800" spc="3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EEB604"/>
                </a:solidFill>
                <a:latin typeface="Arial"/>
                <a:cs typeface="Arial"/>
              </a:rPr>
              <a:t>Few</a:t>
            </a:r>
            <a:r>
              <a:rPr dirty="0" sz="1800" spc="4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EEB604"/>
                </a:solidFill>
                <a:latin typeface="Arial"/>
                <a:cs typeface="Arial"/>
              </a:rPr>
              <a:t>Customers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422909">
              <a:lnSpc>
                <a:spcPct val="100000"/>
              </a:lnSpc>
              <a:spcBef>
                <a:spcPts val="600"/>
              </a:spcBef>
            </a:pPr>
            <a:r>
              <a:rPr dirty="0" sz="18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diverse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range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clients,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individuals,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businesses,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investors,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providing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tailored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Arial"/>
                <a:cs typeface="Arial"/>
              </a:rPr>
              <a:t>meet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objectives.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8985" cy="6864350"/>
            <a:chOff x="0" y="0"/>
            <a:chExt cx="12198985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800" y="3374135"/>
              <a:ext cx="5686425" cy="2251075"/>
            </a:xfrm>
            <a:custGeom>
              <a:avLst/>
              <a:gdLst/>
              <a:ahLst/>
              <a:cxnLst/>
              <a:rect l="l" t="t" r="r" b="b"/>
              <a:pathLst>
                <a:path w="5686425" h="2251075">
                  <a:moveTo>
                    <a:pt x="5408803" y="0"/>
                  </a:moveTo>
                  <a:lnTo>
                    <a:pt x="277266" y="0"/>
                  </a:lnTo>
                  <a:lnTo>
                    <a:pt x="227429" y="4465"/>
                  </a:lnTo>
                  <a:lnTo>
                    <a:pt x="180521" y="17339"/>
                  </a:lnTo>
                  <a:lnTo>
                    <a:pt x="137327" y="37841"/>
                  </a:lnTo>
                  <a:lnTo>
                    <a:pt x="98629" y="65188"/>
                  </a:lnTo>
                  <a:lnTo>
                    <a:pt x="65211" y="98599"/>
                  </a:lnTo>
                  <a:lnTo>
                    <a:pt x="37856" y="137291"/>
                  </a:lnTo>
                  <a:lnTo>
                    <a:pt x="17347" y="180484"/>
                  </a:lnTo>
                  <a:lnTo>
                    <a:pt x="4467" y="227394"/>
                  </a:lnTo>
                  <a:lnTo>
                    <a:pt x="0" y="277240"/>
                  </a:lnTo>
                  <a:lnTo>
                    <a:pt x="0" y="1973707"/>
                  </a:lnTo>
                  <a:lnTo>
                    <a:pt x="4467" y="2023553"/>
                  </a:lnTo>
                  <a:lnTo>
                    <a:pt x="17347" y="2070463"/>
                  </a:lnTo>
                  <a:lnTo>
                    <a:pt x="37856" y="2113656"/>
                  </a:lnTo>
                  <a:lnTo>
                    <a:pt x="65211" y="2152348"/>
                  </a:lnTo>
                  <a:lnTo>
                    <a:pt x="98629" y="2185759"/>
                  </a:lnTo>
                  <a:lnTo>
                    <a:pt x="137327" y="2213106"/>
                  </a:lnTo>
                  <a:lnTo>
                    <a:pt x="180521" y="2233608"/>
                  </a:lnTo>
                  <a:lnTo>
                    <a:pt x="227429" y="2246482"/>
                  </a:lnTo>
                  <a:lnTo>
                    <a:pt x="277266" y="2250948"/>
                  </a:lnTo>
                  <a:lnTo>
                    <a:pt x="5408803" y="2250948"/>
                  </a:lnTo>
                  <a:lnTo>
                    <a:pt x="5458649" y="2246482"/>
                  </a:lnTo>
                  <a:lnTo>
                    <a:pt x="5505559" y="2233608"/>
                  </a:lnTo>
                  <a:lnTo>
                    <a:pt x="5548752" y="2213106"/>
                  </a:lnTo>
                  <a:lnTo>
                    <a:pt x="5587444" y="2185759"/>
                  </a:lnTo>
                  <a:lnTo>
                    <a:pt x="5620855" y="2152348"/>
                  </a:lnTo>
                  <a:lnTo>
                    <a:pt x="5648202" y="2113656"/>
                  </a:lnTo>
                  <a:lnTo>
                    <a:pt x="5668704" y="2070463"/>
                  </a:lnTo>
                  <a:lnTo>
                    <a:pt x="5681578" y="2023553"/>
                  </a:lnTo>
                  <a:lnTo>
                    <a:pt x="5686044" y="1973707"/>
                  </a:lnTo>
                  <a:lnTo>
                    <a:pt x="5686044" y="277240"/>
                  </a:lnTo>
                  <a:lnTo>
                    <a:pt x="5681578" y="227394"/>
                  </a:lnTo>
                  <a:lnTo>
                    <a:pt x="5668704" y="180484"/>
                  </a:lnTo>
                  <a:lnTo>
                    <a:pt x="5648202" y="137291"/>
                  </a:lnTo>
                  <a:lnTo>
                    <a:pt x="5620855" y="98599"/>
                  </a:lnTo>
                  <a:lnTo>
                    <a:pt x="5587444" y="65188"/>
                  </a:lnTo>
                  <a:lnTo>
                    <a:pt x="5548752" y="37841"/>
                  </a:lnTo>
                  <a:lnTo>
                    <a:pt x="5505559" y="17339"/>
                  </a:lnTo>
                  <a:lnTo>
                    <a:pt x="5458649" y="4465"/>
                  </a:lnTo>
                  <a:lnTo>
                    <a:pt x="540880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0" y="3374135"/>
              <a:ext cx="5686425" cy="2251075"/>
            </a:xfrm>
            <a:custGeom>
              <a:avLst/>
              <a:gdLst/>
              <a:ahLst/>
              <a:cxnLst/>
              <a:rect l="l" t="t" r="r" b="b"/>
              <a:pathLst>
                <a:path w="5686425" h="2251075">
                  <a:moveTo>
                    <a:pt x="0" y="277240"/>
                  </a:moveTo>
                  <a:lnTo>
                    <a:pt x="4467" y="227394"/>
                  </a:lnTo>
                  <a:lnTo>
                    <a:pt x="17347" y="180484"/>
                  </a:lnTo>
                  <a:lnTo>
                    <a:pt x="37856" y="137291"/>
                  </a:lnTo>
                  <a:lnTo>
                    <a:pt x="65211" y="98599"/>
                  </a:lnTo>
                  <a:lnTo>
                    <a:pt x="98629" y="65188"/>
                  </a:lnTo>
                  <a:lnTo>
                    <a:pt x="137327" y="37841"/>
                  </a:lnTo>
                  <a:lnTo>
                    <a:pt x="180521" y="17339"/>
                  </a:lnTo>
                  <a:lnTo>
                    <a:pt x="227429" y="4465"/>
                  </a:lnTo>
                  <a:lnTo>
                    <a:pt x="277266" y="0"/>
                  </a:lnTo>
                  <a:lnTo>
                    <a:pt x="5408803" y="0"/>
                  </a:lnTo>
                  <a:lnTo>
                    <a:pt x="5458649" y="4465"/>
                  </a:lnTo>
                  <a:lnTo>
                    <a:pt x="5505559" y="17339"/>
                  </a:lnTo>
                  <a:lnTo>
                    <a:pt x="5548752" y="37841"/>
                  </a:lnTo>
                  <a:lnTo>
                    <a:pt x="5587444" y="65188"/>
                  </a:lnTo>
                  <a:lnTo>
                    <a:pt x="5620855" y="98599"/>
                  </a:lnTo>
                  <a:lnTo>
                    <a:pt x="5648202" y="137291"/>
                  </a:lnTo>
                  <a:lnTo>
                    <a:pt x="5668704" y="180484"/>
                  </a:lnTo>
                  <a:lnTo>
                    <a:pt x="5681578" y="227394"/>
                  </a:lnTo>
                  <a:lnTo>
                    <a:pt x="5686044" y="277240"/>
                  </a:lnTo>
                  <a:lnTo>
                    <a:pt x="5686044" y="1973707"/>
                  </a:lnTo>
                  <a:lnTo>
                    <a:pt x="5681578" y="2023553"/>
                  </a:lnTo>
                  <a:lnTo>
                    <a:pt x="5668704" y="2070463"/>
                  </a:lnTo>
                  <a:lnTo>
                    <a:pt x="5648202" y="2113656"/>
                  </a:lnTo>
                  <a:lnTo>
                    <a:pt x="5620855" y="2152348"/>
                  </a:lnTo>
                  <a:lnTo>
                    <a:pt x="5587444" y="2185759"/>
                  </a:lnTo>
                  <a:lnTo>
                    <a:pt x="5548752" y="2213106"/>
                  </a:lnTo>
                  <a:lnTo>
                    <a:pt x="5505559" y="2233608"/>
                  </a:lnTo>
                  <a:lnTo>
                    <a:pt x="5458649" y="2246482"/>
                  </a:lnTo>
                  <a:lnTo>
                    <a:pt x="5408803" y="2250948"/>
                  </a:lnTo>
                  <a:lnTo>
                    <a:pt x="277266" y="2250948"/>
                  </a:lnTo>
                  <a:lnTo>
                    <a:pt x="227429" y="2246482"/>
                  </a:lnTo>
                  <a:lnTo>
                    <a:pt x="180521" y="2233608"/>
                  </a:lnTo>
                  <a:lnTo>
                    <a:pt x="137327" y="2213106"/>
                  </a:lnTo>
                  <a:lnTo>
                    <a:pt x="98629" y="2185759"/>
                  </a:lnTo>
                  <a:lnTo>
                    <a:pt x="65211" y="2152348"/>
                  </a:lnTo>
                  <a:lnTo>
                    <a:pt x="37856" y="2113656"/>
                  </a:lnTo>
                  <a:lnTo>
                    <a:pt x="17347" y="2070463"/>
                  </a:lnTo>
                  <a:lnTo>
                    <a:pt x="4467" y="2023553"/>
                  </a:lnTo>
                  <a:lnTo>
                    <a:pt x="0" y="1973707"/>
                  </a:lnTo>
                  <a:lnTo>
                    <a:pt x="0" y="277240"/>
                  </a:lnTo>
                  <a:close/>
                </a:path>
              </a:pathLst>
            </a:custGeom>
            <a:ln w="127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98307" y="932688"/>
              <a:ext cx="4394200" cy="5925820"/>
            </a:xfrm>
            <a:custGeom>
              <a:avLst/>
              <a:gdLst/>
              <a:ahLst/>
              <a:cxnLst/>
              <a:rect l="l" t="t" r="r" b="b"/>
              <a:pathLst>
                <a:path w="4394200" h="5925820">
                  <a:moveTo>
                    <a:pt x="4392930" y="0"/>
                  </a:moveTo>
                  <a:lnTo>
                    <a:pt x="0" y="4105910"/>
                  </a:lnTo>
                  <a:lnTo>
                    <a:pt x="1946021" y="5923060"/>
                  </a:lnTo>
                  <a:lnTo>
                    <a:pt x="4381500" y="5925311"/>
                  </a:lnTo>
                  <a:lnTo>
                    <a:pt x="4393699" y="553391"/>
                  </a:lnTo>
                  <a:lnTo>
                    <a:pt x="439293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98307" y="932688"/>
              <a:ext cx="4394200" cy="5925820"/>
            </a:xfrm>
            <a:custGeom>
              <a:avLst/>
              <a:gdLst/>
              <a:ahLst/>
              <a:cxnLst/>
              <a:rect l="l" t="t" r="r" b="b"/>
              <a:pathLst>
                <a:path w="4394200" h="5925820">
                  <a:moveTo>
                    <a:pt x="4392930" y="0"/>
                  </a:moveTo>
                  <a:lnTo>
                    <a:pt x="0" y="4105910"/>
                  </a:lnTo>
                  <a:lnTo>
                    <a:pt x="1946021" y="5923060"/>
                  </a:lnTo>
                  <a:lnTo>
                    <a:pt x="4381500" y="5925311"/>
                  </a:lnTo>
                  <a:lnTo>
                    <a:pt x="4381375" y="5875111"/>
                  </a:lnTo>
                  <a:lnTo>
                    <a:pt x="4381262" y="5824889"/>
                  </a:lnTo>
                  <a:lnTo>
                    <a:pt x="4381160" y="5774644"/>
                  </a:lnTo>
                  <a:lnTo>
                    <a:pt x="4381070" y="5724377"/>
                  </a:lnTo>
                  <a:lnTo>
                    <a:pt x="4380990" y="5674088"/>
                  </a:lnTo>
                  <a:lnTo>
                    <a:pt x="4380921" y="5623778"/>
                  </a:lnTo>
                  <a:lnTo>
                    <a:pt x="4380863" y="5573446"/>
                  </a:lnTo>
                  <a:lnTo>
                    <a:pt x="4380814" y="5523094"/>
                  </a:lnTo>
                  <a:lnTo>
                    <a:pt x="4380776" y="5472722"/>
                  </a:lnTo>
                  <a:lnTo>
                    <a:pt x="4380748" y="5422331"/>
                  </a:lnTo>
                  <a:lnTo>
                    <a:pt x="4380730" y="5371919"/>
                  </a:lnTo>
                  <a:lnTo>
                    <a:pt x="4380721" y="5321489"/>
                  </a:lnTo>
                  <a:lnTo>
                    <a:pt x="4380721" y="5271040"/>
                  </a:lnTo>
                  <a:lnTo>
                    <a:pt x="4380730" y="5220573"/>
                  </a:lnTo>
                  <a:lnTo>
                    <a:pt x="4380748" y="5170089"/>
                  </a:lnTo>
                  <a:lnTo>
                    <a:pt x="4380775" y="5119587"/>
                  </a:lnTo>
                  <a:lnTo>
                    <a:pt x="4380811" y="5069067"/>
                  </a:lnTo>
                  <a:lnTo>
                    <a:pt x="4380854" y="5018532"/>
                  </a:lnTo>
                  <a:lnTo>
                    <a:pt x="4380906" y="4967980"/>
                  </a:lnTo>
                  <a:lnTo>
                    <a:pt x="4380966" y="4917412"/>
                  </a:lnTo>
                  <a:lnTo>
                    <a:pt x="4381033" y="4866829"/>
                  </a:lnTo>
                  <a:lnTo>
                    <a:pt x="4381108" y="4816231"/>
                  </a:lnTo>
                  <a:lnTo>
                    <a:pt x="4381190" y="4765618"/>
                  </a:lnTo>
                  <a:lnTo>
                    <a:pt x="4381280" y="4714992"/>
                  </a:lnTo>
                  <a:lnTo>
                    <a:pt x="4381376" y="4664351"/>
                  </a:lnTo>
                  <a:lnTo>
                    <a:pt x="4381479" y="4613697"/>
                  </a:lnTo>
                  <a:lnTo>
                    <a:pt x="4381588" y="4563030"/>
                  </a:lnTo>
                  <a:lnTo>
                    <a:pt x="4381704" y="4512350"/>
                  </a:lnTo>
                  <a:lnTo>
                    <a:pt x="4381825" y="4461659"/>
                  </a:lnTo>
                  <a:lnTo>
                    <a:pt x="4381953" y="4410955"/>
                  </a:lnTo>
                  <a:lnTo>
                    <a:pt x="4382086" y="4360240"/>
                  </a:lnTo>
                  <a:lnTo>
                    <a:pt x="4382225" y="4309514"/>
                  </a:lnTo>
                  <a:lnTo>
                    <a:pt x="4382369" y="4258778"/>
                  </a:lnTo>
                  <a:lnTo>
                    <a:pt x="4382518" y="4208031"/>
                  </a:lnTo>
                  <a:lnTo>
                    <a:pt x="4382673" y="4157274"/>
                  </a:lnTo>
                  <a:lnTo>
                    <a:pt x="4382831" y="4106508"/>
                  </a:lnTo>
                  <a:lnTo>
                    <a:pt x="4382995" y="4055734"/>
                  </a:lnTo>
                  <a:lnTo>
                    <a:pt x="4383162" y="4004950"/>
                  </a:lnTo>
                  <a:lnTo>
                    <a:pt x="4383334" y="3954158"/>
                  </a:lnTo>
                  <a:lnTo>
                    <a:pt x="4383510" y="3903359"/>
                  </a:lnTo>
                  <a:lnTo>
                    <a:pt x="4383689" y="3852552"/>
                  </a:lnTo>
                  <a:lnTo>
                    <a:pt x="4383872" y="3801738"/>
                  </a:lnTo>
                  <a:lnTo>
                    <a:pt x="4384058" y="3750918"/>
                  </a:lnTo>
                  <a:lnTo>
                    <a:pt x="4384247" y="3700091"/>
                  </a:lnTo>
                  <a:lnTo>
                    <a:pt x="4384439" y="3649259"/>
                  </a:lnTo>
                  <a:lnTo>
                    <a:pt x="4384634" y="3598421"/>
                  </a:lnTo>
                  <a:lnTo>
                    <a:pt x="4384831" y="3547578"/>
                  </a:lnTo>
                  <a:lnTo>
                    <a:pt x="4385031" y="3496730"/>
                  </a:lnTo>
                  <a:lnTo>
                    <a:pt x="4385232" y="3445879"/>
                  </a:lnTo>
                  <a:lnTo>
                    <a:pt x="4385436" y="3395023"/>
                  </a:lnTo>
                  <a:lnTo>
                    <a:pt x="4385641" y="3344165"/>
                  </a:lnTo>
                  <a:lnTo>
                    <a:pt x="4385848" y="3293303"/>
                  </a:lnTo>
                  <a:lnTo>
                    <a:pt x="4386056" y="3242438"/>
                  </a:lnTo>
                  <a:lnTo>
                    <a:pt x="4386265" y="3191572"/>
                  </a:lnTo>
                  <a:lnTo>
                    <a:pt x="4386475" y="3140703"/>
                  </a:lnTo>
                  <a:lnTo>
                    <a:pt x="4386686" y="3089833"/>
                  </a:lnTo>
                  <a:lnTo>
                    <a:pt x="4386897" y="3038963"/>
                  </a:lnTo>
                  <a:lnTo>
                    <a:pt x="4387109" y="2988091"/>
                  </a:lnTo>
                  <a:lnTo>
                    <a:pt x="4387320" y="2937220"/>
                  </a:lnTo>
                  <a:lnTo>
                    <a:pt x="4387532" y="2886348"/>
                  </a:lnTo>
                  <a:lnTo>
                    <a:pt x="4387743" y="2835477"/>
                  </a:lnTo>
                  <a:lnTo>
                    <a:pt x="4387954" y="2784608"/>
                  </a:lnTo>
                  <a:lnTo>
                    <a:pt x="4388164" y="2733739"/>
                  </a:lnTo>
                  <a:lnTo>
                    <a:pt x="4388373" y="2682872"/>
                  </a:lnTo>
                  <a:lnTo>
                    <a:pt x="4388581" y="2632008"/>
                  </a:lnTo>
                  <a:lnTo>
                    <a:pt x="4388788" y="2581146"/>
                  </a:lnTo>
                  <a:lnTo>
                    <a:pt x="4388993" y="2530287"/>
                  </a:lnTo>
                  <a:lnTo>
                    <a:pt x="4389197" y="2479432"/>
                  </a:lnTo>
                  <a:lnTo>
                    <a:pt x="4389398" y="2428580"/>
                  </a:lnTo>
                  <a:lnTo>
                    <a:pt x="4389598" y="2377733"/>
                  </a:lnTo>
                  <a:lnTo>
                    <a:pt x="4389795" y="2326890"/>
                  </a:lnTo>
                  <a:lnTo>
                    <a:pt x="4389990" y="2276052"/>
                  </a:lnTo>
                  <a:lnTo>
                    <a:pt x="4390182" y="2225220"/>
                  </a:lnTo>
                  <a:lnTo>
                    <a:pt x="4390371" y="2174393"/>
                  </a:lnTo>
                  <a:lnTo>
                    <a:pt x="4390557" y="2123573"/>
                  </a:lnTo>
                  <a:lnTo>
                    <a:pt x="4390740" y="2072759"/>
                  </a:lnTo>
                  <a:lnTo>
                    <a:pt x="4390919" y="2021952"/>
                  </a:lnTo>
                  <a:lnTo>
                    <a:pt x="4391095" y="1971152"/>
                  </a:lnTo>
                  <a:lnTo>
                    <a:pt x="4391267" y="1920361"/>
                  </a:lnTo>
                  <a:lnTo>
                    <a:pt x="4391434" y="1869577"/>
                  </a:lnTo>
                  <a:lnTo>
                    <a:pt x="4391598" y="1818802"/>
                  </a:lnTo>
                  <a:lnTo>
                    <a:pt x="4391756" y="1768036"/>
                  </a:lnTo>
                  <a:lnTo>
                    <a:pt x="4391911" y="1717280"/>
                  </a:lnTo>
                  <a:lnTo>
                    <a:pt x="4392060" y="1666533"/>
                  </a:lnTo>
                  <a:lnTo>
                    <a:pt x="4392204" y="1615797"/>
                  </a:lnTo>
                  <a:lnTo>
                    <a:pt x="4392343" y="1565071"/>
                  </a:lnTo>
                  <a:lnTo>
                    <a:pt x="4392476" y="1514356"/>
                  </a:lnTo>
                  <a:lnTo>
                    <a:pt x="4392604" y="1463652"/>
                  </a:lnTo>
                  <a:lnTo>
                    <a:pt x="4392725" y="1412960"/>
                  </a:lnTo>
                  <a:lnTo>
                    <a:pt x="4392841" y="1362281"/>
                  </a:lnTo>
                  <a:lnTo>
                    <a:pt x="4392950" y="1311614"/>
                  </a:lnTo>
                  <a:lnTo>
                    <a:pt x="4393053" y="1260960"/>
                  </a:lnTo>
                  <a:lnTo>
                    <a:pt x="4393149" y="1210319"/>
                  </a:lnTo>
                  <a:lnTo>
                    <a:pt x="4393239" y="1159692"/>
                  </a:lnTo>
                  <a:lnTo>
                    <a:pt x="4393321" y="1109080"/>
                  </a:lnTo>
                  <a:lnTo>
                    <a:pt x="4393396" y="1058481"/>
                  </a:lnTo>
                  <a:lnTo>
                    <a:pt x="4393463" y="1007898"/>
                  </a:lnTo>
                  <a:lnTo>
                    <a:pt x="4393523" y="957331"/>
                  </a:lnTo>
                  <a:lnTo>
                    <a:pt x="4393575" y="906779"/>
                  </a:lnTo>
                  <a:lnTo>
                    <a:pt x="4393618" y="856243"/>
                  </a:lnTo>
                  <a:lnTo>
                    <a:pt x="4393654" y="805724"/>
                  </a:lnTo>
                  <a:lnTo>
                    <a:pt x="4393681" y="755222"/>
                  </a:lnTo>
                  <a:lnTo>
                    <a:pt x="4393699" y="704737"/>
                  </a:lnTo>
                  <a:lnTo>
                    <a:pt x="4393708" y="654270"/>
                  </a:lnTo>
                  <a:lnTo>
                    <a:pt x="4393708" y="603821"/>
                  </a:lnTo>
                  <a:lnTo>
                    <a:pt x="4393699" y="553391"/>
                  </a:lnTo>
                  <a:lnTo>
                    <a:pt x="4393681" y="502980"/>
                  </a:lnTo>
                  <a:lnTo>
                    <a:pt x="4393653" y="452588"/>
                  </a:lnTo>
                  <a:lnTo>
                    <a:pt x="4393615" y="402216"/>
                  </a:lnTo>
                  <a:lnTo>
                    <a:pt x="4393566" y="351864"/>
                  </a:lnTo>
                  <a:lnTo>
                    <a:pt x="4393508" y="301533"/>
                  </a:lnTo>
                  <a:lnTo>
                    <a:pt x="4393439" y="251222"/>
                  </a:lnTo>
                  <a:lnTo>
                    <a:pt x="4393359" y="200933"/>
                  </a:lnTo>
                  <a:lnTo>
                    <a:pt x="4393269" y="150666"/>
                  </a:lnTo>
                  <a:lnTo>
                    <a:pt x="4393167" y="100421"/>
                  </a:lnTo>
                  <a:lnTo>
                    <a:pt x="4393054" y="50199"/>
                  </a:lnTo>
                  <a:lnTo>
                    <a:pt x="439293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19683" y="3408355"/>
            <a:ext cx="5093970" cy="18554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10" b="1">
                <a:solidFill>
                  <a:srgbClr val="EEB604"/>
                </a:solidFill>
                <a:latin typeface="Arial"/>
                <a:cs typeface="Arial"/>
              </a:rPr>
              <a:t>“Equations</a:t>
            </a:r>
            <a:r>
              <a:rPr dirty="0" sz="2000" spc="3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EB604"/>
                </a:solidFill>
                <a:latin typeface="Arial"/>
                <a:cs typeface="Arial"/>
              </a:rPr>
              <a:t>Evolve,</a:t>
            </a:r>
            <a:r>
              <a:rPr dirty="0" sz="2000" spc="3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EEB604"/>
                </a:solidFill>
                <a:latin typeface="Arial"/>
                <a:cs typeface="Arial"/>
              </a:rPr>
              <a:t>Solutions</a:t>
            </a:r>
            <a:r>
              <a:rPr dirty="0" sz="2000" spc="20" b="1">
                <a:solidFill>
                  <a:srgbClr val="EEB604"/>
                </a:solidFill>
                <a:latin typeface="Arial"/>
                <a:cs typeface="Arial"/>
              </a:rPr>
              <a:t> Multiply”</a:t>
            </a:r>
            <a:endParaRPr sz="2000">
              <a:latin typeface="Arial"/>
              <a:cs typeface="Arial"/>
            </a:endParaRPr>
          </a:p>
          <a:p>
            <a:pPr marL="97790" marR="5080" indent="-85725">
              <a:lnSpc>
                <a:spcPct val="100000"/>
              </a:lnSpc>
              <a:spcBef>
                <a:spcPts val="1200"/>
              </a:spcBef>
            </a:pPr>
            <a:r>
              <a:rPr dirty="0" sz="2000" spc="-5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FFFFFF"/>
                </a:solidFill>
                <a:latin typeface="Arial"/>
                <a:cs typeface="Arial"/>
              </a:rPr>
              <a:t>premier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Arial"/>
                <a:cs typeface="Arial"/>
              </a:rPr>
              <a:t>provider</a:t>
            </a: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innovative </a:t>
            </a:r>
            <a:r>
              <a:rPr dirty="0" sz="2000" spc="-5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solutions,</a:t>
            </a:r>
            <a:r>
              <a:rPr dirty="0" sz="20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revolutionizing</a:t>
            </a: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Arial"/>
                <a:cs typeface="Arial"/>
              </a:rPr>
              <a:t>banking</a:t>
            </a:r>
            <a:r>
              <a:rPr dirty="0" sz="20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landscape</a:t>
            </a: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UAE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Arial"/>
                <a:cs typeface="Arial"/>
              </a:rPr>
              <a:t>beyond.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3814" y="1196086"/>
            <a:ext cx="690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93814" y="1528394"/>
            <a:ext cx="232473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75"/>
              <a:t>V</a:t>
            </a:r>
            <a:r>
              <a:rPr dirty="0" sz="6000" spc="-60"/>
              <a:t>ision</a:t>
            </a:r>
            <a:endParaRPr sz="6000"/>
          </a:p>
        </p:txBody>
      </p:sp>
      <p:grpSp>
        <p:nvGrpSpPr>
          <p:cNvPr id="11" name="object 11"/>
          <p:cNvGrpSpPr/>
          <p:nvPr/>
        </p:nvGrpSpPr>
        <p:grpSpPr>
          <a:xfrm>
            <a:off x="6984492" y="727934"/>
            <a:ext cx="5233670" cy="6156325"/>
            <a:chOff x="6984492" y="727934"/>
            <a:chExt cx="5233670" cy="6156325"/>
          </a:xfrm>
        </p:grpSpPr>
        <p:sp>
          <p:nvSpPr>
            <p:cNvPr id="12" name="object 12"/>
            <p:cNvSpPr/>
            <p:nvPr/>
          </p:nvSpPr>
          <p:spPr>
            <a:xfrm>
              <a:off x="7700772" y="1472184"/>
              <a:ext cx="658495" cy="0"/>
            </a:xfrm>
            <a:custGeom>
              <a:avLst/>
              <a:gdLst/>
              <a:ahLst/>
              <a:cxnLst/>
              <a:rect l="l" t="t" r="r" b="b"/>
              <a:pathLst>
                <a:path w="658495" h="0">
                  <a:moveTo>
                    <a:pt x="0" y="0"/>
                  </a:moveTo>
                  <a:lnTo>
                    <a:pt x="658495" y="0"/>
                  </a:lnTo>
                </a:path>
              </a:pathLst>
            </a:custGeom>
            <a:ln w="127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04760" y="727938"/>
              <a:ext cx="4588510" cy="6130925"/>
            </a:xfrm>
            <a:custGeom>
              <a:avLst/>
              <a:gdLst/>
              <a:ahLst/>
              <a:cxnLst/>
              <a:rect l="l" t="t" r="r" b="b"/>
              <a:pathLst>
                <a:path w="4588509" h="6130925">
                  <a:moveTo>
                    <a:pt x="4587227" y="0"/>
                  </a:moveTo>
                  <a:lnTo>
                    <a:pt x="0" y="4317136"/>
                  </a:lnTo>
                  <a:lnTo>
                    <a:pt x="1922005" y="6130061"/>
                  </a:lnTo>
                  <a:lnTo>
                    <a:pt x="2139429" y="6130061"/>
                  </a:lnTo>
                  <a:lnTo>
                    <a:pt x="222250" y="4317136"/>
                  </a:lnTo>
                  <a:lnTo>
                    <a:pt x="4587227" y="215887"/>
                  </a:lnTo>
                  <a:lnTo>
                    <a:pt x="4587227" y="0"/>
                  </a:lnTo>
                  <a:close/>
                </a:path>
                <a:path w="4588509" h="6130925">
                  <a:moveTo>
                    <a:pt x="4588002" y="4888763"/>
                  </a:moveTo>
                  <a:lnTo>
                    <a:pt x="3656838" y="5764022"/>
                  </a:lnTo>
                  <a:lnTo>
                    <a:pt x="4046220" y="6130810"/>
                  </a:lnTo>
                  <a:lnTo>
                    <a:pt x="4090289" y="6130810"/>
                  </a:lnTo>
                  <a:lnTo>
                    <a:pt x="3701796" y="5764022"/>
                  </a:lnTo>
                  <a:lnTo>
                    <a:pt x="4588002" y="4932451"/>
                  </a:lnTo>
                  <a:lnTo>
                    <a:pt x="4588002" y="4888763"/>
                  </a:lnTo>
                  <a:close/>
                </a:path>
              </a:pathLst>
            </a:custGeom>
            <a:solidFill>
              <a:srgbClr val="EEB6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61598" y="5616701"/>
              <a:ext cx="931544" cy="1242060"/>
            </a:xfrm>
            <a:custGeom>
              <a:avLst/>
              <a:gdLst/>
              <a:ahLst/>
              <a:cxnLst/>
              <a:rect l="l" t="t" r="r" b="b"/>
              <a:pathLst>
                <a:path w="931545" h="1242059">
                  <a:moveTo>
                    <a:pt x="931163" y="0"/>
                  </a:moveTo>
                  <a:lnTo>
                    <a:pt x="0" y="875258"/>
                  </a:lnTo>
                  <a:lnTo>
                    <a:pt x="389381" y="1242059"/>
                  </a:lnTo>
                  <a:lnTo>
                    <a:pt x="433450" y="1242059"/>
                  </a:lnTo>
                  <a:lnTo>
                    <a:pt x="44957" y="875258"/>
                  </a:lnTo>
                  <a:lnTo>
                    <a:pt x="931163" y="43688"/>
                  </a:lnTo>
                  <a:lnTo>
                    <a:pt x="931163" y="0"/>
                  </a:lnTo>
                  <a:close/>
                </a:path>
              </a:pathLst>
            </a:custGeom>
            <a:ln w="508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77400" y="4386071"/>
              <a:ext cx="1295400" cy="1333500"/>
            </a:xfrm>
            <a:custGeom>
              <a:avLst/>
              <a:gdLst/>
              <a:ahLst/>
              <a:cxnLst/>
              <a:rect l="l" t="t" r="r" b="b"/>
              <a:pathLst>
                <a:path w="1295400" h="1333500">
                  <a:moveTo>
                    <a:pt x="647700" y="0"/>
                  </a:moveTo>
                  <a:lnTo>
                    <a:pt x="599355" y="1829"/>
                  </a:lnTo>
                  <a:lnTo>
                    <a:pt x="551977" y="7230"/>
                  </a:lnTo>
                  <a:lnTo>
                    <a:pt x="505690" y="16075"/>
                  </a:lnTo>
                  <a:lnTo>
                    <a:pt x="460619" y="28234"/>
                  </a:lnTo>
                  <a:lnTo>
                    <a:pt x="416889" y="43579"/>
                  </a:lnTo>
                  <a:lnTo>
                    <a:pt x="374626" y="61979"/>
                  </a:lnTo>
                  <a:lnTo>
                    <a:pt x="333955" y="83307"/>
                  </a:lnTo>
                  <a:lnTo>
                    <a:pt x="295001" y="107433"/>
                  </a:lnTo>
                  <a:lnTo>
                    <a:pt x="257888" y="134228"/>
                  </a:lnTo>
                  <a:lnTo>
                    <a:pt x="222743" y="163563"/>
                  </a:lnTo>
                  <a:lnTo>
                    <a:pt x="189690" y="195310"/>
                  </a:lnTo>
                  <a:lnTo>
                    <a:pt x="158854" y="229338"/>
                  </a:lnTo>
                  <a:lnTo>
                    <a:pt x="130362" y="265519"/>
                  </a:lnTo>
                  <a:lnTo>
                    <a:pt x="104337" y="303725"/>
                  </a:lnTo>
                  <a:lnTo>
                    <a:pt x="80905" y="343825"/>
                  </a:lnTo>
                  <a:lnTo>
                    <a:pt x="60191" y="385692"/>
                  </a:lnTo>
                  <a:lnTo>
                    <a:pt x="42321" y="429195"/>
                  </a:lnTo>
                  <a:lnTo>
                    <a:pt x="27419" y="474206"/>
                  </a:lnTo>
                  <a:lnTo>
                    <a:pt x="15611" y="520596"/>
                  </a:lnTo>
                  <a:lnTo>
                    <a:pt x="7021" y="568236"/>
                  </a:lnTo>
                  <a:lnTo>
                    <a:pt x="1776" y="616997"/>
                  </a:lnTo>
                  <a:lnTo>
                    <a:pt x="0" y="666750"/>
                  </a:lnTo>
                  <a:lnTo>
                    <a:pt x="1776" y="716502"/>
                  </a:lnTo>
                  <a:lnTo>
                    <a:pt x="7021" y="765263"/>
                  </a:lnTo>
                  <a:lnTo>
                    <a:pt x="15611" y="812903"/>
                  </a:lnTo>
                  <a:lnTo>
                    <a:pt x="27419" y="859293"/>
                  </a:lnTo>
                  <a:lnTo>
                    <a:pt x="42321" y="904304"/>
                  </a:lnTo>
                  <a:lnTo>
                    <a:pt x="60191" y="947807"/>
                  </a:lnTo>
                  <a:lnTo>
                    <a:pt x="80905" y="989674"/>
                  </a:lnTo>
                  <a:lnTo>
                    <a:pt x="104337" y="1029774"/>
                  </a:lnTo>
                  <a:lnTo>
                    <a:pt x="130362" y="1067980"/>
                  </a:lnTo>
                  <a:lnTo>
                    <a:pt x="158854" y="1104161"/>
                  </a:lnTo>
                  <a:lnTo>
                    <a:pt x="189690" y="1138189"/>
                  </a:lnTo>
                  <a:lnTo>
                    <a:pt x="222743" y="1169936"/>
                  </a:lnTo>
                  <a:lnTo>
                    <a:pt x="257888" y="1199271"/>
                  </a:lnTo>
                  <a:lnTo>
                    <a:pt x="295001" y="1226066"/>
                  </a:lnTo>
                  <a:lnTo>
                    <a:pt x="333955" y="1250192"/>
                  </a:lnTo>
                  <a:lnTo>
                    <a:pt x="374626" y="1271520"/>
                  </a:lnTo>
                  <a:lnTo>
                    <a:pt x="416889" y="1289920"/>
                  </a:lnTo>
                  <a:lnTo>
                    <a:pt x="460619" y="1305265"/>
                  </a:lnTo>
                  <a:lnTo>
                    <a:pt x="505690" y="1317424"/>
                  </a:lnTo>
                  <a:lnTo>
                    <a:pt x="551977" y="1326269"/>
                  </a:lnTo>
                  <a:lnTo>
                    <a:pt x="599355" y="1331670"/>
                  </a:lnTo>
                  <a:lnTo>
                    <a:pt x="647700" y="1333499"/>
                  </a:lnTo>
                  <a:lnTo>
                    <a:pt x="696044" y="1331670"/>
                  </a:lnTo>
                  <a:lnTo>
                    <a:pt x="743422" y="1326269"/>
                  </a:lnTo>
                  <a:lnTo>
                    <a:pt x="789709" y="1317424"/>
                  </a:lnTo>
                  <a:lnTo>
                    <a:pt x="834780" y="1305265"/>
                  </a:lnTo>
                  <a:lnTo>
                    <a:pt x="878510" y="1289920"/>
                  </a:lnTo>
                  <a:lnTo>
                    <a:pt x="920773" y="1271520"/>
                  </a:lnTo>
                  <a:lnTo>
                    <a:pt x="961444" y="1250192"/>
                  </a:lnTo>
                  <a:lnTo>
                    <a:pt x="1000398" y="1226066"/>
                  </a:lnTo>
                  <a:lnTo>
                    <a:pt x="1037511" y="1199271"/>
                  </a:lnTo>
                  <a:lnTo>
                    <a:pt x="1072656" y="1169936"/>
                  </a:lnTo>
                  <a:lnTo>
                    <a:pt x="1105709" y="1138189"/>
                  </a:lnTo>
                  <a:lnTo>
                    <a:pt x="1136545" y="1104161"/>
                  </a:lnTo>
                  <a:lnTo>
                    <a:pt x="1165037" y="1067980"/>
                  </a:lnTo>
                  <a:lnTo>
                    <a:pt x="1191062" y="1029774"/>
                  </a:lnTo>
                  <a:lnTo>
                    <a:pt x="1214494" y="989674"/>
                  </a:lnTo>
                  <a:lnTo>
                    <a:pt x="1235208" y="947807"/>
                  </a:lnTo>
                  <a:lnTo>
                    <a:pt x="1253078" y="904304"/>
                  </a:lnTo>
                  <a:lnTo>
                    <a:pt x="1267980" y="859293"/>
                  </a:lnTo>
                  <a:lnTo>
                    <a:pt x="1279788" y="812903"/>
                  </a:lnTo>
                  <a:lnTo>
                    <a:pt x="1288378" y="765263"/>
                  </a:lnTo>
                  <a:lnTo>
                    <a:pt x="1293623" y="716502"/>
                  </a:lnTo>
                  <a:lnTo>
                    <a:pt x="1295400" y="666750"/>
                  </a:lnTo>
                  <a:lnTo>
                    <a:pt x="1293623" y="616997"/>
                  </a:lnTo>
                  <a:lnTo>
                    <a:pt x="1288378" y="568236"/>
                  </a:lnTo>
                  <a:lnTo>
                    <a:pt x="1279788" y="520596"/>
                  </a:lnTo>
                  <a:lnTo>
                    <a:pt x="1267980" y="474206"/>
                  </a:lnTo>
                  <a:lnTo>
                    <a:pt x="1253078" y="429195"/>
                  </a:lnTo>
                  <a:lnTo>
                    <a:pt x="1235208" y="385692"/>
                  </a:lnTo>
                  <a:lnTo>
                    <a:pt x="1214494" y="343825"/>
                  </a:lnTo>
                  <a:lnTo>
                    <a:pt x="1191062" y="303725"/>
                  </a:lnTo>
                  <a:lnTo>
                    <a:pt x="1165037" y="265519"/>
                  </a:lnTo>
                  <a:lnTo>
                    <a:pt x="1136545" y="229338"/>
                  </a:lnTo>
                  <a:lnTo>
                    <a:pt x="1105709" y="195310"/>
                  </a:lnTo>
                  <a:lnTo>
                    <a:pt x="1072656" y="163563"/>
                  </a:lnTo>
                  <a:lnTo>
                    <a:pt x="1037511" y="134228"/>
                  </a:lnTo>
                  <a:lnTo>
                    <a:pt x="1000398" y="107433"/>
                  </a:lnTo>
                  <a:lnTo>
                    <a:pt x="961444" y="83307"/>
                  </a:lnTo>
                  <a:lnTo>
                    <a:pt x="920773" y="61979"/>
                  </a:lnTo>
                  <a:lnTo>
                    <a:pt x="878510" y="43579"/>
                  </a:lnTo>
                  <a:lnTo>
                    <a:pt x="834780" y="28234"/>
                  </a:lnTo>
                  <a:lnTo>
                    <a:pt x="789709" y="16075"/>
                  </a:lnTo>
                  <a:lnTo>
                    <a:pt x="743422" y="7230"/>
                  </a:lnTo>
                  <a:lnTo>
                    <a:pt x="696044" y="182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77400" y="4386071"/>
              <a:ext cx="1295400" cy="1333500"/>
            </a:xfrm>
            <a:custGeom>
              <a:avLst/>
              <a:gdLst/>
              <a:ahLst/>
              <a:cxnLst/>
              <a:rect l="l" t="t" r="r" b="b"/>
              <a:pathLst>
                <a:path w="1295400" h="1333500">
                  <a:moveTo>
                    <a:pt x="0" y="666750"/>
                  </a:moveTo>
                  <a:lnTo>
                    <a:pt x="1776" y="616997"/>
                  </a:lnTo>
                  <a:lnTo>
                    <a:pt x="7021" y="568236"/>
                  </a:lnTo>
                  <a:lnTo>
                    <a:pt x="15611" y="520596"/>
                  </a:lnTo>
                  <a:lnTo>
                    <a:pt x="27419" y="474206"/>
                  </a:lnTo>
                  <a:lnTo>
                    <a:pt x="42321" y="429195"/>
                  </a:lnTo>
                  <a:lnTo>
                    <a:pt x="60191" y="385692"/>
                  </a:lnTo>
                  <a:lnTo>
                    <a:pt x="80905" y="343825"/>
                  </a:lnTo>
                  <a:lnTo>
                    <a:pt x="104337" y="303725"/>
                  </a:lnTo>
                  <a:lnTo>
                    <a:pt x="130362" y="265519"/>
                  </a:lnTo>
                  <a:lnTo>
                    <a:pt x="158854" y="229338"/>
                  </a:lnTo>
                  <a:lnTo>
                    <a:pt x="189690" y="195310"/>
                  </a:lnTo>
                  <a:lnTo>
                    <a:pt x="222743" y="163563"/>
                  </a:lnTo>
                  <a:lnTo>
                    <a:pt x="257888" y="134228"/>
                  </a:lnTo>
                  <a:lnTo>
                    <a:pt x="295001" y="107433"/>
                  </a:lnTo>
                  <a:lnTo>
                    <a:pt x="333955" y="83307"/>
                  </a:lnTo>
                  <a:lnTo>
                    <a:pt x="374626" y="61979"/>
                  </a:lnTo>
                  <a:lnTo>
                    <a:pt x="416889" y="43579"/>
                  </a:lnTo>
                  <a:lnTo>
                    <a:pt x="460619" y="28234"/>
                  </a:lnTo>
                  <a:lnTo>
                    <a:pt x="505690" y="16075"/>
                  </a:lnTo>
                  <a:lnTo>
                    <a:pt x="551977" y="7230"/>
                  </a:lnTo>
                  <a:lnTo>
                    <a:pt x="599355" y="1829"/>
                  </a:lnTo>
                  <a:lnTo>
                    <a:pt x="647700" y="0"/>
                  </a:lnTo>
                  <a:lnTo>
                    <a:pt x="696044" y="1829"/>
                  </a:lnTo>
                  <a:lnTo>
                    <a:pt x="743422" y="7230"/>
                  </a:lnTo>
                  <a:lnTo>
                    <a:pt x="789709" y="16075"/>
                  </a:lnTo>
                  <a:lnTo>
                    <a:pt x="834780" y="28234"/>
                  </a:lnTo>
                  <a:lnTo>
                    <a:pt x="878510" y="43579"/>
                  </a:lnTo>
                  <a:lnTo>
                    <a:pt x="920773" y="61979"/>
                  </a:lnTo>
                  <a:lnTo>
                    <a:pt x="961444" y="83307"/>
                  </a:lnTo>
                  <a:lnTo>
                    <a:pt x="1000398" y="107433"/>
                  </a:lnTo>
                  <a:lnTo>
                    <a:pt x="1037511" y="134228"/>
                  </a:lnTo>
                  <a:lnTo>
                    <a:pt x="1072656" y="163563"/>
                  </a:lnTo>
                  <a:lnTo>
                    <a:pt x="1105709" y="195310"/>
                  </a:lnTo>
                  <a:lnTo>
                    <a:pt x="1136545" y="229338"/>
                  </a:lnTo>
                  <a:lnTo>
                    <a:pt x="1165037" y="265519"/>
                  </a:lnTo>
                  <a:lnTo>
                    <a:pt x="1191062" y="303725"/>
                  </a:lnTo>
                  <a:lnTo>
                    <a:pt x="1214494" y="343825"/>
                  </a:lnTo>
                  <a:lnTo>
                    <a:pt x="1235208" y="385692"/>
                  </a:lnTo>
                  <a:lnTo>
                    <a:pt x="1253078" y="429195"/>
                  </a:lnTo>
                  <a:lnTo>
                    <a:pt x="1267980" y="474206"/>
                  </a:lnTo>
                  <a:lnTo>
                    <a:pt x="1279788" y="520596"/>
                  </a:lnTo>
                  <a:lnTo>
                    <a:pt x="1288378" y="568236"/>
                  </a:lnTo>
                  <a:lnTo>
                    <a:pt x="1293623" y="616997"/>
                  </a:lnTo>
                  <a:lnTo>
                    <a:pt x="1295400" y="666750"/>
                  </a:lnTo>
                  <a:lnTo>
                    <a:pt x="1293623" y="716502"/>
                  </a:lnTo>
                  <a:lnTo>
                    <a:pt x="1288378" y="765263"/>
                  </a:lnTo>
                  <a:lnTo>
                    <a:pt x="1279788" y="812903"/>
                  </a:lnTo>
                  <a:lnTo>
                    <a:pt x="1267980" y="859293"/>
                  </a:lnTo>
                  <a:lnTo>
                    <a:pt x="1253078" y="904304"/>
                  </a:lnTo>
                  <a:lnTo>
                    <a:pt x="1235208" y="947807"/>
                  </a:lnTo>
                  <a:lnTo>
                    <a:pt x="1214494" y="989674"/>
                  </a:lnTo>
                  <a:lnTo>
                    <a:pt x="1191062" y="1029774"/>
                  </a:lnTo>
                  <a:lnTo>
                    <a:pt x="1165037" y="1067980"/>
                  </a:lnTo>
                  <a:lnTo>
                    <a:pt x="1136545" y="1104161"/>
                  </a:lnTo>
                  <a:lnTo>
                    <a:pt x="1105709" y="1138189"/>
                  </a:lnTo>
                  <a:lnTo>
                    <a:pt x="1072656" y="1169936"/>
                  </a:lnTo>
                  <a:lnTo>
                    <a:pt x="1037511" y="1199271"/>
                  </a:lnTo>
                  <a:lnTo>
                    <a:pt x="1000398" y="1226066"/>
                  </a:lnTo>
                  <a:lnTo>
                    <a:pt x="961444" y="1250192"/>
                  </a:lnTo>
                  <a:lnTo>
                    <a:pt x="920773" y="1271520"/>
                  </a:lnTo>
                  <a:lnTo>
                    <a:pt x="878510" y="1289920"/>
                  </a:lnTo>
                  <a:lnTo>
                    <a:pt x="834780" y="1305265"/>
                  </a:lnTo>
                  <a:lnTo>
                    <a:pt x="789709" y="1317424"/>
                  </a:lnTo>
                  <a:lnTo>
                    <a:pt x="743422" y="1326269"/>
                  </a:lnTo>
                  <a:lnTo>
                    <a:pt x="696044" y="1331670"/>
                  </a:lnTo>
                  <a:lnTo>
                    <a:pt x="647700" y="1333499"/>
                  </a:lnTo>
                  <a:lnTo>
                    <a:pt x="599355" y="1331670"/>
                  </a:lnTo>
                  <a:lnTo>
                    <a:pt x="551977" y="1326269"/>
                  </a:lnTo>
                  <a:lnTo>
                    <a:pt x="505690" y="1317424"/>
                  </a:lnTo>
                  <a:lnTo>
                    <a:pt x="460619" y="1305265"/>
                  </a:lnTo>
                  <a:lnTo>
                    <a:pt x="416889" y="1289920"/>
                  </a:lnTo>
                  <a:lnTo>
                    <a:pt x="374626" y="1271520"/>
                  </a:lnTo>
                  <a:lnTo>
                    <a:pt x="333955" y="1250192"/>
                  </a:lnTo>
                  <a:lnTo>
                    <a:pt x="295001" y="1226066"/>
                  </a:lnTo>
                  <a:lnTo>
                    <a:pt x="257888" y="1199271"/>
                  </a:lnTo>
                  <a:lnTo>
                    <a:pt x="222743" y="1169936"/>
                  </a:lnTo>
                  <a:lnTo>
                    <a:pt x="189690" y="1138189"/>
                  </a:lnTo>
                  <a:lnTo>
                    <a:pt x="158854" y="1104161"/>
                  </a:lnTo>
                  <a:lnTo>
                    <a:pt x="130362" y="1067980"/>
                  </a:lnTo>
                  <a:lnTo>
                    <a:pt x="104337" y="1029774"/>
                  </a:lnTo>
                  <a:lnTo>
                    <a:pt x="80905" y="989674"/>
                  </a:lnTo>
                  <a:lnTo>
                    <a:pt x="60191" y="947807"/>
                  </a:lnTo>
                  <a:lnTo>
                    <a:pt x="42321" y="904304"/>
                  </a:lnTo>
                  <a:lnTo>
                    <a:pt x="27419" y="859293"/>
                  </a:lnTo>
                  <a:lnTo>
                    <a:pt x="15611" y="812903"/>
                  </a:lnTo>
                  <a:lnTo>
                    <a:pt x="7021" y="765263"/>
                  </a:lnTo>
                  <a:lnTo>
                    <a:pt x="1776" y="716502"/>
                  </a:lnTo>
                  <a:lnTo>
                    <a:pt x="0" y="666750"/>
                  </a:lnTo>
                  <a:close/>
                </a:path>
              </a:pathLst>
            </a:custGeom>
            <a:ln w="66675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7024" y="4415027"/>
              <a:ext cx="1219200" cy="1295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84492" y="2499359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 h="0">
                  <a:moveTo>
                    <a:pt x="0" y="0"/>
                  </a:moveTo>
                  <a:lnTo>
                    <a:pt x="2299588" y="0"/>
                  </a:lnTo>
                </a:path>
              </a:pathLst>
            </a:custGeom>
            <a:ln w="127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294364" y="5684520"/>
              <a:ext cx="866140" cy="1167765"/>
            </a:xfrm>
            <a:custGeom>
              <a:avLst/>
              <a:gdLst/>
              <a:ahLst/>
              <a:cxnLst/>
              <a:rect l="l" t="t" r="r" b="b"/>
              <a:pathLst>
                <a:path w="866140" h="1167765">
                  <a:moveTo>
                    <a:pt x="865504" y="0"/>
                  </a:moveTo>
                  <a:lnTo>
                    <a:pt x="0" y="808926"/>
                  </a:lnTo>
                  <a:lnTo>
                    <a:pt x="383412" y="1166940"/>
                  </a:lnTo>
                  <a:lnTo>
                    <a:pt x="863218" y="1167383"/>
                  </a:lnTo>
                  <a:lnTo>
                    <a:pt x="865656" y="100821"/>
                  </a:lnTo>
                  <a:lnTo>
                    <a:pt x="865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10895" y="975360"/>
            <a:ext cx="11856085" cy="5883275"/>
            <a:chOff x="310895" y="975360"/>
            <a:chExt cx="11856085" cy="588327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5" y="975360"/>
              <a:ext cx="4829556" cy="20269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29884" y="1351787"/>
              <a:ext cx="523240" cy="998219"/>
            </a:xfrm>
            <a:custGeom>
              <a:avLst/>
              <a:gdLst/>
              <a:ahLst/>
              <a:cxnLst/>
              <a:rect l="l" t="t" r="r" b="b"/>
              <a:pathLst>
                <a:path w="523239" h="998219">
                  <a:moveTo>
                    <a:pt x="515112" y="624840"/>
                  </a:moveTo>
                  <a:lnTo>
                    <a:pt x="508889" y="373380"/>
                  </a:lnTo>
                  <a:lnTo>
                    <a:pt x="385572" y="502158"/>
                  </a:lnTo>
                  <a:lnTo>
                    <a:pt x="515112" y="624840"/>
                  </a:lnTo>
                  <a:close/>
                </a:path>
                <a:path w="523239" h="998219">
                  <a:moveTo>
                    <a:pt x="522732" y="147574"/>
                  </a:moveTo>
                  <a:lnTo>
                    <a:pt x="518668" y="0"/>
                  </a:lnTo>
                  <a:lnTo>
                    <a:pt x="0" y="494030"/>
                  </a:lnTo>
                  <a:lnTo>
                    <a:pt x="514477" y="998220"/>
                  </a:lnTo>
                  <a:lnTo>
                    <a:pt x="514477" y="856742"/>
                  </a:lnTo>
                  <a:lnTo>
                    <a:pt x="176276" y="504190"/>
                  </a:lnTo>
                  <a:lnTo>
                    <a:pt x="522732" y="147574"/>
                  </a:lnTo>
                  <a:close/>
                </a:path>
              </a:pathLst>
            </a:custGeom>
            <a:solidFill>
              <a:srgbClr val="EEB6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94364" y="5684519"/>
              <a:ext cx="866140" cy="1167765"/>
            </a:xfrm>
            <a:custGeom>
              <a:avLst/>
              <a:gdLst/>
              <a:ahLst/>
              <a:cxnLst/>
              <a:rect l="l" t="t" r="r" b="b"/>
              <a:pathLst>
                <a:path w="866140" h="1167765">
                  <a:moveTo>
                    <a:pt x="865504" y="0"/>
                  </a:moveTo>
                  <a:lnTo>
                    <a:pt x="0" y="808926"/>
                  </a:lnTo>
                  <a:lnTo>
                    <a:pt x="383412" y="1166940"/>
                  </a:lnTo>
                  <a:lnTo>
                    <a:pt x="863218" y="1167383"/>
                  </a:lnTo>
                  <a:lnTo>
                    <a:pt x="863115" y="1117027"/>
                  </a:lnTo>
                  <a:lnTo>
                    <a:pt x="863067" y="1066561"/>
                  </a:lnTo>
                  <a:lnTo>
                    <a:pt x="863070" y="1015997"/>
                  </a:lnTo>
                  <a:lnTo>
                    <a:pt x="863116" y="965345"/>
                  </a:lnTo>
                  <a:lnTo>
                    <a:pt x="863203" y="914615"/>
                  </a:lnTo>
                  <a:lnTo>
                    <a:pt x="863323" y="863818"/>
                  </a:lnTo>
                  <a:lnTo>
                    <a:pt x="863472" y="812964"/>
                  </a:lnTo>
                  <a:lnTo>
                    <a:pt x="863645" y="762063"/>
                  </a:lnTo>
                  <a:lnTo>
                    <a:pt x="863837" y="711125"/>
                  </a:lnTo>
                  <a:lnTo>
                    <a:pt x="864041" y="660162"/>
                  </a:lnTo>
                  <a:lnTo>
                    <a:pt x="864254" y="609183"/>
                  </a:lnTo>
                  <a:lnTo>
                    <a:pt x="864469" y="558199"/>
                  </a:lnTo>
                  <a:lnTo>
                    <a:pt x="864682" y="507221"/>
                  </a:lnTo>
                  <a:lnTo>
                    <a:pt x="864886" y="456257"/>
                  </a:lnTo>
                  <a:lnTo>
                    <a:pt x="865078" y="405320"/>
                  </a:lnTo>
                  <a:lnTo>
                    <a:pt x="865251" y="354419"/>
                  </a:lnTo>
                  <a:lnTo>
                    <a:pt x="865400" y="303565"/>
                  </a:lnTo>
                  <a:lnTo>
                    <a:pt x="865520" y="252767"/>
                  </a:lnTo>
                  <a:lnTo>
                    <a:pt x="865607" y="202038"/>
                  </a:lnTo>
                  <a:lnTo>
                    <a:pt x="865653" y="151385"/>
                  </a:lnTo>
                  <a:lnTo>
                    <a:pt x="865656" y="100821"/>
                  </a:lnTo>
                  <a:lnTo>
                    <a:pt x="865608" y="50356"/>
                  </a:lnTo>
                  <a:lnTo>
                    <a:pt x="86550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4588" y="2924555"/>
              <a:ext cx="6442075" cy="2456815"/>
            </a:xfrm>
            <a:custGeom>
              <a:avLst/>
              <a:gdLst/>
              <a:ahLst/>
              <a:cxnLst/>
              <a:rect l="l" t="t" r="r" b="b"/>
              <a:pathLst>
                <a:path w="6442075" h="2456815">
                  <a:moveTo>
                    <a:pt x="6139307" y="0"/>
                  </a:moveTo>
                  <a:lnTo>
                    <a:pt x="302615" y="0"/>
                  </a:lnTo>
                  <a:lnTo>
                    <a:pt x="253529" y="3961"/>
                  </a:lnTo>
                  <a:lnTo>
                    <a:pt x="206964" y="15429"/>
                  </a:lnTo>
                  <a:lnTo>
                    <a:pt x="163545" y="33782"/>
                  </a:lnTo>
                  <a:lnTo>
                    <a:pt x="123893" y="58395"/>
                  </a:lnTo>
                  <a:lnTo>
                    <a:pt x="88633" y="88646"/>
                  </a:lnTo>
                  <a:lnTo>
                    <a:pt x="58386" y="123910"/>
                  </a:lnTo>
                  <a:lnTo>
                    <a:pt x="33777" y="163565"/>
                  </a:lnTo>
                  <a:lnTo>
                    <a:pt x="15427" y="206987"/>
                  </a:lnTo>
                  <a:lnTo>
                    <a:pt x="3960" y="253553"/>
                  </a:lnTo>
                  <a:lnTo>
                    <a:pt x="0" y="302641"/>
                  </a:lnTo>
                  <a:lnTo>
                    <a:pt x="0" y="2154047"/>
                  </a:lnTo>
                  <a:lnTo>
                    <a:pt x="3960" y="2203134"/>
                  </a:lnTo>
                  <a:lnTo>
                    <a:pt x="15427" y="2249700"/>
                  </a:lnTo>
                  <a:lnTo>
                    <a:pt x="33777" y="2293122"/>
                  </a:lnTo>
                  <a:lnTo>
                    <a:pt x="58386" y="2332777"/>
                  </a:lnTo>
                  <a:lnTo>
                    <a:pt x="88633" y="2368042"/>
                  </a:lnTo>
                  <a:lnTo>
                    <a:pt x="123893" y="2398292"/>
                  </a:lnTo>
                  <a:lnTo>
                    <a:pt x="163545" y="2422905"/>
                  </a:lnTo>
                  <a:lnTo>
                    <a:pt x="206964" y="2441258"/>
                  </a:lnTo>
                  <a:lnTo>
                    <a:pt x="253529" y="2452726"/>
                  </a:lnTo>
                  <a:lnTo>
                    <a:pt x="302615" y="2456688"/>
                  </a:lnTo>
                  <a:lnTo>
                    <a:pt x="6139307" y="2456688"/>
                  </a:lnTo>
                  <a:lnTo>
                    <a:pt x="6188394" y="2452726"/>
                  </a:lnTo>
                  <a:lnTo>
                    <a:pt x="6234960" y="2441258"/>
                  </a:lnTo>
                  <a:lnTo>
                    <a:pt x="6278382" y="2422905"/>
                  </a:lnTo>
                  <a:lnTo>
                    <a:pt x="6318037" y="2398292"/>
                  </a:lnTo>
                  <a:lnTo>
                    <a:pt x="6353301" y="2368042"/>
                  </a:lnTo>
                  <a:lnTo>
                    <a:pt x="6383552" y="2332777"/>
                  </a:lnTo>
                  <a:lnTo>
                    <a:pt x="6408165" y="2293122"/>
                  </a:lnTo>
                  <a:lnTo>
                    <a:pt x="6426518" y="2249700"/>
                  </a:lnTo>
                  <a:lnTo>
                    <a:pt x="6437986" y="2203134"/>
                  </a:lnTo>
                  <a:lnTo>
                    <a:pt x="6441947" y="2154047"/>
                  </a:lnTo>
                  <a:lnTo>
                    <a:pt x="6441947" y="302641"/>
                  </a:lnTo>
                  <a:lnTo>
                    <a:pt x="6437986" y="253553"/>
                  </a:lnTo>
                  <a:lnTo>
                    <a:pt x="6426518" y="206987"/>
                  </a:lnTo>
                  <a:lnTo>
                    <a:pt x="6408165" y="163565"/>
                  </a:lnTo>
                  <a:lnTo>
                    <a:pt x="6383552" y="123910"/>
                  </a:lnTo>
                  <a:lnTo>
                    <a:pt x="6353302" y="88645"/>
                  </a:lnTo>
                  <a:lnTo>
                    <a:pt x="6318037" y="58395"/>
                  </a:lnTo>
                  <a:lnTo>
                    <a:pt x="6278382" y="33782"/>
                  </a:lnTo>
                  <a:lnTo>
                    <a:pt x="6234960" y="15429"/>
                  </a:lnTo>
                  <a:lnTo>
                    <a:pt x="6188394" y="3961"/>
                  </a:lnTo>
                  <a:lnTo>
                    <a:pt x="613930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4588" y="2924555"/>
              <a:ext cx="6442075" cy="2456815"/>
            </a:xfrm>
            <a:custGeom>
              <a:avLst/>
              <a:gdLst/>
              <a:ahLst/>
              <a:cxnLst/>
              <a:rect l="l" t="t" r="r" b="b"/>
              <a:pathLst>
                <a:path w="6442075" h="2456815">
                  <a:moveTo>
                    <a:pt x="0" y="302641"/>
                  </a:moveTo>
                  <a:lnTo>
                    <a:pt x="3960" y="253553"/>
                  </a:lnTo>
                  <a:lnTo>
                    <a:pt x="15427" y="206987"/>
                  </a:lnTo>
                  <a:lnTo>
                    <a:pt x="33777" y="163565"/>
                  </a:lnTo>
                  <a:lnTo>
                    <a:pt x="58386" y="123910"/>
                  </a:lnTo>
                  <a:lnTo>
                    <a:pt x="88633" y="88646"/>
                  </a:lnTo>
                  <a:lnTo>
                    <a:pt x="123893" y="58395"/>
                  </a:lnTo>
                  <a:lnTo>
                    <a:pt x="163545" y="33782"/>
                  </a:lnTo>
                  <a:lnTo>
                    <a:pt x="206964" y="15429"/>
                  </a:lnTo>
                  <a:lnTo>
                    <a:pt x="253529" y="3961"/>
                  </a:lnTo>
                  <a:lnTo>
                    <a:pt x="302615" y="0"/>
                  </a:lnTo>
                  <a:lnTo>
                    <a:pt x="6139307" y="0"/>
                  </a:lnTo>
                  <a:lnTo>
                    <a:pt x="6188394" y="3961"/>
                  </a:lnTo>
                  <a:lnTo>
                    <a:pt x="6234960" y="15429"/>
                  </a:lnTo>
                  <a:lnTo>
                    <a:pt x="6278382" y="33782"/>
                  </a:lnTo>
                  <a:lnTo>
                    <a:pt x="6318037" y="58395"/>
                  </a:lnTo>
                  <a:lnTo>
                    <a:pt x="6353302" y="88645"/>
                  </a:lnTo>
                  <a:lnTo>
                    <a:pt x="6383552" y="123910"/>
                  </a:lnTo>
                  <a:lnTo>
                    <a:pt x="6408165" y="163565"/>
                  </a:lnTo>
                  <a:lnTo>
                    <a:pt x="6426518" y="206987"/>
                  </a:lnTo>
                  <a:lnTo>
                    <a:pt x="6437986" y="253553"/>
                  </a:lnTo>
                  <a:lnTo>
                    <a:pt x="6441947" y="302641"/>
                  </a:lnTo>
                  <a:lnTo>
                    <a:pt x="6441947" y="2154047"/>
                  </a:lnTo>
                  <a:lnTo>
                    <a:pt x="6437986" y="2203134"/>
                  </a:lnTo>
                  <a:lnTo>
                    <a:pt x="6426518" y="2249700"/>
                  </a:lnTo>
                  <a:lnTo>
                    <a:pt x="6408165" y="2293122"/>
                  </a:lnTo>
                  <a:lnTo>
                    <a:pt x="6383552" y="2332777"/>
                  </a:lnTo>
                  <a:lnTo>
                    <a:pt x="6353301" y="2368042"/>
                  </a:lnTo>
                  <a:lnTo>
                    <a:pt x="6318037" y="2398292"/>
                  </a:lnTo>
                  <a:lnTo>
                    <a:pt x="6278382" y="2422905"/>
                  </a:lnTo>
                  <a:lnTo>
                    <a:pt x="6234960" y="2441258"/>
                  </a:lnTo>
                  <a:lnTo>
                    <a:pt x="6188394" y="2452726"/>
                  </a:lnTo>
                  <a:lnTo>
                    <a:pt x="6139307" y="2456688"/>
                  </a:lnTo>
                  <a:lnTo>
                    <a:pt x="302615" y="2456688"/>
                  </a:lnTo>
                  <a:lnTo>
                    <a:pt x="253529" y="2452726"/>
                  </a:lnTo>
                  <a:lnTo>
                    <a:pt x="206964" y="2441258"/>
                  </a:lnTo>
                  <a:lnTo>
                    <a:pt x="163545" y="2422905"/>
                  </a:lnTo>
                  <a:lnTo>
                    <a:pt x="123893" y="2398292"/>
                  </a:lnTo>
                  <a:lnTo>
                    <a:pt x="88633" y="2368042"/>
                  </a:lnTo>
                  <a:lnTo>
                    <a:pt x="58386" y="2332777"/>
                  </a:lnTo>
                  <a:lnTo>
                    <a:pt x="33777" y="2293122"/>
                  </a:lnTo>
                  <a:lnTo>
                    <a:pt x="15427" y="2249700"/>
                  </a:lnTo>
                  <a:lnTo>
                    <a:pt x="3960" y="2203134"/>
                  </a:lnTo>
                  <a:lnTo>
                    <a:pt x="0" y="2154047"/>
                  </a:lnTo>
                  <a:lnTo>
                    <a:pt x="0" y="302641"/>
                  </a:lnTo>
                  <a:close/>
                </a:path>
              </a:pathLst>
            </a:custGeom>
            <a:ln w="127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04147" y="2133600"/>
              <a:ext cx="3380740" cy="4724400"/>
            </a:xfrm>
            <a:custGeom>
              <a:avLst/>
              <a:gdLst/>
              <a:ahLst/>
              <a:cxnLst/>
              <a:rect l="l" t="t" r="r" b="b"/>
              <a:pathLst>
                <a:path w="3380740" h="4724400">
                  <a:moveTo>
                    <a:pt x="3380231" y="0"/>
                  </a:moveTo>
                  <a:lnTo>
                    <a:pt x="0" y="3262756"/>
                  </a:lnTo>
                  <a:lnTo>
                    <a:pt x="1516887" y="4724399"/>
                  </a:lnTo>
                  <a:lnTo>
                    <a:pt x="3380231" y="4717472"/>
                  </a:lnTo>
                  <a:lnTo>
                    <a:pt x="3380231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72057" y="2992983"/>
            <a:ext cx="5872480" cy="2159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300"/>
              </a:spcBef>
            </a:pPr>
            <a:r>
              <a:rPr dirty="0" sz="2000" spc="15" b="1">
                <a:solidFill>
                  <a:srgbClr val="EEB604"/>
                </a:solidFill>
                <a:latin typeface="Arial"/>
                <a:cs typeface="Arial"/>
              </a:rPr>
              <a:t>“Calculating</a:t>
            </a:r>
            <a:r>
              <a:rPr dirty="0" sz="2000" spc="4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EEB604"/>
                </a:solidFill>
                <a:latin typeface="Arial"/>
                <a:cs typeface="Arial"/>
              </a:rPr>
              <a:t>Confidence,</a:t>
            </a:r>
            <a:r>
              <a:rPr dirty="0" sz="2000" spc="3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EEB604"/>
                </a:solidFill>
                <a:latin typeface="Arial"/>
                <a:cs typeface="Arial"/>
              </a:rPr>
              <a:t>Crafting</a:t>
            </a:r>
            <a:r>
              <a:rPr dirty="0" sz="2000" spc="5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EEB604"/>
                </a:solidFill>
                <a:latin typeface="Arial"/>
                <a:cs typeface="Arial"/>
              </a:rPr>
              <a:t>Prosperity”</a:t>
            </a:r>
            <a:endParaRPr sz="2000">
              <a:latin typeface="Arial"/>
              <a:cs typeface="Arial"/>
            </a:endParaRPr>
          </a:p>
          <a:p>
            <a:pPr marL="12700" marR="5080" indent="5715">
              <a:lnSpc>
                <a:spcPct val="100000"/>
              </a:lnSpc>
              <a:spcBef>
                <a:spcPts val="1200"/>
              </a:spcBef>
            </a:pPr>
            <a:r>
              <a:rPr dirty="0" sz="2000" spc="130" b="1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committed </a:t>
            </a:r>
            <a:r>
              <a:rPr dirty="0" sz="2000" spc="9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65" b="1">
                <a:solidFill>
                  <a:srgbClr val="FFFFFF"/>
                </a:solidFill>
                <a:latin typeface="Arial"/>
                <a:cs typeface="Arial"/>
              </a:rPr>
              <a:t>empowering </a:t>
            </a:r>
            <a:r>
              <a:rPr dirty="0" sz="2000" spc="10" b="1">
                <a:solidFill>
                  <a:srgbClr val="FFFFFF"/>
                </a:solidFill>
                <a:latin typeface="Arial"/>
                <a:cs typeface="Arial"/>
              </a:rPr>
              <a:t>individuals </a:t>
            </a:r>
            <a:r>
              <a:rPr dirty="0" sz="2000" spc="-5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dirty="0" sz="20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45" b="1">
                <a:solidFill>
                  <a:srgbClr val="FFFFFF"/>
                </a:solidFill>
                <a:latin typeface="Arial"/>
                <a:cs typeface="Arial"/>
              </a:rPr>
              <a:t> tailored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services, </a:t>
            </a:r>
            <a:r>
              <a:rPr dirty="0" sz="2000" spc="-5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leveraging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cutting-edge 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technology and </a:t>
            </a:r>
            <a:r>
              <a:rPr dirty="0" sz="20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unparalleled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expertise </a:t>
            </a:r>
            <a:r>
              <a:rPr dirty="0" sz="2000" spc="9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30" b="1">
                <a:solidFill>
                  <a:srgbClr val="FFFFFF"/>
                </a:solidFill>
                <a:latin typeface="Arial"/>
                <a:cs typeface="Arial"/>
              </a:rPr>
              <a:t>deliver exceptional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3330" y="381000"/>
            <a:ext cx="11218545" cy="6496685"/>
            <a:chOff x="993330" y="381000"/>
            <a:chExt cx="11218545" cy="6496685"/>
          </a:xfrm>
        </p:grpSpPr>
        <p:sp>
          <p:nvSpPr>
            <p:cNvPr id="9" name="object 9"/>
            <p:cNvSpPr/>
            <p:nvPr/>
          </p:nvSpPr>
          <p:spPr>
            <a:xfrm>
              <a:off x="8774429" y="2109977"/>
              <a:ext cx="3418204" cy="3276600"/>
            </a:xfrm>
            <a:custGeom>
              <a:avLst/>
              <a:gdLst/>
              <a:ahLst/>
              <a:cxnLst/>
              <a:rect l="l" t="t" r="r" b="b"/>
              <a:pathLst>
                <a:path w="3418204" h="3276600">
                  <a:moveTo>
                    <a:pt x="3418204" y="0"/>
                  </a:moveTo>
                  <a:lnTo>
                    <a:pt x="0" y="3276346"/>
                  </a:lnTo>
                </a:path>
              </a:pathLst>
            </a:custGeom>
            <a:ln w="381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51570" y="5382005"/>
              <a:ext cx="1556385" cy="1477010"/>
            </a:xfrm>
            <a:custGeom>
              <a:avLst/>
              <a:gdLst/>
              <a:ahLst/>
              <a:cxnLst/>
              <a:rect l="l" t="t" r="r" b="b"/>
              <a:pathLst>
                <a:path w="1556384" h="1477009">
                  <a:moveTo>
                    <a:pt x="1556130" y="147661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0512" y="4819269"/>
              <a:ext cx="1142237" cy="11437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0955" y="1538224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5348" y="0"/>
                  </a:moveTo>
                  <a:lnTo>
                    <a:pt x="752538" y="377189"/>
                  </a:lnTo>
                  <a:lnTo>
                    <a:pt x="377126" y="752601"/>
                  </a:lnTo>
                  <a:lnTo>
                    <a:pt x="0" y="375412"/>
                  </a:lnTo>
                  <a:lnTo>
                    <a:pt x="375348" y="0"/>
                  </a:lnTo>
                </a:path>
              </a:pathLst>
            </a:custGeom>
            <a:ln w="95249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4797" y="1798955"/>
              <a:ext cx="231775" cy="231775"/>
            </a:xfrm>
            <a:custGeom>
              <a:avLst/>
              <a:gdLst/>
              <a:ahLst/>
              <a:cxnLst/>
              <a:rect l="l" t="t" r="r" b="b"/>
              <a:pathLst>
                <a:path w="231775" h="231775">
                  <a:moveTo>
                    <a:pt x="114173" y="0"/>
                  </a:moveTo>
                  <a:lnTo>
                    <a:pt x="0" y="114046"/>
                  </a:lnTo>
                  <a:lnTo>
                    <a:pt x="117602" y="231648"/>
                  </a:lnTo>
                  <a:lnTo>
                    <a:pt x="231775" y="117602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EEB60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7732" y="381000"/>
              <a:ext cx="361188" cy="3718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6644" y="381000"/>
              <a:ext cx="1389888" cy="3718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59717" y="5877478"/>
              <a:ext cx="732790" cy="981075"/>
            </a:xfrm>
            <a:custGeom>
              <a:avLst/>
              <a:gdLst/>
              <a:ahLst/>
              <a:cxnLst/>
              <a:rect l="l" t="t" r="r" b="b"/>
              <a:pathLst>
                <a:path w="732790" h="981075">
                  <a:moveTo>
                    <a:pt x="732281" y="0"/>
                  </a:moveTo>
                  <a:lnTo>
                    <a:pt x="0" y="688738"/>
                  </a:lnTo>
                  <a:lnTo>
                    <a:pt x="309578" y="980519"/>
                  </a:lnTo>
                  <a:lnTo>
                    <a:pt x="344633" y="980519"/>
                  </a:lnTo>
                  <a:lnTo>
                    <a:pt x="35940" y="688738"/>
                  </a:lnTo>
                  <a:lnTo>
                    <a:pt x="732281" y="34821"/>
                  </a:lnTo>
                  <a:lnTo>
                    <a:pt x="732281" y="0"/>
                  </a:lnTo>
                  <a:close/>
                </a:path>
              </a:pathLst>
            </a:custGeom>
            <a:solidFill>
              <a:srgbClr val="EEB6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459717" y="5877478"/>
              <a:ext cx="732790" cy="981075"/>
            </a:xfrm>
            <a:custGeom>
              <a:avLst/>
              <a:gdLst/>
              <a:ahLst/>
              <a:cxnLst/>
              <a:rect l="l" t="t" r="r" b="b"/>
              <a:pathLst>
                <a:path w="732790" h="981075">
                  <a:moveTo>
                    <a:pt x="732281" y="0"/>
                  </a:moveTo>
                  <a:lnTo>
                    <a:pt x="0" y="688738"/>
                  </a:lnTo>
                  <a:lnTo>
                    <a:pt x="309578" y="980519"/>
                  </a:lnTo>
                </a:path>
                <a:path w="732790" h="981075">
                  <a:moveTo>
                    <a:pt x="344633" y="980519"/>
                  </a:moveTo>
                  <a:lnTo>
                    <a:pt x="35940" y="688738"/>
                  </a:lnTo>
                  <a:lnTo>
                    <a:pt x="732281" y="34821"/>
                  </a:lnTo>
                </a:path>
              </a:pathLst>
            </a:custGeom>
            <a:ln w="3175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18391" y="5937216"/>
              <a:ext cx="673735" cy="919480"/>
            </a:xfrm>
            <a:custGeom>
              <a:avLst/>
              <a:gdLst/>
              <a:ahLst/>
              <a:cxnLst/>
              <a:rect l="l" t="t" r="r" b="b"/>
              <a:pathLst>
                <a:path w="673734" h="919479">
                  <a:moveTo>
                    <a:pt x="673607" y="0"/>
                  </a:moveTo>
                  <a:lnTo>
                    <a:pt x="0" y="629585"/>
                  </a:lnTo>
                  <a:lnTo>
                    <a:pt x="309879" y="918901"/>
                  </a:lnTo>
                  <a:lnTo>
                    <a:pt x="673607" y="919236"/>
                  </a:lnTo>
                  <a:lnTo>
                    <a:pt x="673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36394" y="1178813"/>
            <a:ext cx="3079750" cy="13766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990">
              <a:lnSpc>
                <a:spcPts val="3275"/>
              </a:lnSpc>
              <a:spcBef>
                <a:spcPts val="105"/>
              </a:spcBef>
            </a:pPr>
            <a:r>
              <a:rPr dirty="0" sz="3200" spc="100">
                <a:solidFill>
                  <a:srgbClr val="FFFFFF"/>
                </a:solidFill>
              </a:rPr>
              <a:t>Our</a:t>
            </a:r>
            <a:endParaRPr sz="3200"/>
          </a:p>
          <a:p>
            <a:pPr marL="12700">
              <a:lnSpc>
                <a:spcPts val="7355"/>
              </a:lnSpc>
            </a:pPr>
            <a:r>
              <a:rPr dirty="0" sz="6600" spc="-80"/>
              <a:t>Mission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1" y="381000"/>
            <a:ext cx="361188" cy="371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6643" y="381000"/>
            <a:ext cx="1389888" cy="371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6383" y="1065352"/>
            <a:ext cx="3212465" cy="117602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04"/>
              </a:lnSpc>
              <a:spcBef>
                <a:spcPts val="105"/>
              </a:spcBef>
            </a:pPr>
            <a:r>
              <a:rPr dirty="0" sz="3200" spc="40">
                <a:solidFill>
                  <a:srgbClr val="FFFFFF"/>
                </a:solidFill>
              </a:rPr>
              <a:t>Value</a:t>
            </a:r>
            <a:endParaRPr sz="3200"/>
          </a:p>
          <a:p>
            <a:pPr marL="12700">
              <a:lnSpc>
                <a:spcPts val="5245"/>
              </a:lnSpc>
            </a:pPr>
            <a:r>
              <a:rPr dirty="0" sz="4400" spc="55"/>
              <a:t>Proposition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1101597" y="2739898"/>
            <a:ext cx="7012940" cy="1854200"/>
            <a:chOff x="1101597" y="2739898"/>
            <a:chExt cx="7012940" cy="1854200"/>
          </a:xfrm>
        </p:grpSpPr>
        <p:sp>
          <p:nvSpPr>
            <p:cNvPr id="6" name="object 6"/>
            <p:cNvSpPr/>
            <p:nvPr/>
          </p:nvSpPr>
          <p:spPr>
            <a:xfrm>
              <a:off x="1107947" y="2746248"/>
              <a:ext cx="7000240" cy="1841500"/>
            </a:xfrm>
            <a:custGeom>
              <a:avLst/>
              <a:gdLst/>
              <a:ahLst/>
              <a:cxnLst/>
              <a:rect l="l" t="t" r="r" b="b"/>
              <a:pathLst>
                <a:path w="7000240" h="1841500">
                  <a:moveTo>
                    <a:pt x="6772909" y="0"/>
                  </a:moveTo>
                  <a:lnTo>
                    <a:pt x="226822" y="0"/>
                  </a:lnTo>
                  <a:lnTo>
                    <a:pt x="181101" y="4604"/>
                  </a:lnTo>
                  <a:lnTo>
                    <a:pt x="138520" y="17813"/>
                  </a:lnTo>
                  <a:lnTo>
                    <a:pt x="99991" y="38716"/>
                  </a:lnTo>
                  <a:lnTo>
                    <a:pt x="66424" y="66405"/>
                  </a:lnTo>
                  <a:lnTo>
                    <a:pt x="38730" y="99969"/>
                  </a:lnTo>
                  <a:lnTo>
                    <a:pt x="17820" y="138499"/>
                  </a:lnTo>
                  <a:lnTo>
                    <a:pt x="4607" y="181086"/>
                  </a:lnTo>
                  <a:lnTo>
                    <a:pt x="0" y="226822"/>
                  </a:lnTo>
                  <a:lnTo>
                    <a:pt x="0" y="1614170"/>
                  </a:lnTo>
                  <a:lnTo>
                    <a:pt x="4607" y="1659905"/>
                  </a:lnTo>
                  <a:lnTo>
                    <a:pt x="17820" y="1702492"/>
                  </a:lnTo>
                  <a:lnTo>
                    <a:pt x="38730" y="1741022"/>
                  </a:lnTo>
                  <a:lnTo>
                    <a:pt x="66424" y="1774586"/>
                  </a:lnTo>
                  <a:lnTo>
                    <a:pt x="99991" y="1802275"/>
                  </a:lnTo>
                  <a:lnTo>
                    <a:pt x="138520" y="1823178"/>
                  </a:lnTo>
                  <a:lnTo>
                    <a:pt x="181101" y="1836387"/>
                  </a:lnTo>
                  <a:lnTo>
                    <a:pt x="226822" y="1840991"/>
                  </a:lnTo>
                  <a:lnTo>
                    <a:pt x="6772909" y="1840991"/>
                  </a:lnTo>
                  <a:lnTo>
                    <a:pt x="6818645" y="1836387"/>
                  </a:lnTo>
                  <a:lnTo>
                    <a:pt x="6861232" y="1823178"/>
                  </a:lnTo>
                  <a:lnTo>
                    <a:pt x="6899762" y="1802275"/>
                  </a:lnTo>
                  <a:lnTo>
                    <a:pt x="6933326" y="1774586"/>
                  </a:lnTo>
                  <a:lnTo>
                    <a:pt x="6961015" y="1741022"/>
                  </a:lnTo>
                  <a:lnTo>
                    <a:pt x="6981918" y="1702492"/>
                  </a:lnTo>
                  <a:lnTo>
                    <a:pt x="6995127" y="1659905"/>
                  </a:lnTo>
                  <a:lnTo>
                    <a:pt x="6999732" y="1614170"/>
                  </a:lnTo>
                  <a:lnTo>
                    <a:pt x="6999732" y="226822"/>
                  </a:lnTo>
                  <a:lnTo>
                    <a:pt x="6995127" y="181086"/>
                  </a:lnTo>
                  <a:lnTo>
                    <a:pt x="6981918" y="138499"/>
                  </a:lnTo>
                  <a:lnTo>
                    <a:pt x="6961015" y="99969"/>
                  </a:lnTo>
                  <a:lnTo>
                    <a:pt x="6933326" y="66405"/>
                  </a:lnTo>
                  <a:lnTo>
                    <a:pt x="6899762" y="38716"/>
                  </a:lnTo>
                  <a:lnTo>
                    <a:pt x="6861232" y="17813"/>
                  </a:lnTo>
                  <a:lnTo>
                    <a:pt x="6818645" y="4604"/>
                  </a:lnTo>
                  <a:lnTo>
                    <a:pt x="677290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7947" y="2746248"/>
              <a:ext cx="7000240" cy="1841500"/>
            </a:xfrm>
            <a:custGeom>
              <a:avLst/>
              <a:gdLst/>
              <a:ahLst/>
              <a:cxnLst/>
              <a:rect l="l" t="t" r="r" b="b"/>
              <a:pathLst>
                <a:path w="7000240" h="1841500">
                  <a:moveTo>
                    <a:pt x="0" y="226822"/>
                  </a:moveTo>
                  <a:lnTo>
                    <a:pt x="4607" y="181086"/>
                  </a:lnTo>
                  <a:lnTo>
                    <a:pt x="17820" y="138499"/>
                  </a:lnTo>
                  <a:lnTo>
                    <a:pt x="38730" y="99969"/>
                  </a:lnTo>
                  <a:lnTo>
                    <a:pt x="66424" y="66405"/>
                  </a:lnTo>
                  <a:lnTo>
                    <a:pt x="99991" y="38716"/>
                  </a:lnTo>
                  <a:lnTo>
                    <a:pt x="138520" y="17813"/>
                  </a:lnTo>
                  <a:lnTo>
                    <a:pt x="181101" y="4604"/>
                  </a:lnTo>
                  <a:lnTo>
                    <a:pt x="226822" y="0"/>
                  </a:lnTo>
                  <a:lnTo>
                    <a:pt x="6772909" y="0"/>
                  </a:lnTo>
                  <a:lnTo>
                    <a:pt x="6818645" y="4604"/>
                  </a:lnTo>
                  <a:lnTo>
                    <a:pt x="6861232" y="17813"/>
                  </a:lnTo>
                  <a:lnTo>
                    <a:pt x="6899762" y="38716"/>
                  </a:lnTo>
                  <a:lnTo>
                    <a:pt x="6933326" y="66405"/>
                  </a:lnTo>
                  <a:lnTo>
                    <a:pt x="6961015" y="99969"/>
                  </a:lnTo>
                  <a:lnTo>
                    <a:pt x="6981918" y="138499"/>
                  </a:lnTo>
                  <a:lnTo>
                    <a:pt x="6995127" y="181086"/>
                  </a:lnTo>
                  <a:lnTo>
                    <a:pt x="6999732" y="226822"/>
                  </a:lnTo>
                  <a:lnTo>
                    <a:pt x="6999732" y="1614170"/>
                  </a:lnTo>
                  <a:lnTo>
                    <a:pt x="6995127" y="1659905"/>
                  </a:lnTo>
                  <a:lnTo>
                    <a:pt x="6981918" y="1702492"/>
                  </a:lnTo>
                  <a:lnTo>
                    <a:pt x="6961015" y="1741022"/>
                  </a:lnTo>
                  <a:lnTo>
                    <a:pt x="6933326" y="1774586"/>
                  </a:lnTo>
                  <a:lnTo>
                    <a:pt x="6899762" y="1802275"/>
                  </a:lnTo>
                  <a:lnTo>
                    <a:pt x="6861232" y="1823178"/>
                  </a:lnTo>
                  <a:lnTo>
                    <a:pt x="6818645" y="1836387"/>
                  </a:lnTo>
                  <a:lnTo>
                    <a:pt x="6772909" y="1840991"/>
                  </a:lnTo>
                  <a:lnTo>
                    <a:pt x="226822" y="1840991"/>
                  </a:lnTo>
                  <a:lnTo>
                    <a:pt x="181101" y="1836387"/>
                  </a:lnTo>
                  <a:lnTo>
                    <a:pt x="138520" y="1823178"/>
                  </a:lnTo>
                  <a:lnTo>
                    <a:pt x="99991" y="1802275"/>
                  </a:lnTo>
                  <a:lnTo>
                    <a:pt x="66424" y="1774586"/>
                  </a:lnTo>
                  <a:lnTo>
                    <a:pt x="38730" y="1741022"/>
                  </a:lnTo>
                  <a:lnTo>
                    <a:pt x="17820" y="1702492"/>
                  </a:lnTo>
                  <a:lnTo>
                    <a:pt x="4607" y="1659905"/>
                  </a:lnTo>
                  <a:lnTo>
                    <a:pt x="0" y="1614170"/>
                  </a:lnTo>
                  <a:lnTo>
                    <a:pt x="0" y="226822"/>
                  </a:lnTo>
                  <a:close/>
                </a:path>
              </a:pathLst>
            </a:custGeom>
            <a:ln w="127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61694" y="2829305"/>
            <a:ext cx="6529070" cy="14281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300"/>
              </a:spcBef>
            </a:pPr>
            <a:r>
              <a:rPr dirty="0" sz="1800" spc="25" b="1">
                <a:solidFill>
                  <a:srgbClr val="EEB604"/>
                </a:solidFill>
                <a:latin typeface="Arial"/>
                <a:cs typeface="Arial"/>
              </a:rPr>
              <a:t>"</a:t>
            </a:r>
            <a:r>
              <a:rPr dirty="0" sz="1600" spc="25" b="1">
                <a:solidFill>
                  <a:srgbClr val="EEB604"/>
                </a:solidFill>
                <a:latin typeface="Arial"/>
                <a:cs typeface="Arial"/>
              </a:rPr>
              <a:t>Numbers</a:t>
            </a:r>
            <a:r>
              <a:rPr dirty="0" sz="1600" spc="5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EEB604"/>
                </a:solidFill>
                <a:latin typeface="Arial"/>
                <a:cs typeface="Arial"/>
              </a:rPr>
              <a:t>Unleashed,</a:t>
            </a:r>
            <a:r>
              <a:rPr dirty="0" sz="1600" spc="5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EEB604"/>
                </a:solidFill>
                <a:latin typeface="Arial"/>
                <a:cs typeface="Arial"/>
              </a:rPr>
              <a:t>Precision</a:t>
            </a:r>
            <a:r>
              <a:rPr dirty="0" sz="1600" spc="7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600" spc="25" b="1">
                <a:solidFill>
                  <a:srgbClr val="EEB604"/>
                </a:solidFill>
                <a:latin typeface="Arial"/>
                <a:cs typeface="Arial"/>
              </a:rPr>
              <a:t>Redefined"</a:t>
            </a:r>
            <a:endParaRPr sz="1600">
              <a:latin typeface="Arial"/>
              <a:cs typeface="Arial"/>
            </a:endParaRPr>
          </a:p>
          <a:p>
            <a:pPr marL="12700" marR="5080" indent="5715">
              <a:lnSpc>
                <a:spcPct val="100000"/>
              </a:lnSpc>
              <a:spcBef>
                <a:spcPts val="1205"/>
              </a:spcBef>
            </a:pP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Elevating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Mastery.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 tailored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innovative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strategies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redefine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 banking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standards."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10343" y="3300789"/>
            <a:ext cx="2600960" cy="3578225"/>
            <a:chOff x="9610343" y="3300789"/>
            <a:chExt cx="2600960" cy="3578225"/>
          </a:xfrm>
        </p:grpSpPr>
        <p:sp>
          <p:nvSpPr>
            <p:cNvPr id="10" name="object 10"/>
            <p:cNvSpPr/>
            <p:nvPr/>
          </p:nvSpPr>
          <p:spPr>
            <a:xfrm>
              <a:off x="9669779" y="3329940"/>
              <a:ext cx="2524125" cy="3528060"/>
            </a:xfrm>
            <a:custGeom>
              <a:avLst/>
              <a:gdLst/>
              <a:ahLst/>
              <a:cxnLst/>
              <a:rect l="l" t="t" r="r" b="b"/>
              <a:pathLst>
                <a:path w="2524125" h="3528059">
                  <a:moveTo>
                    <a:pt x="2523744" y="0"/>
                  </a:moveTo>
                  <a:lnTo>
                    <a:pt x="0" y="2436533"/>
                  </a:lnTo>
                  <a:lnTo>
                    <a:pt x="1132586" y="3528060"/>
                  </a:lnTo>
                  <a:lnTo>
                    <a:pt x="2523744" y="3522886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47681" y="3319839"/>
              <a:ext cx="2544445" cy="2439035"/>
            </a:xfrm>
            <a:custGeom>
              <a:avLst/>
              <a:gdLst/>
              <a:ahLst/>
              <a:cxnLst/>
              <a:rect l="l" t="t" r="r" b="b"/>
              <a:pathLst>
                <a:path w="2544445" h="2439035">
                  <a:moveTo>
                    <a:pt x="2544318" y="0"/>
                  </a:moveTo>
                  <a:lnTo>
                    <a:pt x="0" y="2438848"/>
                  </a:lnTo>
                </a:path>
              </a:pathLst>
            </a:custGeom>
            <a:ln w="381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29393" y="5756910"/>
              <a:ext cx="1162050" cy="1102995"/>
            </a:xfrm>
            <a:custGeom>
              <a:avLst/>
              <a:gdLst/>
              <a:ahLst/>
              <a:cxnLst/>
              <a:rect l="l" t="t" r="r" b="b"/>
              <a:pathLst>
                <a:path w="1162050" h="1102995">
                  <a:moveTo>
                    <a:pt x="1161796" y="110248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3432" y="5329809"/>
              <a:ext cx="869442" cy="86639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651741" y="6133215"/>
              <a:ext cx="540385" cy="725170"/>
            </a:xfrm>
            <a:custGeom>
              <a:avLst/>
              <a:gdLst/>
              <a:ahLst/>
              <a:cxnLst/>
              <a:rect l="l" t="t" r="r" b="b"/>
              <a:pathLst>
                <a:path w="540384" h="725170">
                  <a:moveTo>
                    <a:pt x="540257" y="0"/>
                  </a:moveTo>
                  <a:lnTo>
                    <a:pt x="0" y="507258"/>
                  </a:lnTo>
                  <a:lnTo>
                    <a:pt x="231217" y="724782"/>
                  </a:lnTo>
                  <a:lnTo>
                    <a:pt x="257381" y="724782"/>
                  </a:lnTo>
                  <a:lnTo>
                    <a:pt x="26797" y="507258"/>
                  </a:lnTo>
                  <a:lnTo>
                    <a:pt x="540257" y="25973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EEB6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651741" y="6133215"/>
              <a:ext cx="540385" cy="725170"/>
            </a:xfrm>
            <a:custGeom>
              <a:avLst/>
              <a:gdLst/>
              <a:ahLst/>
              <a:cxnLst/>
              <a:rect l="l" t="t" r="r" b="b"/>
              <a:pathLst>
                <a:path w="540384" h="725170">
                  <a:moveTo>
                    <a:pt x="540257" y="0"/>
                  </a:moveTo>
                  <a:lnTo>
                    <a:pt x="0" y="507258"/>
                  </a:lnTo>
                  <a:lnTo>
                    <a:pt x="231217" y="724782"/>
                  </a:lnTo>
                </a:path>
                <a:path w="540384" h="725170">
                  <a:moveTo>
                    <a:pt x="257381" y="724782"/>
                  </a:moveTo>
                  <a:lnTo>
                    <a:pt x="26797" y="507258"/>
                  </a:lnTo>
                  <a:lnTo>
                    <a:pt x="540257" y="25973"/>
                  </a:lnTo>
                </a:path>
              </a:pathLst>
            </a:custGeom>
            <a:ln w="3175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695175" y="6176456"/>
              <a:ext cx="497205" cy="680085"/>
            </a:xfrm>
            <a:custGeom>
              <a:avLst/>
              <a:gdLst/>
              <a:ahLst/>
              <a:cxnLst/>
              <a:rect l="l" t="t" r="r" b="b"/>
              <a:pathLst>
                <a:path w="497204" h="680084">
                  <a:moveTo>
                    <a:pt x="496824" y="0"/>
                  </a:moveTo>
                  <a:lnTo>
                    <a:pt x="0" y="463815"/>
                  </a:lnTo>
                  <a:lnTo>
                    <a:pt x="231521" y="679751"/>
                  </a:lnTo>
                  <a:lnTo>
                    <a:pt x="496824" y="679996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04" y="2241804"/>
            <a:ext cx="1488947" cy="14584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2579" y="2241804"/>
            <a:ext cx="1488948" cy="14584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2707" y="2237232"/>
            <a:ext cx="1488948" cy="14569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54908" y="1418844"/>
            <a:ext cx="5241925" cy="0"/>
          </a:xfrm>
          <a:custGeom>
            <a:avLst/>
            <a:gdLst/>
            <a:ahLst/>
            <a:cxnLst/>
            <a:rect l="l" t="t" r="r" b="b"/>
            <a:pathLst>
              <a:path w="5241925" h="0">
                <a:moveTo>
                  <a:pt x="0" y="0"/>
                </a:moveTo>
                <a:lnTo>
                  <a:pt x="5241670" y="0"/>
                </a:lnTo>
              </a:path>
            </a:pathLst>
          </a:custGeom>
          <a:ln w="12700">
            <a:solidFill>
              <a:srgbClr val="EE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8335" y="764794"/>
            <a:ext cx="21031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/>
              <a:t>SE</a:t>
            </a:r>
            <a:r>
              <a:rPr dirty="0" sz="3200" spc="-80"/>
              <a:t>R</a:t>
            </a:r>
            <a:r>
              <a:rPr dirty="0" sz="3200" spc="55"/>
              <a:t>VICES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535551" y="816990"/>
            <a:ext cx="558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8820" y="2104644"/>
            <a:ext cx="1757680" cy="1699260"/>
          </a:xfrm>
          <a:custGeom>
            <a:avLst/>
            <a:gdLst/>
            <a:ahLst/>
            <a:cxnLst/>
            <a:rect l="l" t="t" r="r" b="b"/>
            <a:pathLst>
              <a:path w="1757679" h="1699260">
                <a:moveTo>
                  <a:pt x="0" y="849629"/>
                </a:moveTo>
                <a:lnTo>
                  <a:pt x="1299" y="803010"/>
                </a:lnTo>
                <a:lnTo>
                  <a:pt x="5154" y="757048"/>
                </a:lnTo>
                <a:lnTo>
                  <a:pt x="11498" y="711808"/>
                </a:lnTo>
                <a:lnTo>
                  <a:pt x="20262" y="667356"/>
                </a:lnTo>
                <a:lnTo>
                  <a:pt x="31381" y="623755"/>
                </a:lnTo>
                <a:lnTo>
                  <a:pt x="44787" y="581070"/>
                </a:lnTo>
                <a:lnTo>
                  <a:pt x="60413" y="539367"/>
                </a:lnTo>
                <a:lnTo>
                  <a:pt x="78193" y="498710"/>
                </a:lnTo>
                <a:lnTo>
                  <a:pt x="98059" y="459164"/>
                </a:lnTo>
                <a:lnTo>
                  <a:pt x="119944" y="420793"/>
                </a:lnTo>
                <a:lnTo>
                  <a:pt x="143782" y="383662"/>
                </a:lnTo>
                <a:lnTo>
                  <a:pt x="169505" y="347837"/>
                </a:lnTo>
                <a:lnTo>
                  <a:pt x="197047" y="313382"/>
                </a:lnTo>
                <a:lnTo>
                  <a:pt x="226340" y="280361"/>
                </a:lnTo>
                <a:lnTo>
                  <a:pt x="257317" y="248840"/>
                </a:lnTo>
                <a:lnTo>
                  <a:pt x="289913" y="218883"/>
                </a:lnTo>
                <a:lnTo>
                  <a:pt x="324058" y="190555"/>
                </a:lnTo>
                <a:lnTo>
                  <a:pt x="359688" y="163921"/>
                </a:lnTo>
                <a:lnTo>
                  <a:pt x="396734" y="139045"/>
                </a:lnTo>
                <a:lnTo>
                  <a:pt x="435130" y="115993"/>
                </a:lnTo>
                <a:lnTo>
                  <a:pt x="474808" y="94828"/>
                </a:lnTo>
                <a:lnTo>
                  <a:pt x="515702" y="75617"/>
                </a:lnTo>
                <a:lnTo>
                  <a:pt x="557745" y="58423"/>
                </a:lnTo>
                <a:lnTo>
                  <a:pt x="600870" y="43312"/>
                </a:lnTo>
                <a:lnTo>
                  <a:pt x="645010" y="30347"/>
                </a:lnTo>
                <a:lnTo>
                  <a:pt x="690097" y="19595"/>
                </a:lnTo>
                <a:lnTo>
                  <a:pt x="736065" y="11119"/>
                </a:lnTo>
                <a:lnTo>
                  <a:pt x="782847" y="4985"/>
                </a:lnTo>
                <a:lnTo>
                  <a:pt x="830376" y="1257"/>
                </a:lnTo>
                <a:lnTo>
                  <a:pt x="878586" y="0"/>
                </a:lnTo>
                <a:lnTo>
                  <a:pt x="926795" y="1257"/>
                </a:lnTo>
                <a:lnTo>
                  <a:pt x="974324" y="4985"/>
                </a:lnTo>
                <a:lnTo>
                  <a:pt x="1021106" y="11119"/>
                </a:lnTo>
                <a:lnTo>
                  <a:pt x="1067074" y="19595"/>
                </a:lnTo>
                <a:lnTo>
                  <a:pt x="1112161" y="30347"/>
                </a:lnTo>
                <a:lnTo>
                  <a:pt x="1156301" y="43312"/>
                </a:lnTo>
                <a:lnTo>
                  <a:pt x="1199426" y="58423"/>
                </a:lnTo>
                <a:lnTo>
                  <a:pt x="1241469" y="75617"/>
                </a:lnTo>
                <a:lnTo>
                  <a:pt x="1282363" y="94828"/>
                </a:lnTo>
                <a:lnTo>
                  <a:pt x="1322041" y="115993"/>
                </a:lnTo>
                <a:lnTo>
                  <a:pt x="1360437" y="139045"/>
                </a:lnTo>
                <a:lnTo>
                  <a:pt x="1397483" y="163921"/>
                </a:lnTo>
                <a:lnTo>
                  <a:pt x="1433113" y="190555"/>
                </a:lnTo>
                <a:lnTo>
                  <a:pt x="1467258" y="218883"/>
                </a:lnTo>
                <a:lnTo>
                  <a:pt x="1499854" y="248840"/>
                </a:lnTo>
                <a:lnTo>
                  <a:pt x="1530831" y="280361"/>
                </a:lnTo>
                <a:lnTo>
                  <a:pt x="1560124" y="313382"/>
                </a:lnTo>
                <a:lnTo>
                  <a:pt x="1587666" y="347837"/>
                </a:lnTo>
                <a:lnTo>
                  <a:pt x="1613389" y="383662"/>
                </a:lnTo>
                <a:lnTo>
                  <a:pt x="1637227" y="420793"/>
                </a:lnTo>
                <a:lnTo>
                  <a:pt x="1659112" y="459164"/>
                </a:lnTo>
                <a:lnTo>
                  <a:pt x="1678978" y="498710"/>
                </a:lnTo>
                <a:lnTo>
                  <a:pt x="1696758" y="539367"/>
                </a:lnTo>
                <a:lnTo>
                  <a:pt x="1712384" y="581070"/>
                </a:lnTo>
                <a:lnTo>
                  <a:pt x="1725790" y="623755"/>
                </a:lnTo>
                <a:lnTo>
                  <a:pt x="1736909" y="667356"/>
                </a:lnTo>
                <a:lnTo>
                  <a:pt x="1745673" y="711808"/>
                </a:lnTo>
                <a:lnTo>
                  <a:pt x="1752017" y="757048"/>
                </a:lnTo>
                <a:lnTo>
                  <a:pt x="1755872" y="803010"/>
                </a:lnTo>
                <a:lnTo>
                  <a:pt x="1757171" y="849629"/>
                </a:lnTo>
                <a:lnTo>
                  <a:pt x="1755872" y="896249"/>
                </a:lnTo>
                <a:lnTo>
                  <a:pt x="1752017" y="942211"/>
                </a:lnTo>
                <a:lnTo>
                  <a:pt x="1745673" y="987451"/>
                </a:lnTo>
                <a:lnTo>
                  <a:pt x="1736909" y="1031903"/>
                </a:lnTo>
                <a:lnTo>
                  <a:pt x="1725790" y="1075504"/>
                </a:lnTo>
                <a:lnTo>
                  <a:pt x="1712384" y="1118189"/>
                </a:lnTo>
                <a:lnTo>
                  <a:pt x="1696758" y="1159892"/>
                </a:lnTo>
                <a:lnTo>
                  <a:pt x="1678978" y="1200549"/>
                </a:lnTo>
                <a:lnTo>
                  <a:pt x="1659112" y="1240095"/>
                </a:lnTo>
                <a:lnTo>
                  <a:pt x="1637227" y="1278466"/>
                </a:lnTo>
                <a:lnTo>
                  <a:pt x="1613389" y="1315597"/>
                </a:lnTo>
                <a:lnTo>
                  <a:pt x="1587666" y="1351422"/>
                </a:lnTo>
                <a:lnTo>
                  <a:pt x="1560124" y="1385877"/>
                </a:lnTo>
                <a:lnTo>
                  <a:pt x="1530831" y="1418898"/>
                </a:lnTo>
                <a:lnTo>
                  <a:pt x="1499854" y="1450419"/>
                </a:lnTo>
                <a:lnTo>
                  <a:pt x="1467258" y="1480376"/>
                </a:lnTo>
                <a:lnTo>
                  <a:pt x="1433113" y="1508704"/>
                </a:lnTo>
                <a:lnTo>
                  <a:pt x="1397483" y="1535338"/>
                </a:lnTo>
                <a:lnTo>
                  <a:pt x="1360437" y="1560214"/>
                </a:lnTo>
                <a:lnTo>
                  <a:pt x="1322041" y="1583266"/>
                </a:lnTo>
                <a:lnTo>
                  <a:pt x="1282363" y="1604431"/>
                </a:lnTo>
                <a:lnTo>
                  <a:pt x="1241469" y="1623642"/>
                </a:lnTo>
                <a:lnTo>
                  <a:pt x="1199426" y="1640836"/>
                </a:lnTo>
                <a:lnTo>
                  <a:pt x="1156301" y="1655947"/>
                </a:lnTo>
                <a:lnTo>
                  <a:pt x="1112161" y="1668912"/>
                </a:lnTo>
                <a:lnTo>
                  <a:pt x="1067074" y="1679664"/>
                </a:lnTo>
                <a:lnTo>
                  <a:pt x="1021106" y="1688140"/>
                </a:lnTo>
                <a:lnTo>
                  <a:pt x="974324" y="1694274"/>
                </a:lnTo>
                <a:lnTo>
                  <a:pt x="926795" y="1698002"/>
                </a:lnTo>
                <a:lnTo>
                  <a:pt x="878586" y="1699259"/>
                </a:lnTo>
                <a:lnTo>
                  <a:pt x="830376" y="1698002"/>
                </a:lnTo>
                <a:lnTo>
                  <a:pt x="782847" y="1694274"/>
                </a:lnTo>
                <a:lnTo>
                  <a:pt x="736065" y="1688140"/>
                </a:lnTo>
                <a:lnTo>
                  <a:pt x="690097" y="1679664"/>
                </a:lnTo>
                <a:lnTo>
                  <a:pt x="645010" y="1668912"/>
                </a:lnTo>
                <a:lnTo>
                  <a:pt x="600870" y="1655947"/>
                </a:lnTo>
                <a:lnTo>
                  <a:pt x="557745" y="1640836"/>
                </a:lnTo>
                <a:lnTo>
                  <a:pt x="515702" y="1623642"/>
                </a:lnTo>
                <a:lnTo>
                  <a:pt x="474808" y="1604431"/>
                </a:lnTo>
                <a:lnTo>
                  <a:pt x="435130" y="1583266"/>
                </a:lnTo>
                <a:lnTo>
                  <a:pt x="396734" y="1560214"/>
                </a:lnTo>
                <a:lnTo>
                  <a:pt x="359688" y="1535338"/>
                </a:lnTo>
                <a:lnTo>
                  <a:pt x="324058" y="1508704"/>
                </a:lnTo>
                <a:lnTo>
                  <a:pt x="289913" y="1480376"/>
                </a:lnTo>
                <a:lnTo>
                  <a:pt x="257317" y="1450419"/>
                </a:lnTo>
                <a:lnTo>
                  <a:pt x="226340" y="1418898"/>
                </a:lnTo>
                <a:lnTo>
                  <a:pt x="197047" y="1385877"/>
                </a:lnTo>
                <a:lnTo>
                  <a:pt x="169505" y="1351422"/>
                </a:lnTo>
                <a:lnTo>
                  <a:pt x="143782" y="1315597"/>
                </a:lnTo>
                <a:lnTo>
                  <a:pt x="119944" y="1278466"/>
                </a:lnTo>
                <a:lnTo>
                  <a:pt x="98059" y="1240095"/>
                </a:lnTo>
                <a:lnTo>
                  <a:pt x="78193" y="1200549"/>
                </a:lnTo>
                <a:lnTo>
                  <a:pt x="60413" y="1159892"/>
                </a:lnTo>
                <a:lnTo>
                  <a:pt x="44787" y="1118189"/>
                </a:lnTo>
                <a:lnTo>
                  <a:pt x="31381" y="1075504"/>
                </a:lnTo>
                <a:lnTo>
                  <a:pt x="20262" y="1031903"/>
                </a:lnTo>
                <a:lnTo>
                  <a:pt x="11498" y="987451"/>
                </a:lnTo>
                <a:lnTo>
                  <a:pt x="5154" y="942211"/>
                </a:lnTo>
                <a:lnTo>
                  <a:pt x="1299" y="896249"/>
                </a:lnTo>
                <a:lnTo>
                  <a:pt x="0" y="849629"/>
                </a:lnTo>
                <a:close/>
              </a:path>
            </a:pathLst>
          </a:custGeom>
          <a:ln w="12700">
            <a:solidFill>
              <a:srgbClr val="EE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60847" y="2104644"/>
            <a:ext cx="1757680" cy="1699260"/>
          </a:xfrm>
          <a:custGeom>
            <a:avLst/>
            <a:gdLst/>
            <a:ahLst/>
            <a:cxnLst/>
            <a:rect l="l" t="t" r="r" b="b"/>
            <a:pathLst>
              <a:path w="1757679" h="1699260">
                <a:moveTo>
                  <a:pt x="0" y="849629"/>
                </a:moveTo>
                <a:lnTo>
                  <a:pt x="1299" y="803010"/>
                </a:lnTo>
                <a:lnTo>
                  <a:pt x="5154" y="757048"/>
                </a:lnTo>
                <a:lnTo>
                  <a:pt x="11498" y="711808"/>
                </a:lnTo>
                <a:lnTo>
                  <a:pt x="20262" y="667356"/>
                </a:lnTo>
                <a:lnTo>
                  <a:pt x="31381" y="623755"/>
                </a:lnTo>
                <a:lnTo>
                  <a:pt x="44787" y="581070"/>
                </a:lnTo>
                <a:lnTo>
                  <a:pt x="60413" y="539367"/>
                </a:lnTo>
                <a:lnTo>
                  <a:pt x="78193" y="498710"/>
                </a:lnTo>
                <a:lnTo>
                  <a:pt x="98059" y="459164"/>
                </a:lnTo>
                <a:lnTo>
                  <a:pt x="119944" y="420793"/>
                </a:lnTo>
                <a:lnTo>
                  <a:pt x="143782" y="383662"/>
                </a:lnTo>
                <a:lnTo>
                  <a:pt x="169505" y="347837"/>
                </a:lnTo>
                <a:lnTo>
                  <a:pt x="197047" y="313382"/>
                </a:lnTo>
                <a:lnTo>
                  <a:pt x="226340" y="280361"/>
                </a:lnTo>
                <a:lnTo>
                  <a:pt x="257317" y="248840"/>
                </a:lnTo>
                <a:lnTo>
                  <a:pt x="289913" y="218883"/>
                </a:lnTo>
                <a:lnTo>
                  <a:pt x="324058" y="190555"/>
                </a:lnTo>
                <a:lnTo>
                  <a:pt x="359688" y="163921"/>
                </a:lnTo>
                <a:lnTo>
                  <a:pt x="396734" y="139045"/>
                </a:lnTo>
                <a:lnTo>
                  <a:pt x="435130" y="115993"/>
                </a:lnTo>
                <a:lnTo>
                  <a:pt x="474808" y="94828"/>
                </a:lnTo>
                <a:lnTo>
                  <a:pt x="515702" y="75617"/>
                </a:lnTo>
                <a:lnTo>
                  <a:pt x="557745" y="58423"/>
                </a:lnTo>
                <a:lnTo>
                  <a:pt x="600870" y="43312"/>
                </a:lnTo>
                <a:lnTo>
                  <a:pt x="645010" y="30347"/>
                </a:lnTo>
                <a:lnTo>
                  <a:pt x="690097" y="19595"/>
                </a:lnTo>
                <a:lnTo>
                  <a:pt x="736065" y="11119"/>
                </a:lnTo>
                <a:lnTo>
                  <a:pt x="782847" y="4985"/>
                </a:lnTo>
                <a:lnTo>
                  <a:pt x="830376" y="1257"/>
                </a:lnTo>
                <a:lnTo>
                  <a:pt x="878586" y="0"/>
                </a:lnTo>
                <a:lnTo>
                  <a:pt x="926795" y="1257"/>
                </a:lnTo>
                <a:lnTo>
                  <a:pt x="974324" y="4985"/>
                </a:lnTo>
                <a:lnTo>
                  <a:pt x="1021106" y="11119"/>
                </a:lnTo>
                <a:lnTo>
                  <a:pt x="1067074" y="19595"/>
                </a:lnTo>
                <a:lnTo>
                  <a:pt x="1112161" y="30347"/>
                </a:lnTo>
                <a:lnTo>
                  <a:pt x="1156301" y="43312"/>
                </a:lnTo>
                <a:lnTo>
                  <a:pt x="1199426" y="58423"/>
                </a:lnTo>
                <a:lnTo>
                  <a:pt x="1241469" y="75617"/>
                </a:lnTo>
                <a:lnTo>
                  <a:pt x="1282363" y="94828"/>
                </a:lnTo>
                <a:lnTo>
                  <a:pt x="1322041" y="115993"/>
                </a:lnTo>
                <a:lnTo>
                  <a:pt x="1360437" y="139045"/>
                </a:lnTo>
                <a:lnTo>
                  <a:pt x="1397483" y="163921"/>
                </a:lnTo>
                <a:lnTo>
                  <a:pt x="1433113" y="190555"/>
                </a:lnTo>
                <a:lnTo>
                  <a:pt x="1467258" y="218883"/>
                </a:lnTo>
                <a:lnTo>
                  <a:pt x="1499854" y="248840"/>
                </a:lnTo>
                <a:lnTo>
                  <a:pt x="1530831" y="280361"/>
                </a:lnTo>
                <a:lnTo>
                  <a:pt x="1560124" y="313382"/>
                </a:lnTo>
                <a:lnTo>
                  <a:pt x="1587666" y="347837"/>
                </a:lnTo>
                <a:lnTo>
                  <a:pt x="1613389" y="383662"/>
                </a:lnTo>
                <a:lnTo>
                  <a:pt x="1637227" y="420793"/>
                </a:lnTo>
                <a:lnTo>
                  <a:pt x="1659112" y="459164"/>
                </a:lnTo>
                <a:lnTo>
                  <a:pt x="1678978" y="498710"/>
                </a:lnTo>
                <a:lnTo>
                  <a:pt x="1696758" y="539367"/>
                </a:lnTo>
                <a:lnTo>
                  <a:pt x="1712384" y="581070"/>
                </a:lnTo>
                <a:lnTo>
                  <a:pt x="1725790" y="623755"/>
                </a:lnTo>
                <a:lnTo>
                  <a:pt x="1736909" y="667356"/>
                </a:lnTo>
                <a:lnTo>
                  <a:pt x="1745673" y="711808"/>
                </a:lnTo>
                <a:lnTo>
                  <a:pt x="1752017" y="757048"/>
                </a:lnTo>
                <a:lnTo>
                  <a:pt x="1755872" y="803010"/>
                </a:lnTo>
                <a:lnTo>
                  <a:pt x="1757172" y="849629"/>
                </a:lnTo>
                <a:lnTo>
                  <a:pt x="1755872" y="896249"/>
                </a:lnTo>
                <a:lnTo>
                  <a:pt x="1752017" y="942211"/>
                </a:lnTo>
                <a:lnTo>
                  <a:pt x="1745673" y="987451"/>
                </a:lnTo>
                <a:lnTo>
                  <a:pt x="1736909" y="1031903"/>
                </a:lnTo>
                <a:lnTo>
                  <a:pt x="1725790" y="1075504"/>
                </a:lnTo>
                <a:lnTo>
                  <a:pt x="1712384" y="1118189"/>
                </a:lnTo>
                <a:lnTo>
                  <a:pt x="1696758" y="1159892"/>
                </a:lnTo>
                <a:lnTo>
                  <a:pt x="1678978" y="1200549"/>
                </a:lnTo>
                <a:lnTo>
                  <a:pt x="1659112" y="1240095"/>
                </a:lnTo>
                <a:lnTo>
                  <a:pt x="1637227" y="1278466"/>
                </a:lnTo>
                <a:lnTo>
                  <a:pt x="1613389" y="1315597"/>
                </a:lnTo>
                <a:lnTo>
                  <a:pt x="1587666" y="1351422"/>
                </a:lnTo>
                <a:lnTo>
                  <a:pt x="1560124" y="1385877"/>
                </a:lnTo>
                <a:lnTo>
                  <a:pt x="1530831" y="1418898"/>
                </a:lnTo>
                <a:lnTo>
                  <a:pt x="1499854" y="1450419"/>
                </a:lnTo>
                <a:lnTo>
                  <a:pt x="1467258" y="1480376"/>
                </a:lnTo>
                <a:lnTo>
                  <a:pt x="1433113" y="1508704"/>
                </a:lnTo>
                <a:lnTo>
                  <a:pt x="1397483" y="1535338"/>
                </a:lnTo>
                <a:lnTo>
                  <a:pt x="1360437" y="1560214"/>
                </a:lnTo>
                <a:lnTo>
                  <a:pt x="1322041" y="1583266"/>
                </a:lnTo>
                <a:lnTo>
                  <a:pt x="1282363" y="1604431"/>
                </a:lnTo>
                <a:lnTo>
                  <a:pt x="1241469" y="1623642"/>
                </a:lnTo>
                <a:lnTo>
                  <a:pt x="1199426" y="1640836"/>
                </a:lnTo>
                <a:lnTo>
                  <a:pt x="1156301" y="1655947"/>
                </a:lnTo>
                <a:lnTo>
                  <a:pt x="1112161" y="1668912"/>
                </a:lnTo>
                <a:lnTo>
                  <a:pt x="1067074" y="1679664"/>
                </a:lnTo>
                <a:lnTo>
                  <a:pt x="1021106" y="1688140"/>
                </a:lnTo>
                <a:lnTo>
                  <a:pt x="974324" y="1694274"/>
                </a:lnTo>
                <a:lnTo>
                  <a:pt x="926795" y="1698002"/>
                </a:lnTo>
                <a:lnTo>
                  <a:pt x="878586" y="1699259"/>
                </a:lnTo>
                <a:lnTo>
                  <a:pt x="830376" y="1698002"/>
                </a:lnTo>
                <a:lnTo>
                  <a:pt x="782847" y="1694274"/>
                </a:lnTo>
                <a:lnTo>
                  <a:pt x="736065" y="1688140"/>
                </a:lnTo>
                <a:lnTo>
                  <a:pt x="690097" y="1679664"/>
                </a:lnTo>
                <a:lnTo>
                  <a:pt x="645010" y="1668912"/>
                </a:lnTo>
                <a:lnTo>
                  <a:pt x="600870" y="1655947"/>
                </a:lnTo>
                <a:lnTo>
                  <a:pt x="557745" y="1640836"/>
                </a:lnTo>
                <a:lnTo>
                  <a:pt x="515702" y="1623642"/>
                </a:lnTo>
                <a:lnTo>
                  <a:pt x="474808" y="1604431"/>
                </a:lnTo>
                <a:lnTo>
                  <a:pt x="435130" y="1583266"/>
                </a:lnTo>
                <a:lnTo>
                  <a:pt x="396734" y="1560214"/>
                </a:lnTo>
                <a:lnTo>
                  <a:pt x="359688" y="1535338"/>
                </a:lnTo>
                <a:lnTo>
                  <a:pt x="324058" y="1508704"/>
                </a:lnTo>
                <a:lnTo>
                  <a:pt x="289913" y="1480376"/>
                </a:lnTo>
                <a:lnTo>
                  <a:pt x="257317" y="1450419"/>
                </a:lnTo>
                <a:lnTo>
                  <a:pt x="226340" y="1418898"/>
                </a:lnTo>
                <a:lnTo>
                  <a:pt x="197047" y="1385877"/>
                </a:lnTo>
                <a:lnTo>
                  <a:pt x="169505" y="1351422"/>
                </a:lnTo>
                <a:lnTo>
                  <a:pt x="143782" y="1315597"/>
                </a:lnTo>
                <a:lnTo>
                  <a:pt x="119944" y="1278466"/>
                </a:lnTo>
                <a:lnTo>
                  <a:pt x="98059" y="1240095"/>
                </a:lnTo>
                <a:lnTo>
                  <a:pt x="78193" y="1200549"/>
                </a:lnTo>
                <a:lnTo>
                  <a:pt x="60413" y="1159892"/>
                </a:lnTo>
                <a:lnTo>
                  <a:pt x="44787" y="1118189"/>
                </a:lnTo>
                <a:lnTo>
                  <a:pt x="31381" y="1075504"/>
                </a:lnTo>
                <a:lnTo>
                  <a:pt x="20262" y="1031903"/>
                </a:lnTo>
                <a:lnTo>
                  <a:pt x="11498" y="987451"/>
                </a:lnTo>
                <a:lnTo>
                  <a:pt x="5154" y="942211"/>
                </a:lnTo>
                <a:lnTo>
                  <a:pt x="1299" y="896249"/>
                </a:lnTo>
                <a:lnTo>
                  <a:pt x="0" y="849629"/>
                </a:lnTo>
                <a:close/>
              </a:path>
            </a:pathLst>
          </a:custGeom>
          <a:ln w="12700">
            <a:solidFill>
              <a:srgbClr val="EE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80119" y="2104644"/>
            <a:ext cx="1757680" cy="1699260"/>
          </a:xfrm>
          <a:custGeom>
            <a:avLst/>
            <a:gdLst/>
            <a:ahLst/>
            <a:cxnLst/>
            <a:rect l="l" t="t" r="r" b="b"/>
            <a:pathLst>
              <a:path w="1757679" h="1699260">
                <a:moveTo>
                  <a:pt x="0" y="849629"/>
                </a:moveTo>
                <a:lnTo>
                  <a:pt x="1299" y="803010"/>
                </a:lnTo>
                <a:lnTo>
                  <a:pt x="5154" y="757048"/>
                </a:lnTo>
                <a:lnTo>
                  <a:pt x="11498" y="711808"/>
                </a:lnTo>
                <a:lnTo>
                  <a:pt x="20262" y="667356"/>
                </a:lnTo>
                <a:lnTo>
                  <a:pt x="31381" y="623755"/>
                </a:lnTo>
                <a:lnTo>
                  <a:pt x="44787" y="581070"/>
                </a:lnTo>
                <a:lnTo>
                  <a:pt x="60413" y="539367"/>
                </a:lnTo>
                <a:lnTo>
                  <a:pt x="78193" y="498710"/>
                </a:lnTo>
                <a:lnTo>
                  <a:pt x="98059" y="459164"/>
                </a:lnTo>
                <a:lnTo>
                  <a:pt x="119944" y="420793"/>
                </a:lnTo>
                <a:lnTo>
                  <a:pt x="143782" y="383662"/>
                </a:lnTo>
                <a:lnTo>
                  <a:pt x="169505" y="347837"/>
                </a:lnTo>
                <a:lnTo>
                  <a:pt x="197047" y="313382"/>
                </a:lnTo>
                <a:lnTo>
                  <a:pt x="226340" y="280361"/>
                </a:lnTo>
                <a:lnTo>
                  <a:pt x="257317" y="248840"/>
                </a:lnTo>
                <a:lnTo>
                  <a:pt x="289913" y="218883"/>
                </a:lnTo>
                <a:lnTo>
                  <a:pt x="324058" y="190555"/>
                </a:lnTo>
                <a:lnTo>
                  <a:pt x="359688" y="163921"/>
                </a:lnTo>
                <a:lnTo>
                  <a:pt x="396734" y="139045"/>
                </a:lnTo>
                <a:lnTo>
                  <a:pt x="435130" y="115993"/>
                </a:lnTo>
                <a:lnTo>
                  <a:pt x="474808" y="94828"/>
                </a:lnTo>
                <a:lnTo>
                  <a:pt x="515702" y="75617"/>
                </a:lnTo>
                <a:lnTo>
                  <a:pt x="557745" y="58423"/>
                </a:lnTo>
                <a:lnTo>
                  <a:pt x="600870" y="43312"/>
                </a:lnTo>
                <a:lnTo>
                  <a:pt x="645010" y="30347"/>
                </a:lnTo>
                <a:lnTo>
                  <a:pt x="690097" y="19595"/>
                </a:lnTo>
                <a:lnTo>
                  <a:pt x="736065" y="11119"/>
                </a:lnTo>
                <a:lnTo>
                  <a:pt x="782847" y="4985"/>
                </a:lnTo>
                <a:lnTo>
                  <a:pt x="830376" y="1257"/>
                </a:lnTo>
                <a:lnTo>
                  <a:pt x="878585" y="0"/>
                </a:lnTo>
                <a:lnTo>
                  <a:pt x="926795" y="1257"/>
                </a:lnTo>
                <a:lnTo>
                  <a:pt x="974324" y="4985"/>
                </a:lnTo>
                <a:lnTo>
                  <a:pt x="1021106" y="11119"/>
                </a:lnTo>
                <a:lnTo>
                  <a:pt x="1067074" y="19595"/>
                </a:lnTo>
                <a:lnTo>
                  <a:pt x="1112161" y="30347"/>
                </a:lnTo>
                <a:lnTo>
                  <a:pt x="1156301" y="43312"/>
                </a:lnTo>
                <a:lnTo>
                  <a:pt x="1199426" y="58423"/>
                </a:lnTo>
                <a:lnTo>
                  <a:pt x="1241469" y="75617"/>
                </a:lnTo>
                <a:lnTo>
                  <a:pt x="1282363" y="94828"/>
                </a:lnTo>
                <a:lnTo>
                  <a:pt x="1322041" y="115993"/>
                </a:lnTo>
                <a:lnTo>
                  <a:pt x="1360437" y="139045"/>
                </a:lnTo>
                <a:lnTo>
                  <a:pt x="1397483" y="163921"/>
                </a:lnTo>
                <a:lnTo>
                  <a:pt x="1433113" y="190555"/>
                </a:lnTo>
                <a:lnTo>
                  <a:pt x="1467258" y="218883"/>
                </a:lnTo>
                <a:lnTo>
                  <a:pt x="1499854" y="248840"/>
                </a:lnTo>
                <a:lnTo>
                  <a:pt x="1530831" y="280361"/>
                </a:lnTo>
                <a:lnTo>
                  <a:pt x="1560124" y="313382"/>
                </a:lnTo>
                <a:lnTo>
                  <a:pt x="1587666" y="347837"/>
                </a:lnTo>
                <a:lnTo>
                  <a:pt x="1613389" y="383662"/>
                </a:lnTo>
                <a:lnTo>
                  <a:pt x="1637227" y="420793"/>
                </a:lnTo>
                <a:lnTo>
                  <a:pt x="1659112" y="459164"/>
                </a:lnTo>
                <a:lnTo>
                  <a:pt x="1678978" y="498710"/>
                </a:lnTo>
                <a:lnTo>
                  <a:pt x="1696758" y="539367"/>
                </a:lnTo>
                <a:lnTo>
                  <a:pt x="1712384" y="581070"/>
                </a:lnTo>
                <a:lnTo>
                  <a:pt x="1725790" y="623755"/>
                </a:lnTo>
                <a:lnTo>
                  <a:pt x="1736909" y="667356"/>
                </a:lnTo>
                <a:lnTo>
                  <a:pt x="1745673" y="711808"/>
                </a:lnTo>
                <a:lnTo>
                  <a:pt x="1752017" y="757048"/>
                </a:lnTo>
                <a:lnTo>
                  <a:pt x="1755872" y="803010"/>
                </a:lnTo>
                <a:lnTo>
                  <a:pt x="1757172" y="849629"/>
                </a:lnTo>
                <a:lnTo>
                  <a:pt x="1755872" y="896249"/>
                </a:lnTo>
                <a:lnTo>
                  <a:pt x="1752017" y="942211"/>
                </a:lnTo>
                <a:lnTo>
                  <a:pt x="1745673" y="987451"/>
                </a:lnTo>
                <a:lnTo>
                  <a:pt x="1736909" y="1031903"/>
                </a:lnTo>
                <a:lnTo>
                  <a:pt x="1725790" y="1075504"/>
                </a:lnTo>
                <a:lnTo>
                  <a:pt x="1712384" y="1118189"/>
                </a:lnTo>
                <a:lnTo>
                  <a:pt x="1696758" y="1159892"/>
                </a:lnTo>
                <a:lnTo>
                  <a:pt x="1678978" y="1200549"/>
                </a:lnTo>
                <a:lnTo>
                  <a:pt x="1659112" y="1240095"/>
                </a:lnTo>
                <a:lnTo>
                  <a:pt x="1637227" y="1278466"/>
                </a:lnTo>
                <a:lnTo>
                  <a:pt x="1613389" y="1315597"/>
                </a:lnTo>
                <a:lnTo>
                  <a:pt x="1587666" y="1351422"/>
                </a:lnTo>
                <a:lnTo>
                  <a:pt x="1560124" y="1385877"/>
                </a:lnTo>
                <a:lnTo>
                  <a:pt x="1530831" y="1418898"/>
                </a:lnTo>
                <a:lnTo>
                  <a:pt x="1499854" y="1450419"/>
                </a:lnTo>
                <a:lnTo>
                  <a:pt x="1467258" y="1480376"/>
                </a:lnTo>
                <a:lnTo>
                  <a:pt x="1433113" y="1508704"/>
                </a:lnTo>
                <a:lnTo>
                  <a:pt x="1397483" y="1535338"/>
                </a:lnTo>
                <a:lnTo>
                  <a:pt x="1360437" y="1560214"/>
                </a:lnTo>
                <a:lnTo>
                  <a:pt x="1322041" y="1583266"/>
                </a:lnTo>
                <a:lnTo>
                  <a:pt x="1282363" y="1604431"/>
                </a:lnTo>
                <a:lnTo>
                  <a:pt x="1241469" y="1623642"/>
                </a:lnTo>
                <a:lnTo>
                  <a:pt x="1199426" y="1640836"/>
                </a:lnTo>
                <a:lnTo>
                  <a:pt x="1156301" y="1655947"/>
                </a:lnTo>
                <a:lnTo>
                  <a:pt x="1112161" y="1668912"/>
                </a:lnTo>
                <a:lnTo>
                  <a:pt x="1067074" y="1679664"/>
                </a:lnTo>
                <a:lnTo>
                  <a:pt x="1021106" y="1688140"/>
                </a:lnTo>
                <a:lnTo>
                  <a:pt x="974324" y="1694274"/>
                </a:lnTo>
                <a:lnTo>
                  <a:pt x="926795" y="1698002"/>
                </a:lnTo>
                <a:lnTo>
                  <a:pt x="878585" y="1699259"/>
                </a:lnTo>
                <a:lnTo>
                  <a:pt x="830376" y="1698002"/>
                </a:lnTo>
                <a:lnTo>
                  <a:pt x="782847" y="1694274"/>
                </a:lnTo>
                <a:lnTo>
                  <a:pt x="736065" y="1688140"/>
                </a:lnTo>
                <a:lnTo>
                  <a:pt x="690097" y="1679664"/>
                </a:lnTo>
                <a:lnTo>
                  <a:pt x="645010" y="1668912"/>
                </a:lnTo>
                <a:lnTo>
                  <a:pt x="600870" y="1655947"/>
                </a:lnTo>
                <a:lnTo>
                  <a:pt x="557745" y="1640836"/>
                </a:lnTo>
                <a:lnTo>
                  <a:pt x="515702" y="1623642"/>
                </a:lnTo>
                <a:lnTo>
                  <a:pt x="474808" y="1604431"/>
                </a:lnTo>
                <a:lnTo>
                  <a:pt x="435130" y="1583266"/>
                </a:lnTo>
                <a:lnTo>
                  <a:pt x="396734" y="1560214"/>
                </a:lnTo>
                <a:lnTo>
                  <a:pt x="359688" y="1535338"/>
                </a:lnTo>
                <a:lnTo>
                  <a:pt x="324058" y="1508704"/>
                </a:lnTo>
                <a:lnTo>
                  <a:pt x="289913" y="1480376"/>
                </a:lnTo>
                <a:lnTo>
                  <a:pt x="257317" y="1450419"/>
                </a:lnTo>
                <a:lnTo>
                  <a:pt x="226340" y="1418898"/>
                </a:lnTo>
                <a:lnTo>
                  <a:pt x="197047" y="1385877"/>
                </a:lnTo>
                <a:lnTo>
                  <a:pt x="169505" y="1351422"/>
                </a:lnTo>
                <a:lnTo>
                  <a:pt x="143782" y="1315597"/>
                </a:lnTo>
                <a:lnTo>
                  <a:pt x="119944" y="1278466"/>
                </a:lnTo>
                <a:lnTo>
                  <a:pt x="98059" y="1240095"/>
                </a:lnTo>
                <a:lnTo>
                  <a:pt x="78193" y="1200549"/>
                </a:lnTo>
                <a:lnTo>
                  <a:pt x="60413" y="1159892"/>
                </a:lnTo>
                <a:lnTo>
                  <a:pt x="44787" y="1118189"/>
                </a:lnTo>
                <a:lnTo>
                  <a:pt x="31381" y="1075504"/>
                </a:lnTo>
                <a:lnTo>
                  <a:pt x="20262" y="1031903"/>
                </a:lnTo>
                <a:lnTo>
                  <a:pt x="11498" y="987451"/>
                </a:lnTo>
                <a:lnTo>
                  <a:pt x="5154" y="942211"/>
                </a:lnTo>
                <a:lnTo>
                  <a:pt x="1299" y="896249"/>
                </a:lnTo>
                <a:lnTo>
                  <a:pt x="0" y="849629"/>
                </a:lnTo>
                <a:close/>
              </a:path>
            </a:pathLst>
          </a:custGeom>
          <a:ln w="12700">
            <a:solidFill>
              <a:srgbClr val="EE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46275" y="4008501"/>
            <a:ext cx="1849755" cy="64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" b="1">
                <a:solidFill>
                  <a:srgbClr val="EEB604"/>
                </a:solidFill>
                <a:latin typeface="Arial"/>
                <a:cs typeface="Arial"/>
              </a:rPr>
              <a:t>Personal</a:t>
            </a:r>
            <a:r>
              <a:rPr dirty="0" sz="1700" spc="-1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EEB604"/>
                </a:solidFill>
                <a:latin typeface="Arial"/>
                <a:cs typeface="Arial"/>
              </a:rPr>
              <a:t>Finance</a:t>
            </a:r>
            <a:endParaRPr sz="17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1290"/>
              </a:spcBef>
              <a:tabLst>
                <a:tab pos="323215" algn="l"/>
              </a:tabLst>
            </a:pPr>
            <a:r>
              <a:rPr dirty="0" sz="1300" spc="95" b="1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8278" y="4432172"/>
            <a:ext cx="2214880" cy="141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300" spc="50" b="1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Financing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Buyout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Equity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300" spc="15" b="1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Financing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Land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Financing</a:t>
            </a:r>
            <a:endParaRPr sz="1300">
              <a:latin typeface="Arial"/>
              <a:cs typeface="Arial"/>
            </a:endParaRPr>
          </a:p>
          <a:p>
            <a:pPr marL="299085" marR="23114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300" spc="30" b="1">
                <a:solidFill>
                  <a:srgbClr val="FFFFFF"/>
                </a:solidFill>
                <a:latin typeface="Arial"/>
                <a:cs typeface="Arial"/>
              </a:rPr>
              <a:t>Corporate </a:t>
            </a: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Financing </a:t>
            </a:r>
            <a:r>
              <a:rPr dirty="0" sz="1300" spc="-3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FFFF"/>
                </a:solidFill>
                <a:latin typeface="Arial"/>
                <a:cs typeface="Arial"/>
              </a:rPr>
              <a:t>(Buildings)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8084" y="4008501"/>
            <a:ext cx="13277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25" b="1">
                <a:solidFill>
                  <a:srgbClr val="EEB604"/>
                </a:solidFill>
                <a:latin typeface="Arial"/>
                <a:cs typeface="Arial"/>
              </a:rPr>
              <a:t>MORTGAGE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254" y="4008501"/>
            <a:ext cx="1937385" cy="64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0" b="1">
                <a:solidFill>
                  <a:srgbClr val="EEB604"/>
                </a:solidFill>
                <a:latin typeface="Arial"/>
                <a:cs typeface="Arial"/>
              </a:rPr>
              <a:t>RETAIL</a:t>
            </a:r>
            <a:r>
              <a:rPr dirty="0" sz="1700" spc="-3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700" spc="55" b="1">
                <a:solidFill>
                  <a:srgbClr val="EEB604"/>
                </a:solidFill>
                <a:latin typeface="Arial"/>
                <a:cs typeface="Arial"/>
              </a:rPr>
              <a:t>BANKING</a:t>
            </a:r>
            <a:endParaRPr sz="1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90"/>
              </a:spcBef>
              <a:tabLst>
                <a:tab pos="449580" algn="l"/>
              </a:tabLst>
            </a:pPr>
            <a:r>
              <a:rPr dirty="0" sz="1300" spc="95" b="1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dirty="0" sz="1300" spc="30" b="1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2814" y="2104644"/>
            <a:ext cx="12700" cy="387875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6694" y="2104644"/>
            <a:ext cx="12700" cy="38787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6771" y="367284"/>
            <a:ext cx="361188" cy="3718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25683" y="367284"/>
            <a:ext cx="1389887" cy="371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98711" y="2048357"/>
            <a:ext cx="1023619" cy="900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90"/>
              </a:spcBef>
            </a:pP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Trust 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Reliability 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ty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8711" y="4308581"/>
            <a:ext cx="112585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900"/>
              </a:lnSpc>
              <a:spcBef>
                <a:spcPts val="95"/>
              </a:spcBef>
            </a:pP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Quality 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Diligence 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tmen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714" y="4035200"/>
            <a:ext cx="1341120" cy="900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455295">
              <a:lnSpc>
                <a:spcPct val="136800"/>
              </a:lnSpc>
              <a:spcBef>
                <a:spcPts val="90"/>
              </a:spcBef>
            </a:pP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nc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Continuity 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4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Res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ts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6509" y="1749298"/>
            <a:ext cx="4548505" cy="5109210"/>
            <a:chOff x="3826509" y="1749298"/>
            <a:chExt cx="4548505" cy="51092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1183" y="6324598"/>
              <a:ext cx="1735836" cy="5333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6509" y="1749298"/>
              <a:ext cx="4548123" cy="5108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3523" y="5115814"/>
            <a:ext cx="7473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Diversity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0892" y="3623309"/>
            <a:ext cx="800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Creativity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1465" y="2980436"/>
            <a:ext cx="8763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Ori</a:t>
            </a:r>
            <a:r>
              <a:rPr dirty="0" sz="1400" spc="-55">
                <a:solidFill>
                  <a:srgbClr val="FFFFFF"/>
                </a:solidFill>
                <a:latin typeface="Lucida Sans Unicode"/>
                <a:cs typeface="Lucida Sans Unicode"/>
              </a:rPr>
              <a:t>gin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Lucida Sans Unicode"/>
                <a:cs typeface="Lucida Sans Unicode"/>
              </a:rPr>
              <a:t>ty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8805" y="3746068"/>
            <a:ext cx="9785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FFFFF"/>
                </a:solidFill>
                <a:latin typeface="Lucida Sans Unicode"/>
                <a:cs typeface="Lucida Sans Unicode"/>
              </a:rPr>
              <a:t>Transparency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0235" y="2323845"/>
            <a:ext cx="666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Passion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6626" y="2042236"/>
            <a:ext cx="525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ity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7605" y="2852420"/>
            <a:ext cx="805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Efficiency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0297" y="4645914"/>
            <a:ext cx="1125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Commitment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0526" y="4175886"/>
            <a:ext cx="9144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Innovation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6348" y="1592935"/>
            <a:ext cx="1082040" cy="900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481330">
              <a:lnSpc>
                <a:spcPct val="136800"/>
              </a:lnSpc>
              <a:spcBef>
                <a:spcPts val="90"/>
              </a:spcBef>
            </a:pPr>
            <a:r>
              <a:rPr dirty="0" sz="1400" spc="-10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ar</a:t>
            </a:r>
            <a:r>
              <a:rPr dirty="0" sz="1400" spc="-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Lucida Sans Unicode"/>
                <a:cs typeface="Lucida Sans Unicode"/>
              </a:rPr>
              <a:t>ty  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Invention 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Lucida Sans Unicode"/>
                <a:cs typeface="Lucida Sans Unicode"/>
              </a:rPr>
              <a:t>ten</a:t>
            </a:r>
            <a:r>
              <a:rPr dirty="0" sz="1400" spc="-1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3319" y="342900"/>
            <a:ext cx="502920" cy="5181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6923" y="384047"/>
            <a:ext cx="1940052" cy="5196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200015" y="969009"/>
            <a:ext cx="1708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libri"/>
                <a:cs typeface="Calibri"/>
              </a:rPr>
              <a:t>CORE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spc="-35" b="0">
                <a:latin typeface="Calibri"/>
                <a:cs typeface="Calibri"/>
              </a:rPr>
              <a:t>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1732" y="763523"/>
            <a:ext cx="4114800" cy="1104900"/>
            <a:chOff x="3951732" y="763523"/>
            <a:chExt cx="4114800" cy="1104900"/>
          </a:xfrm>
        </p:grpSpPr>
        <p:sp>
          <p:nvSpPr>
            <p:cNvPr id="3" name="object 3"/>
            <p:cNvSpPr/>
            <p:nvPr/>
          </p:nvSpPr>
          <p:spPr>
            <a:xfrm>
              <a:off x="3951732" y="763523"/>
              <a:ext cx="4114800" cy="1104900"/>
            </a:xfrm>
            <a:custGeom>
              <a:avLst/>
              <a:gdLst/>
              <a:ahLst/>
              <a:cxnLst/>
              <a:rect l="l" t="t" r="r" b="b"/>
              <a:pathLst>
                <a:path w="4114800" h="1104900">
                  <a:moveTo>
                    <a:pt x="3930649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3930649" y="1104900"/>
                  </a:lnTo>
                  <a:lnTo>
                    <a:pt x="3979612" y="1098323"/>
                  </a:lnTo>
                  <a:lnTo>
                    <a:pt x="4023604" y="1079763"/>
                  </a:lnTo>
                  <a:lnTo>
                    <a:pt x="4060872" y="1050972"/>
                  </a:lnTo>
                  <a:lnTo>
                    <a:pt x="4089663" y="1013704"/>
                  </a:lnTo>
                  <a:lnTo>
                    <a:pt x="4108223" y="969712"/>
                  </a:lnTo>
                  <a:lnTo>
                    <a:pt x="4114799" y="920750"/>
                  </a:lnTo>
                  <a:lnTo>
                    <a:pt x="4114799" y="184150"/>
                  </a:lnTo>
                  <a:lnTo>
                    <a:pt x="4108223" y="135187"/>
                  </a:lnTo>
                  <a:lnTo>
                    <a:pt x="4089663" y="91195"/>
                  </a:lnTo>
                  <a:lnTo>
                    <a:pt x="4060872" y="53927"/>
                  </a:lnTo>
                  <a:lnTo>
                    <a:pt x="4023604" y="25136"/>
                  </a:lnTo>
                  <a:lnTo>
                    <a:pt x="3979612" y="6576"/>
                  </a:lnTo>
                  <a:lnTo>
                    <a:pt x="3930649" y="0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628" y="934211"/>
              <a:ext cx="722376" cy="745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976" y="934211"/>
              <a:ext cx="2787396" cy="7452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7034" marR="5080" indent="-39497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PARTNERS</a:t>
            </a:r>
            <a:r>
              <a:rPr dirty="0" spc="-25"/>
              <a:t> </a:t>
            </a:r>
            <a:r>
              <a:rPr dirty="0" spc="140"/>
              <a:t>OF </a:t>
            </a:r>
            <a:r>
              <a:rPr dirty="0" spc="-650"/>
              <a:t> </a:t>
            </a:r>
            <a:r>
              <a:rPr dirty="0" spc="-15"/>
              <a:t>SUCCESS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730365" y="3539109"/>
            <a:ext cx="3422650" cy="1649730"/>
            <a:chOff x="6730365" y="3539109"/>
            <a:chExt cx="3422650" cy="1649730"/>
          </a:xfrm>
        </p:grpSpPr>
        <p:sp>
          <p:nvSpPr>
            <p:cNvPr id="8" name="object 8"/>
            <p:cNvSpPr/>
            <p:nvPr/>
          </p:nvSpPr>
          <p:spPr>
            <a:xfrm>
              <a:off x="6777228" y="3590544"/>
              <a:ext cx="3322320" cy="1548765"/>
            </a:xfrm>
            <a:custGeom>
              <a:avLst/>
              <a:gdLst/>
              <a:ahLst/>
              <a:cxnLst/>
              <a:rect l="l" t="t" r="r" b="b"/>
              <a:pathLst>
                <a:path w="3322320" h="1548764">
                  <a:moveTo>
                    <a:pt x="3064255" y="0"/>
                  </a:moveTo>
                  <a:lnTo>
                    <a:pt x="258064" y="0"/>
                  </a:lnTo>
                  <a:lnTo>
                    <a:pt x="211684" y="4158"/>
                  </a:lnTo>
                  <a:lnTo>
                    <a:pt x="168029" y="16148"/>
                  </a:lnTo>
                  <a:lnTo>
                    <a:pt x="127827" y="35240"/>
                  </a:lnTo>
                  <a:lnTo>
                    <a:pt x="91809" y="60703"/>
                  </a:lnTo>
                  <a:lnTo>
                    <a:pt x="60703" y="91809"/>
                  </a:lnTo>
                  <a:lnTo>
                    <a:pt x="35240" y="127827"/>
                  </a:lnTo>
                  <a:lnTo>
                    <a:pt x="16148" y="168029"/>
                  </a:lnTo>
                  <a:lnTo>
                    <a:pt x="4158" y="211684"/>
                  </a:lnTo>
                  <a:lnTo>
                    <a:pt x="0" y="258063"/>
                  </a:lnTo>
                  <a:lnTo>
                    <a:pt x="0" y="1290319"/>
                  </a:lnTo>
                  <a:lnTo>
                    <a:pt x="4158" y="1336699"/>
                  </a:lnTo>
                  <a:lnTo>
                    <a:pt x="16148" y="1380354"/>
                  </a:lnTo>
                  <a:lnTo>
                    <a:pt x="35240" y="1420556"/>
                  </a:lnTo>
                  <a:lnTo>
                    <a:pt x="60703" y="1456574"/>
                  </a:lnTo>
                  <a:lnTo>
                    <a:pt x="91809" y="1487680"/>
                  </a:lnTo>
                  <a:lnTo>
                    <a:pt x="127827" y="1513143"/>
                  </a:lnTo>
                  <a:lnTo>
                    <a:pt x="168029" y="1532235"/>
                  </a:lnTo>
                  <a:lnTo>
                    <a:pt x="211684" y="1544225"/>
                  </a:lnTo>
                  <a:lnTo>
                    <a:pt x="258064" y="1548383"/>
                  </a:lnTo>
                  <a:lnTo>
                    <a:pt x="3064255" y="1548383"/>
                  </a:lnTo>
                  <a:lnTo>
                    <a:pt x="3110635" y="1544225"/>
                  </a:lnTo>
                  <a:lnTo>
                    <a:pt x="3154290" y="1532235"/>
                  </a:lnTo>
                  <a:lnTo>
                    <a:pt x="3194492" y="1513143"/>
                  </a:lnTo>
                  <a:lnTo>
                    <a:pt x="3230510" y="1487680"/>
                  </a:lnTo>
                  <a:lnTo>
                    <a:pt x="3261616" y="1456574"/>
                  </a:lnTo>
                  <a:lnTo>
                    <a:pt x="3287079" y="1420556"/>
                  </a:lnTo>
                  <a:lnTo>
                    <a:pt x="3306171" y="1380354"/>
                  </a:lnTo>
                  <a:lnTo>
                    <a:pt x="3318161" y="1336699"/>
                  </a:lnTo>
                  <a:lnTo>
                    <a:pt x="3322320" y="1290319"/>
                  </a:lnTo>
                  <a:lnTo>
                    <a:pt x="3322320" y="258063"/>
                  </a:lnTo>
                  <a:lnTo>
                    <a:pt x="3318161" y="211684"/>
                  </a:lnTo>
                  <a:lnTo>
                    <a:pt x="3306171" y="168029"/>
                  </a:lnTo>
                  <a:lnTo>
                    <a:pt x="3287079" y="127827"/>
                  </a:lnTo>
                  <a:lnTo>
                    <a:pt x="3261616" y="91809"/>
                  </a:lnTo>
                  <a:lnTo>
                    <a:pt x="3230510" y="60703"/>
                  </a:lnTo>
                  <a:lnTo>
                    <a:pt x="3194492" y="35240"/>
                  </a:lnTo>
                  <a:lnTo>
                    <a:pt x="3154290" y="16148"/>
                  </a:lnTo>
                  <a:lnTo>
                    <a:pt x="3110635" y="4158"/>
                  </a:lnTo>
                  <a:lnTo>
                    <a:pt x="3064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39890" y="3548634"/>
              <a:ext cx="3403600" cy="1630680"/>
            </a:xfrm>
            <a:custGeom>
              <a:avLst/>
              <a:gdLst/>
              <a:ahLst/>
              <a:cxnLst/>
              <a:rect l="l" t="t" r="r" b="b"/>
              <a:pathLst>
                <a:path w="3403600" h="1630679">
                  <a:moveTo>
                    <a:pt x="0" y="271779"/>
                  </a:moveTo>
                  <a:lnTo>
                    <a:pt x="4378" y="222923"/>
                  </a:lnTo>
                  <a:lnTo>
                    <a:pt x="17001" y="176941"/>
                  </a:lnTo>
                  <a:lnTo>
                    <a:pt x="37102" y="134601"/>
                  </a:lnTo>
                  <a:lnTo>
                    <a:pt x="63914" y="96669"/>
                  </a:lnTo>
                  <a:lnTo>
                    <a:pt x="96669" y="63914"/>
                  </a:lnTo>
                  <a:lnTo>
                    <a:pt x="134601" y="37102"/>
                  </a:lnTo>
                  <a:lnTo>
                    <a:pt x="176941" y="17001"/>
                  </a:lnTo>
                  <a:lnTo>
                    <a:pt x="222923" y="4378"/>
                  </a:lnTo>
                  <a:lnTo>
                    <a:pt x="271779" y="0"/>
                  </a:lnTo>
                  <a:lnTo>
                    <a:pt x="3131311" y="0"/>
                  </a:lnTo>
                  <a:lnTo>
                    <a:pt x="3180168" y="4378"/>
                  </a:lnTo>
                  <a:lnTo>
                    <a:pt x="3226150" y="17001"/>
                  </a:lnTo>
                  <a:lnTo>
                    <a:pt x="3268490" y="37102"/>
                  </a:lnTo>
                  <a:lnTo>
                    <a:pt x="3306422" y="63914"/>
                  </a:lnTo>
                  <a:lnTo>
                    <a:pt x="3339177" y="96669"/>
                  </a:lnTo>
                  <a:lnTo>
                    <a:pt x="3365989" y="134601"/>
                  </a:lnTo>
                  <a:lnTo>
                    <a:pt x="3386090" y="176941"/>
                  </a:lnTo>
                  <a:lnTo>
                    <a:pt x="3398713" y="222923"/>
                  </a:lnTo>
                  <a:lnTo>
                    <a:pt x="3403091" y="271779"/>
                  </a:lnTo>
                  <a:lnTo>
                    <a:pt x="3403091" y="1358899"/>
                  </a:lnTo>
                  <a:lnTo>
                    <a:pt x="3398713" y="1407756"/>
                  </a:lnTo>
                  <a:lnTo>
                    <a:pt x="3386090" y="1453738"/>
                  </a:lnTo>
                  <a:lnTo>
                    <a:pt x="3365989" y="1496078"/>
                  </a:lnTo>
                  <a:lnTo>
                    <a:pt x="3339177" y="1534010"/>
                  </a:lnTo>
                  <a:lnTo>
                    <a:pt x="3306422" y="1566765"/>
                  </a:lnTo>
                  <a:lnTo>
                    <a:pt x="3268490" y="1593577"/>
                  </a:lnTo>
                  <a:lnTo>
                    <a:pt x="3226150" y="1613678"/>
                  </a:lnTo>
                  <a:lnTo>
                    <a:pt x="3180168" y="1626301"/>
                  </a:lnTo>
                  <a:lnTo>
                    <a:pt x="3131311" y="1630679"/>
                  </a:lnTo>
                  <a:lnTo>
                    <a:pt x="271779" y="1630679"/>
                  </a:lnTo>
                  <a:lnTo>
                    <a:pt x="222923" y="1626301"/>
                  </a:lnTo>
                  <a:lnTo>
                    <a:pt x="176941" y="1613678"/>
                  </a:lnTo>
                  <a:lnTo>
                    <a:pt x="134601" y="1593577"/>
                  </a:lnTo>
                  <a:lnTo>
                    <a:pt x="96669" y="1566765"/>
                  </a:lnTo>
                  <a:lnTo>
                    <a:pt x="63914" y="1534010"/>
                  </a:lnTo>
                  <a:lnTo>
                    <a:pt x="37102" y="1496078"/>
                  </a:lnTo>
                  <a:lnTo>
                    <a:pt x="17001" y="1453738"/>
                  </a:lnTo>
                  <a:lnTo>
                    <a:pt x="4378" y="1407756"/>
                  </a:lnTo>
                  <a:lnTo>
                    <a:pt x="0" y="1358899"/>
                  </a:lnTo>
                  <a:lnTo>
                    <a:pt x="0" y="271779"/>
                  </a:lnTo>
                  <a:close/>
                </a:path>
              </a:pathLst>
            </a:custGeom>
            <a:ln w="19049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400" y="3878580"/>
              <a:ext cx="2866644" cy="96926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978532" y="3539109"/>
            <a:ext cx="3422650" cy="1649730"/>
            <a:chOff x="1978532" y="3539109"/>
            <a:chExt cx="3422650" cy="16497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7455" y="4037076"/>
              <a:ext cx="2002536" cy="5135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5395" y="3590544"/>
              <a:ext cx="3322320" cy="1548765"/>
            </a:xfrm>
            <a:custGeom>
              <a:avLst/>
              <a:gdLst/>
              <a:ahLst/>
              <a:cxnLst/>
              <a:rect l="l" t="t" r="r" b="b"/>
              <a:pathLst>
                <a:path w="3322320" h="1548764">
                  <a:moveTo>
                    <a:pt x="3064256" y="0"/>
                  </a:moveTo>
                  <a:lnTo>
                    <a:pt x="258064" y="0"/>
                  </a:lnTo>
                  <a:lnTo>
                    <a:pt x="211684" y="4158"/>
                  </a:lnTo>
                  <a:lnTo>
                    <a:pt x="168029" y="16148"/>
                  </a:lnTo>
                  <a:lnTo>
                    <a:pt x="127827" y="35240"/>
                  </a:lnTo>
                  <a:lnTo>
                    <a:pt x="91809" y="60703"/>
                  </a:lnTo>
                  <a:lnTo>
                    <a:pt x="60703" y="91809"/>
                  </a:lnTo>
                  <a:lnTo>
                    <a:pt x="35240" y="127827"/>
                  </a:lnTo>
                  <a:lnTo>
                    <a:pt x="16148" y="168029"/>
                  </a:lnTo>
                  <a:lnTo>
                    <a:pt x="4158" y="211684"/>
                  </a:lnTo>
                  <a:lnTo>
                    <a:pt x="0" y="258063"/>
                  </a:lnTo>
                  <a:lnTo>
                    <a:pt x="0" y="1290319"/>
                  </a:lnTo>
                  <a:lnTo>
                    <a:pt x="4158" y="1336699"/>
                  </a:lnTo>
                  <a:lnTo>
                    <a:pt x="16148" y="1380354"/>
                  </a:lnTo>
                  <a:lnTo>
                    <a:pt x="35240" y="1420556"/>
                  </a:lnTo>
                  <a:lnTo>
                    <a:pt x="60703" y="1456574"/>
                  </a:lnTo>
                  <a:lnTo>
                    <a:pt x="91809" y="1487680"/>
                  </a:lnTo>
                  <a:lnTo>
                    <a:pt x="127827" y="1513143"/>
                  </a:lnTo>
                  <a:lnTo>
                    <a:pt x="168029" y="1532235"/>
                  </a:lnTo>
                  <a:lnTo>
                    <a:pt x="211684" y="1544225"/>
                  </a:lnTo>
                  <a:lnTo>
                    <a:pt x="258064" y="1548383"/>
                  </a:lnTo>
                  <a:lnTo>
                    <a:pt x="3064256" y="1548383"/>
                  </a:lnTo>
                  <a:lnTo>
                    <a:pt x="3110635" y="1544225"/>
                  </a:lnTo>
                  <a:lnTo>
                    <a:pt x="3154290" y="1532235"/>
                  </a:lnTo>
                  <a:lnTo>
                    <a:pt x="3194492" y="1513143"/>
                  </a:lnTo>
                  <a:lnTo>
                    <a:pt x="3230510" y="1487680"/>
                  </a:lnTo>
                  <a:lnTo>
                    <a:pt x="3261616" y="1456574"/>
                  </a:lnTo>
                  <a:lnTo>
                    <a:pt x="3287079" y="1420556"/>
                  </a:lnTo>
                  <a:lnTo>
                    <a:pt x="3306171" y="1380354"/>
                  </a:lnTo>
                  <a:lnTo>
                    <a:pt x="3318161" y="1336699"/>
                  </a:lnTo>
                  <a:lnTo>
                    <a:pt x="3322320" y="1290319"/>
                  </a:lnTo>
                  <a:lnTo>
                    <a:pt x="3322320" y="258063"/>
                  </a:lnTo>
                  <a:lnTo>
                    <a:pt x="3318161" y="211684"/>
                  </a:lnTo>
                  <a:lnTo>
                    <a:pt x="3306171" y="168029"/>
                  </a:lnTo>
                  <a:lnTo>
                    <a:pt x="3287079" y="127827"/>
                  </a:lnTo>
                  <a:lnTo>
                    <a:pt x="3261616" y="91809"/>
                  </a:lnTo>
                  <a:lnTo>
                    <a:pt x="3230510" y="60703"/>
                  </a:lnTo>
                  <a:lnTo>
                    <a:pt x="3194492" y="35240"/>
                  </a:lnTo>
                  <a:lnTo>
                    <a:pt x="3154290" y="16148"/>
                  </a:lnTo>
                  <a:lnTo>
                    <a:pt x="3110635" y="4158"/>
                  </a:lnTo>
                  <a:lnTo>
                    <a:pt x="306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88057" y="3548634"/>
              <a:ext cx="3403600" cy="1630680"/>
            </a:xfrm>
            <a:custGeom>
              <a:avLst/>
              <a:gdLst/>
              <a:ahLst/>
              <a:cxnLst/>
              <a:rect l="l" t="t" r="r" b="b"/>
              <a:pathLst>
                <a:path w="3403600" h="1630679">
                  <a:moveTo>
                    <a:pt x="0" y="271779"/>
                  </a:moveTo>
                  <a:lnTo>
                    <a:pt x="4378" y="222923"/>
                  </a:lnTo>
                  <a:lnTo>
                    <a:pt x="17001" y="176941"/>
                  </a:lnTo>
                  <a:lnTo>
                    <a:pt x="37102" y="134601"/>
                  </a:lnTo>
                  <a:lnTo>
                    <a:pt x="63914" y="96669"/>
                  </a:lnTo>
                  <a:lnTo>
                    <a:pt x="96669" y="63914"/>
                  </a:lnTo>
                  <a:lnTo>
                    <a:pt x="134601" y="37102"/>
                  </a:lnTo>
                  <a:lnTo>
                    <a:pt x="176941" y="17001"/>
                  </a:lnTo>
                  <a:lnTo>
                    <a:pt x="222923" y="4378"/>
                  </a:lnTo>
                  <a:lnTo>
                    <a:pt x="271780" y="0"/>
                  </a:lnTo>
                  <a:lnTo>
                    <a:pt x="3131312" y="0"/>
                  </a:lnTo>
                  <a:lnTo>
                    <a:pt x="3180168" y="4378"/>
                  </a:lnTo>
                  <a:lnTo>
                    <a:pt x="3226150" y="17001"/>
                  </a:lnTo>
                  <a:lnTo>
                    <a:pt x="3268490" y="37102"/>
                  </a:lnTo>
                  <a:lnTo>
                    <a:pt x="3306422" y="63914"/>
                  </a:lnTo>
                  <a:lnTo>
                    <a:pt x="3339177" y="96669"/>
                  </a:lnTo>
                  <a:lnTo>
                    <a:pt x="3365989" y="134601"/>
                  </a:lnTo>
                  <a:lnTo>
                    <a:pt x="3386090" y="176941"/>
                  </a:lnTo>
                  <a:lnTo>
                    <a:pt x="3398713" y="222923"/>
                  </a:lnTo>
                  <a:lnTo>
                    <a:pt x="3403092" y="271779"/>
                  </a:lnTo>
                  <a:lnTo>
                    <a:pt x="3403092" y="1358899"/>
                  </a:lnTo>
                  <a:lnTo>
                    <a:pt x="3398713" y="1407756"/>
                  </a:lnTo>
                  <a:lnTo>
                    <a:pt x="3386090" y="1453738"/>
                  </a:lnTo>
                  <a:lnTo>
                    <a:pt x="3365989" y="1496078"/>
                  </a:lnTo>
                  <a:lnTo>
                    <a:pt x="3339177" y="1534010"/>
                  </a:lnTo>
                  <a:lnTo>
                    <a:pt x="3306422" y="1566765"/>
                  </a:lnTo>
                  <a:lnTo>
                    <a:pt x="3268490" y="1593577"/>
                  </a:lnTo>
                  <a:lnTo>
                    <a:pt x="3226150" y="1613678"/>
                  </a:lnTo>
                  <a:lnTo>
                    <a:pt x="3180168" y="1626301"/>
                  </a:lnTo>
                  <a:lnTo>
                    <a:pt x="3131312" y="1630679"/>
                  </a:lnTo>
                  <a:lnTo>
                    <a:pt x="271780" y="1630679"/>
                  </a:lnTo>
                  <a:lnTo>
                    <a:pt x="222923" y="1626301"/>
                  </a:lnTo>
                  <a:lnTo>
                    <a:pt x="176941" y="1613678"/>
                  </a:lnTo>
                  <a:lnTo>
                    <a:pt x="134601" y="1593577"/>
                  </a:lnTo>
                  <a:lnTo>
                    <a:pt x="96669" y="1566765"/>
                  </a:lnTo>
                  <a:lnTo>
                    <a:pt x="63914" y="1534010"/>
                  </a:lnTo>
                  <a:lnTo>
                    <a:pt x="37102" y="1496078"/>
                  </a:lnTo>
                  <a:lnTo>
                    <a:pt x="17001" y="1453738"/>
                  </a:lnTo>
                  <a:lnTo>
                    <a:pt x="4378" y="1407756"/>
                  </a:lnTo>
                  <a:lnTo>
                    <a:pt x="0" y="1358899"/>
                  </a:lnTo>
                  <a:lnTo>
                    <a:pt x="0" y="271779"/>
                  </a:lnTo>
                  <a:close/>
                </a:path>
              </a:pathLst>
            </a:custGeom>
            <a:ln w="19049">
              <a:solidFill>
                <a:srgbClr val="EEB6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955" y="4011168"/>
              <a:ext cx="2744723" cy="704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383" y="465277"/>
            <a:ext cx="690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731" y="381000"/>
            <a:ext cx="361188" cy="371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6643" y="381000"/>
            <a:ext cx="1389888" cy="371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6383" y="1853295"/>
            <a:ext cx="9629775" cy="42646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spc="35" b="1">
                <a:solidFill>
                  <a:srgbClr val="EEB604"/>
                </a:solidFill>
                <a:latin typeface="Arial"/>
                <a:cs typeface="Arial"/>
              </a:rPr>
              <a:t>Client-Centric</a:t>
            </a:r>
            <a:r>
              <a:rPr dirty="0" sz="1800" spc="2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EEB604"/>
                </a:solidFill>
                <a:latin typeface="Arial"/>
                <a:cs typeface="Arial"/>
              </a:rPr>
              <a:t>Approach:</a:t>
            </a:r>
            <a:endParaRPr sz="1800">
              <a:latin typeface="Arial"/>
              <a:cs typeface="Arial"/>
            </a:endParaRPr>
          </a:p>
          <a:p>
            <a:pPr marL="97790" marR="176530" indent="-85725">
              <a:lnSpc>
                <a:spcPct val="100000"/>
              </a:lnSpc>
              <a:spcBef>
                <a:spcPts val="590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prioritize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clients,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delivering</a:t>
            </a:r>
            <a:r>
              <a:rPr dirty="0" sz="17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customized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7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700" spc="-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goals.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40" b="1">
                <a:solidFill>
                  <a:srgbClr val="EEB604"/>
                </a:solidFill>
                <a:latin typeface="Arial"/>
                <a:cs typeface="Arial"/>
              </a:rPr>
              <a:t>Operational</a:t>
            </a:r>
            <a:r>
              <a:rPr dirty="0" sz="1800" spc="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EEB604"/>
                </a:solidFill>
                <a:latin typeface="Arial"/>
                <a:cs typeface="Arial"/>
              </a:rPr>
              <a:t>Excellence: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operational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excellence,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leveraging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advanced</a:t>
            </a:r>
            <a:endParaRPr sz="17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optimize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performance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 maximize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7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solidFill>
                  <a:srgbClr val="EEB604"/>
                </a:solidFill>
                <a:latin typeface="Arial"/>
                <a:cs typeface="Arial"/>
              </a:rPr>
              <a:t>Innovative</a:t>
            </a:r>
            <a:r>
              <a:rPr dirty="0" sz="1800" spc="15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EEB604"/>
                </a:solidFill>
                <a:latin typeface="Arial"/>
                <a:cs typeface="Arial"/>
              </a:rPr>
              <a:t>Solutions:</a:t>
            </a:r>
            <a:endParaRPr sz="1800">
              <a:latin typeface="Arial"/>
              <a:cs typeface="Arial"/>
            </a:endParaRPr>
          </a:p>
          <a:p>
            <a:pPr marL="97790" marR="514984" indent="-85725">
              <a:lnSpc>
                <a:spcPct val="100000"/>
              </a:lnSpc>
              <a:spcBef>
                <a:spcPts val="590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embrace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innovation</a:t>
            </a:r>
            <a:r>
              <a:rPr dirty="0" sz="17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creativity,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exploring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700" spc="-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for</a:t>
            </a:r>
            <a:r>
              <a:rPr dirty="0" sz="17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30" b="1">
                <a:solidFill>
                  <a:srgbClr val="EEB604"/>
                </a:solidFill>
                <a:latin typeface="Arial"/>
                <a:cs typeface="Arial"/>
              </a:rPr>
              <a:t>Industry</a:t>
            </a:r>
            <a:r>
              <a:rPr dirty="0" sz="1800" spc="-10" b="1">
                <a:solidFill>
                  <a:srgbClr val="EEB60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EEB604"/>
                </a:solidFill>
                <a:latin typeface="Arial"/>
                <a:cs typeface="Arial"/>
              </a:rPr>
              <a:t>Leadership:</a:t>
            </a:r>
            <a:endParaRPr sz="1800">
              <a:latin typeface="Arial"/>
              <a:cs typeface="Arial"/>
            </a:endParaRPr>
          </a:p>
          <a:p>
            <a:pPr marL="97790" marR="5080" indent="-85725">
              <a:lnSpc>
                <a:spcPct val="100000"/>
              </a:lnSpc>
              <a:spcBef>
                <a:spcPts val="590"/>
              </a:spcBef>
            </a:pPr>
            <a:r>
              <a:rPr dirty="0" sz="1700" spc="114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aspire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leaders,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5" b="1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Arial"/>
                <a:cs typeface="Arial"/>
              </a:rPr>
              <a:t>excellence</a:t>
            </a:r>
            <a:r>
              <a:rPr dirty="0" sz="17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dirty="0" sz="1700" spc="-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7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FFFFFF"/>
                </a:solidFill>
                <a:latin typeface="Arial"/>
                <a:cs typeface="Arial"/>
              </a:rPr>
              <a:t>banking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7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sector.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6383" y="960501"/>
            <a:ext cx="16891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40"/>
              <a:t>F</a:t>
            </a:r>
            <a:r>
              <a:rPr dirty="0" sz="4400" spc="-5"/>
              <a:t>ocus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Nexturn Game</dc:creator>
  <dc:title>PowerPoint Presentation</dc:title>
  <dcterms:created xsi:type="dcterms:W3CDTF">2024-02-04T13:58:01Z</dcterms:created>
  <dcterms:modified xsi:type="dcterms:W3CDTF">2024-02-04T13:58:01Z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2024-02-04T00:00:00Z</vt:filetime>
  </property>
</Properties>
</file>