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</p:embeddedFont>
    <p:embeddedFont>
      <p:font typeface="Montserrat Bold" panose="00000800000000000000" pitchFamily="2" charset="0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62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4748" y="2388156"/>
            <a:ext cx="4944785" cy="345317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8309" y="1887974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Django’da Statik Fayllar va Bootstrap Integratsiyasi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58309" y="3638312"/>
            <a:ext cx="7627382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Assalomu alaykum! Bugungi taqdimotimizda Django’da statik fayllarni ulash va Bootstrap’ni integratsiya qilish haqida gaplashamiz. Statik fayllar - bu CSS, JavaScript va rasm fayllari bo‘lib, ular veb-sahifaning tashqi ko‘rinishi va funksionalligini ta’minlaydi. Bootstrap esa veb-sahifalar dizaynini chiroyli va moslashuvchan qilish uchun eng ommabop CSS frameworklardan biridir.</a:t>
            </a:r>
            <a:endParaRPr lang="en-US" sz="1700" dirty="0"/>
          </a:p>
        </p:txBody>
      </p:sp>
      <p:sp>
        <p:nvSpPr>
          <p:cNvPr id="8" name="Text 3"/>
          <p:cNvSpPr/>
          <p:nvPr/>
        </p:nvSpPr>
        <p:spPr>
          <a:xfrm>
            <a:off x="758309" y="5970219"/>
            <a:ext cx="3207901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471-22-guruh</a:t>
            </a:r>
          </a:p>
          <a:p>
            <a:pPr marL="0" indent="0" algn="l">
              <a:lnSpc>
                <a:spcPts val="2950"/>
              </a:lnSpc>
              <a:buNone/>
            </a:pPr>
            <a:endParaRPr lang="en-US" sz="21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686991"/>
            <a:ext cx="6353889" cy="605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Django’da Statik Fayllar nima?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758309" y="1568887"/>
            <a:ext cx="7627382" cy="1178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Django’da statik fayllar - bu veb-saytning ko‘rinishi va funksionalligini boshqaradigan resurslar (CSS, JavaScript, rasmlar). Statik fayllar foydalanuvchiga xizmat ko‘rsatish uchun server tomonidan yetkazib beriladi. Ularni alohida papkalarda saqlash va to‘g‘ri sozlash muhimdir.</a:t>
            </a:r>
            <a:endParaRPr lang="en-US" sz="1450" dirty="0"/>
          </a:p>
        </p:txBody>
      </p:sp>
      <p:sp>
        <p:nvSpPr>
          <p:cNvPr id="5" name="Shape 2"/>
          <p:cNvSpPr/>
          <p:nvPr/>
        </p:nvSpPr>
        <p:spPr>
          <a:xfrm>
            <a:off x="758309" y="2954774"/>
            <a:ext cx="7627382" cy="1749623"/>
          </a:xfrm>
          <a:prstGeom prst="roundRect">
            <a:avLst>
              <a:gd name="adj" fmla="val 9473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749141" y="2954774"/>
            <a:ext cx="7645718" cy="1749623"/>
          </a:xfrm>
          <a:prstGeom prst="roundRect">
            <a:avLst>
              <a:gd name="adj" fmla="val 1579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933212" y="3092887"/>
            <a:ext cx="7277576" cy="1473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settings.py</a:t>
            </a:r>
            <a:endParaRPr lang="en-US" sz="1450" dirty="0"/>
          </a:p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STATIC_URL = '/static/'</a:t>
            </a:r>
            <a:endParaRPr lang="en-US" sz="1450" dirty="0"/>
          </a:p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STATICFILES_DIRS = [</a:t>
            </a:r>
            <a:endParaRPr lang="en-US" sz="1450" dirty="0"/>
          </a:p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BASE_DIR / "static",</a:t>
            </a:r>
            <a:endParaRPr lang="en-US" sz="1450" dirty="0"/>
          </a:p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]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758309" y="4911566"/>
            <a:ext cx="3721656" cy="1370767"/>
          </a:xfrm>
          <a:prstGeom prst="roundRect">
            <a:avLst>
              <a:gd name="adj" fmla="val 12092"/>
            </a:avLst>
          </a:prstGeom>
          <a:solidFill>
            <a:srgbClr val="EEEFF5"/>
          </a:solidFill>
          <a:ln/>
          <a:effectLst>
            <a:outerShdw blurRad="45720" dist="2286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942380" y="5095637"/>
            <a:ext cx="2423160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CSS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942380" y="5508903"/>
            <a:ext cx="3353514" cy="589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Veb-saytning vizual uslubini boshqaradi.</a:t>
            </a:r>
            <a:endParaRPr lang="en-US" sz="1450" dirty="0"/>
          </a:p>
        </p:txBody>
      </p:sp>
      <p:sp>
        <p:nvSpPr>
          <p:cNvPr id="11" name="Shape 8"/>
          <p:cNvSpPr/>
          <p:nvPr/>
        </p:nvSpPr>
        <p:spPr>
          <a:xfrm>
            <a:off x="4664035" y="4911566"/>
            <a:ext cx="3721656" cy="1370767"/>
          </a:xfrm>
          <a:prstGeom prst="roundRect">
            <a:avLst>
              <a:gd name="adj" fmla="val 12092"/>
            </a:avLst>
          </a:prstGeom>
          <a:solidFill>
            <a:srgbClr val="EEEFF5"/>
          </a:solidFill>
          <a:ln/>
          <a:effectLst>
            <a:outerShdw blurRad="45720" dist="2286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4848106" y="5095637"/>
            <a:ext cx="2423160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JavaScript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4848106" y="5508903"/>
            <a:ext cx="3353514" cy="589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Interaktivlik va funksionallikni ta'minlaydi.</a:t>
            </a:r>
            <a:endParaRPr lang="en-US" sz="1450" dirty="0"/>
          </a:p>
        </p:txBody>
      </p:sp>
      <p:sp>
        <p:nvSpPr>
          <p:cNvPr id="14" name="Shape 11"/>
          <p:cNvSpPr/>
          <p:nvPr/>
        </p:nvSpPr>
        <p:spPr>
          <a:xfrm>
            <a:off x="758309" y="6466403"/>
            <a:ext cx="7627382" cy="1076087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45720" dist="2286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942380" y="6650474"/>
            <a:ext cx="2423160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Rasmlar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942380" y="7063740"/>
            <a:ext cx="7259241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Veb-saytning vizual tarkibini boyitadi.</a:t>
            </a:r>
            <a:endParaRPr lang="en-US" sz="14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928807"/>
            <a:ext cx="5594985" cy="534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Statik Fayllarni HTML’da Ulash</a:t>
            </a:r>
            <a:endParaRPr lang="en-US" sz="3350" dirty="0"/>
          </a:p>
        </p:txBody>
      </p:sp>
      <p:sp>
        <p:nvSpPr>
          <p:cNvPr id="4" name="Text 1"/>
          <p:cNvSpPr/>
          <p:nvPr/>
        </p:nvSpPr>
        <p:spPr>
          <a:xfrm>
            <a:off x="6244709" y="1707118"/>
            <a:ext cx="7627382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Django’da statik fayllarni HTML’ga ulash uchun maxsus kalit so‘zlardan foydalanamiz:</a:t>
            </a:r>
            <a:endParaRPr lang="en-US" sz="1250" dirty="0"/>
          </a:p>
        </p:txBody>
      </p:sp>
      <p:sp>
        <p:nvSpPr>
          <p:cNvPr id="5" name="Text 2"/>
          <p:cNvSpPr/>
          <p:nvPr/>
        </p:nvSpPr>
        <p:spPr>
          <a:xfrm>
            <a:off x="6244709" y="2149912"/>
            <a:ext cx="7627382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{% load static %} - statik fayllarni ulash uchun.</a:t>
            </a:r>
            <a:endParaRPr lang="en-US" sz="1250" dirty="0"/>
          </a:p>
        </p:txBody>
      </p:sp>
      <p:sp>
        <p:nvSpPr>
          <p:cNvPr id="6" name="Text 3"/>
          <p:cNvSpPr/>
          <p:nvPr/>
        </p:nvSpPr>
        <p:spPr>
          <a:xfrm>
            <a:off x="6244709" y="2466737"/>
            <a:ext cx="7627382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{% static 'path/to/file' %} - statik faylga nisbiy yo‘l.</a:t>
            </a:r>
            <a:endParaRPr lang="en-US" sz="1250" dirty="0"/>
          </a:p>
        </p:txBody>
      </p:sp>
      <p:sp>
        <p:nvSpPr>
          <p:cNvPr id="7" name="Shape 4"/>
          <p:cNvSpPr/>
          <p:nvPr/>
        </p:nvSpPr>
        <p:spPr>
          <a:xfrm>
            <a:off x="6244709" y="2909530"/>
            <a:ext cx="7627382" cy="1283732"/>
          </a:xfrm>
          <a:prstGeom prst="roundRect">
            <a:avLst>
              <a:gd name="adj" fmla="val 11392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6236613" y="2909530"/>
            <a:ext cx="7643574" cy="1283732"/>
          </a:xfrm>
          <a:prstGeom prst="roundRect">
            <a:avLst>
              <a:gd name="adj" fmla="val 1899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6399014" y="3031331"/>
            <a:ext cx="73187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{% load static %}</a:t>
            </a:r>
            <a:endParaRPr lang="en-US" sz="1250" dirty="0"/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&lt;link rel="stylesheet" type="text/css" href="{% static 'css/style.css' %}"&gt;</a:t>
            </a:r>
            <a:endParaRPr lang="en-US" sz="1250" dirty="0"/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&lt;img src="{% static 'images/logo.png' %}" alt="Logo"&gt;</a:t>
            </a:r>
            <a:endParaRPr lang="en-US" sz="1250" dirty="0"/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&lt;script src="{% static 'js/script.js' %}"&gt;&lt;/script&gt;</a:t>
            </a:r>
            <a:endParaRPr lang="en-US" sz="12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4376023"/>
            <a:ext cx="812483" cy="974884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300913" y="4538424"/>
            <a:ext cx="2138005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Yuklash</a:t>
            </a: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7300913" y="4903113"/>
            <a:ext cx="6571178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{% load static %} yordamida statik fayllarni yuklang.</a:t>
            </a:r>
            <a:endParaRPr lang="en-US" sz="12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9" y="5350907"/>
            <a:ext cx="812483" cy="97488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300913" y="5513308"/>
            <a:ext cx="2138005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Yo'l</a:t>
            </a:r>
            <a:endParaRPr lang="en-US" sz="1650" dirty="0"/>
          </a:p>
        </p:txBody>
      </p:sp>
      <p:sp>
        <p:nvSpPr>
          <p:cNvPr id="15" name="Text 10"/>
          <p:cNvSpPr/>
          <p:nvPr/>
        </p:nvSpPr>
        <p:spPr>
          <a:xfrm>
            <a:off x="7300913" y="5877997"/>
            <a:ext cx="6571178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{% static 'path/to/file' %} yordamida fayl yo'lini ko'rsating.</a:t>
            </a:r>
            <a:endParaRPr lang="en-US" sz="125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9" y="6325791"/>
            <a:ext cx="812483" cy="97488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7300913" y="6488192"/>
            <a:ext cx="2138005" cy="267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Foydalanish</a:t>
            </a:r>
            <a:endParaRPr lang="en-US" sz="1650" dirty="0"/>
          </a:p>
        </p:txBody>
      </p:sp>
      <p:sp>
        <p:nvSpPr>
          <p:cNvPr id="18" name="Text 12"/>
          <p:cNvSpPr/>
          <p:nvPr/>
        </p:nvSpPr>
        <p:spPr>
          <a:xfrm>
            <a:off x="7300913" y="6852880"/>
            <a:ext cx="6571178" cy="260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 sahifangizda statik fayllardan foydalaning.</a:t>
            </a:r>
            <a:endParaRPr lang="en-US" sz="12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174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1284" y="3407926"/>
            <a:ext cx="6529388" cy="494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Bootstrap nima va nima uchun kerak?</a:t>
            </a:r>
            <a:endParaRPr lang="en-US" sz="3100" dirty="0"/>
          </a:p>
        </p:txBody>
      </p:sp>
      <p:sp>
        <p:nvSpPr>
          <p:cNvPr id="4" name="Text 1"/>
          <p:cNvSpPr/>
          <p:nvPr/>
        </p:nvSpPr>
        <p:spPr>
          <a:xfrm>
            <a:off x="751284" y="4127540"/>
            <a:ext cx="13127831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Bootstrap - bu veb-sayt dizaynini chiroyli va moslashuvchan qilish uchun CSS va JavaScript kutubxonalari to‘plamidir. Bootstrap yordamida:</a:t>
            </a:r>
            <a:endParaRPr lang="en-US" sz="1150" dirty="0"/>
          </a:p>
        </p:txBody>
      </p:sp>
      <p:sp>
        <p:nvSpPr>
          <p:cNvPr id="5" name="Text 2"/>
          <p:cNvSpPr/>
          <p:nvPr/>
        </p:nvSpPr>
        <p:spPr>
          <a:xfrm>
            <a:off x="751284" y="4536877"/>
            <a:ext cx="13127831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Tez va qulay UI yaratish mumkin.</a:t>
            </a:r>
            <a:endParaRPr lang="en-US" sz="1150" dirty="0"/>
          </a:p>
        </p:txBody>
      </p:sp>
      <p:sp>
        <p:nvSpPr>
          <p:cNvPr id="6" name="Text 3"/>
          <p:cNvSpPr/>
          <p:nvPr/>
        </p:nvSpPr>
        <p:spPr>
          <a:xfrm>
            <a:off x="751284" y="4829770"/>
            <a:ext cx="13127831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Mobil moslashuvchanlikni ta’minlash oson.</a:t>
            </a: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751284" y="5122664"/>
            <a:ext cx="13127831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Tayyor komponentlardan foydalanish imkoniyati mavjud.</a:t>
            </a:r>
            <a:endParaRPr lang="en-US" sz="11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84" y="5558195"/>
            <a:ext cx="375642" cy="37564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77183" y="5640861"/>
            <a:ext cx="1977152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Tez UI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284" y="6410801"/>
            <a:ext cx="375642" cy="37564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277183" y="6493468"/>
            <a:ext cx="1977152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Moslashuvchan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284" y="7263408"/>
            <a:ext cx="375642" cy="37564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277183" y="7346074"/>
            <a:ext cx="1977152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Tayyor</a:t>
            </a:r>
            <a:endParaRPr lang="en-US" sz="15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86076"/>
            <a:ext cx="920210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Bootstrapni Django Loyihasiga Ulash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132052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Bootstrap’ni Django loyihasiga ikkita usulda ulash mumkin: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2722483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CDN orqali ulash: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Foydalanish uchun internet kerak.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3144917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Font typeface="+mj-lt"/>
              <a:buAutoNum type="arabicPeriod" startAt="2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Mahalliy fayllarni yuklash: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Bootstrapni yuklab olib, static papkasiga joylashtirish.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758309" y="3735348"/>
            <a:ext cx="13113782" cy="671512"/>
          </a:xfrm>
          <a:prstGeom prst="roundRect">
            <a:avLst>
              <a:gd name="adj" fmla="val 29038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47593" y="3735348"/>
            <a:ext cx="13135213" cy="671512"/>
          </a:xfrm>
          <a:prstGeom prst="roundRect">
            <a:avLst>
              <a:gd name="adj" fmla="val 4840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964168" y="3897749"/>
            <a:ext cx="1270206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&lt;link rel="stylesheet" href="https://stackpath.bootstrapcdn.com/bootstrap/4.5.2/css/bootstrap.min.css"&gt;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8309" y="4650581"/>
            <a:ext cx="13113782" cy="1018223"/>
          </a:xfrm>
          <a:prstGeom prst="roundRect">
            <a:avLst>
              <a:gd name="adj" fmla="val 19151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747593" y="4650581"/>
            <a:ext cx="13135213" cy="1018223"/>
          </a:xfrm>
          <a:prstGeom prst="roundRect">
            <a:avLst>
              <a:gd name="adj" fmla="val 3192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964168" y="4812983"/>
            <a:ext cx="1270206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{% load static %}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&lt;link rel="stylesheet" type="text/css" href="{% static 'bootstrap/css/bootstrap.min.css' %}"&gt;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58309" y="612909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CDN orqali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8309" y="670190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Internet orqali Bootstrapni tezda ulash.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587139" y="612909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Mahalliy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87139" y="670190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Bootstrap fayllarini loyihaga yuklab ulash.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5353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459" y="1717119"/>
            <a:ext cx="5003363" cy="481917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1284" y="590312"/>
            <a:ext cx="7641431" cy="1270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Bootstrap yordamida oddiy interfeys yaratish</a:t>
            </a:r>
            <a:endParaRPr lang="en-US" sz="4000" dirty="0"/>
          </a:p>
        </p:txBody>
      </p:sp>
      <p:sp>
        <p:nvSpPr>
          <p:cNvPr id="5" name="Text 1"/>
          <p:cNvSpPr/>
          <p:nvPr/>
        </p:nvSpPr>
        <p:spPr>
          <a:xfrm>
            <a:off x="751284" y="2150983"/>
            <a:ext cx="7641431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Bootstrap yordamida oddiy navbar va button yaratamiz.</a:t>
            </a:r>
            <a:endParaRPr lang="en-US" sz="1500" dirty="0"/>
          </a:p>
        </p:txBody>
      </p:sp>
      <p:sp>
        <p:nvSpPr>
          <p:cNvPr id="6" name="Shape 2"/>
          <p:cNvSpPr/>
          <p:nvPr/>
        </p:nvSpPr>
        <p:spPr>
          <a:xfrm>
            <a:off x="751284" y="2677358"/>
            <a:ext cx="7641431" cy="1526143"/>
          </a:xfrm>
          <a:prstGeom prst="roundRect">
            <a:avLst>
              <a:gd name="adj" fmla="val 11394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3"/>
          <p:cNvSpPr/>
          <p:nvPr/>
        </p:nvSpPr>
        <p:spPr>
          <a:xfrm>
            <a:off x="741640" y="2677358"/>
            <a:ext cx="7660719" cy="1526143"/>
          </a:xfrm>
          <a:prstGeom prst="roundRect">
            <a:avLst>
              <a:gd name="adj" fmla="val 1899"/>
            </a:avLst>
          </a:prstGeom>
          <a:solidFill>
            <a:srgbClr val="D2CFF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934760" y="2822258"/>
            <a:ext cx="7274481" cy="1236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&lt;nav class="navbar navbar-expand-lg navbar-light bg-light"&gt;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&lt;a class="navbar-brand" href="#"&gt;MySite&lt;/a&gt;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&lt;/nav&gt;</a:t>
            </a:r>
            <a:endParaRPr lang="en-US" sz="1500" dirty="0"/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highlight>
                  <a:srgbClr val="D2CFF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&lt;button type="button" class="btn btn-primary"&gt;Boshlash&lt;/button&gt;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751284" y="4420791"/>
            <a:ext cx="7641431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Natija: Navbar va tugma chiroyli va mobil moslashuvchan ko‘rinishda paydo bo‘ladi.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751284" y="5933837"/>
            <a:ext cx="2230874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Navbar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751284" y="6367343"/>
            <a:ext cx="2230874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Asosiy navigatsiya paneli.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516" y="5256252"/>
            <a:ext cx="2406968" cy="240696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597473" y="6134100"/>
            <a:ext cx="289084" cy="361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250" dirty="0"/>
          </a:p>
        </p:txBody>
      </p:sp>
      <p:sp>
        <p:nvSpPr>
          <p:cNvPr id="14" name="Text 9"/>
          <p:cNvSpPr/>
          <p:nvPr/>
        </p:nvSpPr>
        <p:spPr>
          <a:xfrm>
            <a:off x="6065282" y="5336977"/>
            <a:ext cx="2327434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Tugma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065282" y="5770483"/>
            <a:ext cx="2327434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Interaktiv element.</a:t>
            </a:r>
            <a:endParaRPr lang="en-US" sz="15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516" y="5256252"/>
            <a:ext cx="2406968" cy="2406968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967764" y="5632609"/>
            <a:ext cx="289084" cy="361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250" dirty="0"/>
          </a:p>
        </p:txBody>
      </p:sp>
      <p:sp>
        <p:nvSpPr>
          <p:cNvPr id="18" name="Text 12"/>
          <p:cNvSpPr/>
          <p:nvPr/>
        </p:nvSpPr>
        <p:spPr>
          <a:xfrm>
            <a:off x="6065282" y="6530816"/>
            <a:ext cx="2327434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Moslashuvchan</a:t>
            </a:r>
            <a:endParaRPr lang="en-US" sz="2000" dirty="0"/>
          </a:p>
        </p:txBody>
      </p:sp>
      <p:sp>
        <p:nvSpPr>
          <p:cNvPr id="19" name="Text 13"/>
          <p:cNvSpPr/>
          <p:nvPr/>
        </p:nvSpPr>
        <p:spPr>
          <a:xfrm>
            <a:off x="6065282" y="6964323"/>
            <a:ext cx="2327434" cy="618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Mobil qurilmalarga mos dizayn.</a:t>
            </a:r>
            <a:endParaRPr lang="en-US" sz="15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516" y="5256252"/>
            <a:ext cx="2406968" cy="2406968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4716899" y="7070050"/>
            <a:ext cx="289084" cy="361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2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90111"/>
            <a:ext cx="613802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Loyihani Namoyish Etish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122646"/>
            <a:ext cx="4655463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loyihasi yaratildi va unda Bootstrap orqali interfeys tuzildi. Bootstrap komponentlari: Navbar, Card va Button. Bootstrap va statik fayllar muvaffaqiyatli ulanishi namoyish qilindi.</a:t>
            </a:r>
            <a:endParaRPr lang="en-US" sz="1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649" y="2171462"/>
            <a:ext cx="4876324" cy="2742843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785455" y="5390912"/>
            <a:ext cx="487204" cy="563166"/>
          </a:xfrm>
          <a:prstGeom prst="roundRect">
            <a:avLst>
              <a:gd name="adj" fmla="val 11261"/>
            </a:avLst>
          </a:prstGeom>
          <a:solidFill>
            <a:srgbClr val="E5E0D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5401747"/>
            <a:ext cx="541615" cy="5416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8309" y="61599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Navbar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58309" y="6646069"/>
            <a:ext cx="415456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Yuqori navigatsiya paneli.</a:t>
            </a:r>
            <a:endParaRPr lang="en-US" sz="1700" dirty="0"/>
          </a:p>
        </p:txBody>
      </p:sp>
      <p:sp>
        <p:nvSpPr>
          <p:cNvPr id="9" name="Shape 5"/>
          <p:cNvSpPr/>
          <p:nvPr/>
        </p:nvSpPr>
        <p:spPr>
          <a:xfrm>
            <a:off x="5264944" y="5390912"/>
            <a:ext cx="487204" cy="563166"/>
          </a:xfrm>
          <a:prstGeom prst="roundRect">
            <a:avLst>
              <a:gd name="adj" fmla="val 11261"/>
            </a:avLst>
          </a:prstGeom>
          <a:solidFill>
            <a:srgbClr val="E5E0D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7798" y="5401747"/>
            <a:ext cx="541615" cy="54161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237798" y="61599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Card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5237798" y="6646069"/>
            <a:ext cx="41546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Ma'lumotlarni ko'rsatish uchun qulay element.</a:t>
            </a:r>
            <a:endParaRPr lang="en-US" sz="1700" dirty="0"/>
          </a:p>
        </p:txBody>
      </p:sp>
      <p:sp>
        <p:nvSpPr>
          <p:cNvPr id="13" name="Shape 8"/>
          <p:cNvSpPr/>
          <p:nvPr/>
        </p:nvSpPr>
        <p:spPr>
          <a:xfrm>
            <a:off x="9744551" y="5390912"/>
            <a:ext cx="487204" cy="563166"/>
          </a:xfrm>
          <a:prstGeom prst="roundRect">
            <a:avLst>
              <a:gd name="adj" fmla="val 11261"/>
            </a:avLst>
          </a:prstGeom>
          <a:solidFill>
            <a:srgbClr val="E5E0D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405" y="5401747"/>
            <a:ext cx="541615" cy="54161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717405" y="61599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Button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9717405" y="6646069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Amalni bajarish uchun interaktiv tugma.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34088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Xulosa va Savollar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378512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Django’da statik fayllarni boshqarish muhim ahamiyatga ega. Bootstrap orqali interfeysni chiroyli va tez tayyorlash mumkin. Bootstrapni to‘g‘ri ulash va mahalliy yoki CDN’dan foydalanish farqlari muhokama qilindi.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3315653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Savollar bo‘lsa, marhamat!</a:t>
            </a:r>
            <a:endParaRPr lang="en-US" sz="1700" dirty="0"/>
          </a:p>
        </p:txBody>
      </p:sp>
      <p:sp>
        <p:nvSpPr>
          <p:cNvPr id="5" name="Shape 3"/>
          <p:cNvSpPr/>
          <p:nvPr/>
        </p:nvSpPr>
        <p:spPr>
          <a:xfrm>
            <a:off x="758309" y="414980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97" y="4179749"/>
            <a:ext cx="342067" cy="42755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462326" y="414980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Statik Fayllar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462326" y="4635937"/>
            <a:ext cx="352282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Veb-sayt resurslarini boshqarish.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5201722" y="414980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09" y="4179749"/>
            <a:ext cx="342067" cy="427553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905738" y="414980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Bootstrap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905738" y="4635937"/>
            <a:ext cx="352282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Tez va chiroyli interfeys yaratish.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9645134" y="414980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822" y="4179749"/>
            <a:ext cx="342067" cy="427553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0349151" y="414980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Ulash Usullari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10349151" y="4635937"/>
            <a:ext cx="352282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CDN va mahalliy ulash farqlari.</a:t>
            </a:r>
            <a:endParaRPr lang="en-US" sz="1700" dirty="0"/>
          </a:p>
        </p:txBody>
      </p:sp>
      <p:sp>
        <p:nvSpPr>
          <p:cNvPr id="17" name="Text 12"/>
          <p:cNvSpPr/>
          <p:nvPr/>
        </p:nvSpPr>
        <p:spPr>
          <a:xfrm>
            <a:off x="5313759" y="5307568"/>
            <a:ext cx="4002881" cy="855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
Savollar bo‘lsa, marhamat!</a:t>
            </a:r>
            <a:endParaRPr lang="en-US" sz="2650" dirty="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656" y="5755660"/>
            <a:ext cx="501491" cy="401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662</Words>
  <Application>Microsoft Office PowerPoint</Application>
  <PresentationFormat>Custom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Montserrat</vt:lpstr>
      <vt:lpstr>Consolas</vt:lpstr>
      <vt:lpstr>Montserrat Bold</vt:lpstr>
      <vt:lpstr>Barlow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Adham Isoqov</cp:lastModifiedBy>
  <cp:revision>2</cp:revision>
  <dcterms:created xsi:type="dcterms:W3CDTF">2025-03-23T12:35:16Z</dcterms:created>
  <dcterms:modified xsi:type="dcterms:W3CDTF">2025-03-23T12:38:44Z</dcterms:modified>
</cp:coreProperties>
</file>