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strument Sans Medium" panose="020B0604020202020204" charset="0"/>
      <p:regular r:id="rId14"/>
    </p:embeddedFont>
    <p:embeddedFont>
      <p:font typeface="Instrument Sans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053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The Magic Kitchen: Understanding Node.js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 how Node.js works using a fast-food kitchen analogy. Build a todo list app step by step.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85661"/>
            <a:ext cx="233838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E3063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Adham Magdy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2410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Node.js Architecture Explained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V8 Engine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chef's brain that executes JavaScript and processes orders.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libuv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Kitchen staff handling file reads and network requests simultaneously.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Event Loop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Head chef assigning tasks and ensuring smooth operation.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4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Blocking vs Non-Blocking Code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5414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Blocking Code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224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Chef waits for fries before taking next order, causing delays.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503896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7017306" y="5116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Non-Blocking Code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560724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Chef delegates fries prep and continues making burgers without waiting.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Todo App Structure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91853"/>
            <a:ext cx="3664863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src/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Controllers, routes, services, middleware, and utilities.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91853"/>
            <a:ext cx="3664863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prisma/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Database schema and models mapping to tables.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tests/ &amp; Config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 files and environment variables for setup.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80" y="283488"/>
            <a:ext cx="3520440" cy="12877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6549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Prisma Todo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7039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Model Explained</a:t>
            </a:r>
            <a:endParaRPr lang="en-US" sz="4450" dirty="0"/>
          </a:p>
        </p:txBody>
      </p:sp>
      <p:sp>
        <p:nvSpPr>
          <p:cNvPr id="6" name="Shape 2"/>
          <p:cNvSpPr/>
          <p:nvPr/>
        </p:nvSpPr>
        <p:spPr>
          <a:xfrm>
            <a:off x="793790" y="575286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7" name="Text 3"/>
          <p:cNvSpPr/>
          <p:nvPr/>
        </p:nvSpPr>
        <p:spPr>
          <a:xfrm>
            <a:off x="1530906" y="5830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Database Mapping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632114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Models map directly to database tables with strong typing.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235893" y="575286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0" name="Text 6"/>
          <p:cNvSpPr/>
          <p:nvPr/>
        </p:nvSpPr>
        <p:spPr>
          <a:xfrm>
            <a:off x="5973008" y="58307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Relationships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973008" y="632114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linked to todos via @relation for data integrity.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677995" y="575286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3" name="Text 9"/>
          <p:cNvSpPr/>
          <p:nvPr/>
        </p:nvSpPr>
        <p:spPr>
          <a:xfrm>
            <a:off x="10415111" y="5830729"/>
            <a:ext cx="30116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Constraints &amp; Defaults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10415111" y="632114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Fields have defaults and validations like @id and @unique.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85587"/>
            <a:ext cx="9879465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Todo Services, Controllers &amp; Routes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43307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70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Services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6053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Applies business logic and deals with database (through ORM models)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313158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539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Controllers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03039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Handles requests like viewing, adding, updating, and deleting todos.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98301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209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Routes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70024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Defines API endpoints for todo operations.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479846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there are no dumb questions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234</Words>
  <Application>Microsoft Office PowerPoint</Application>
  <PresentationFormat>Custom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Instrument Sans Medium</vt:lpstr>
      <vt:lpstr>Arial</vt:lpstr>
      <vt:lpstr>Instrument Sans Semi Bold</vt:lpstr>
      <vt:lpstr>Instrument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Astro</cp:lastModifiedBy>
  <cp:revision>2</cp:revision>
  <dcterms:created xsi:type="dcterms:W3CDTF">2025-05-21T17:45:24Z</dcterms:created>
  <dcterms:modified xsi:type="dcterms:W3CDTF">2025-05-21T17:53:04Z</dcterms:modified>
</cp:coreProperties>
</file>