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Lexend SemiBold"/>
      <p:regular r:id="rId19"/>
      <p:bold r:id="rId20"/>
    </p:embeddedFont>
    <p:embeddedFont>
      <p:font typeface="Lexend Light"/>
      <p:regular r:id="rId21"/>
      <p:bold r:id="rId22"/>
    </p:embeddedFont>
    <p:embeddedFont>
      <p:font typeface="Lexend"/>
      <p:regular r:id="rId23"/>
      <p:bold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exendSemiBold-bold.fntdata"/><Relationship Id="rId22" Type="http://schemas.openxmlformats.org/officeDocument/2006/relationships/font" Target="fonts/LexendLight-bold.fntdata"/><Relationship Id="rId21" Type="http://schemas.openxmlformats.org/officeDocument/2006/relationships/font" Target="fonts/LexendLight-regular.fntdata"/><Relationship Id="rId24" Type="http://schemas.openxmlformats.org/officeDocument/2006/relationships/font" Target="fonts/Lexend-bold.fntdata"/><Relationship Id="rId23" Type="http://schemas.openxmlformats.org/officeDocument/2006/relationships/font" Target="fonts/Lexen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LexendSemiBold-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1" name="Shape 1861"/>
        <p:cNvGrpSpPr/>
        <p:nvPr/>
      </p:nvGrpSpPr>
      <p:grpSpPr>
        <a:xfrm>
          <a:off x="0" y="0"/>
          <a:ext cx="0" cy="0"/>
          <a:chOff x="0" y="0"/>
          <a:chExt cx="0" cy="0"/>
        </a:xfrm>
      </p:grpSpPr>
      <p:sp>
        <p:nvSpPr>
          <p:cNvPr id="1862" name="Google Shape;1862;g340d012c1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3" name="Google Shape;1863;g340d012c1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5" name="Shape 2025"/>
        <p:cNvGrpSpPr/>
        <p:nvPr/>
      </p:nvGrpSpPr>
      <p:grpSpPr>
        <a:xfrm>
          <a:off x="0" y="0"/>
          <a:ext cx="0" cy="0"/>
          <a:chOff x="0" y="0"/>
          <a:chExt cx="0" cy="0"/>
        </a:xfrm>
      </p:grpSpPr>
      <p:sp>
        <p:nvSpPr>
          <p:cNvPr id="2026" name="Google Shape;2026;g3414bcbd82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7" name="Google Shape;2027;g3414bcbd82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340d012c1cf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340d012c1cf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8" name="Shape 2048"/>
        <p:cNvGrpSpPr/>
        <p:nvPr/>
      </p:nvGrpSpPr>
      <p:grpSpPr>
        <a:xfrm>
          <a:off x="0" y="0"/>
          <a:ext cx="0" cy="0"/>
          <a:chOff x="0" y="0"/>
          <a:chExt cx="0" cy="0"/>
        </a:xfrm>
      </p:grpSpPr>
      <p:sp>
        <p:nvSpPr>
          <p:cNvPr id="2049" name="Google Shape;2049;g340d012c1cf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0" name="Google Shape;2050;g340d012c1c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340fe7e66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340fe7e66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9" name="Shape 1899"/>
        <p:cNvGrpSpPr/>
        <p:nvPr/>
      </p:nvGrpSpPr>
      <p:grpSpPr>
        <a:xfrm>
          <a:off x="0" y="0"/>
          <a:ext cx="0" cy="0"/>
          <a:chOff x="0" y="0"/>
          <a:chExt cx="0" cy="0"/>
        </a:xfrm>
      </p:grpSpPr>
      <p:sp>
        <p:nvSpPr>
          <p:cNvPr id="1900" name="Google Shape;1900;g340d012c1c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1" name="Google Shape;1901;g340d012c1c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9" name="Shape 1939"/>
        <p:cNvGrpSpPr/>
        <p:nvPr/>
      </p:nvGrpSpPr>
      <p:grpSpPr>
        <a:xfrm>
          <a:off x="0" y="0"/>
          <a:ext cx="0" cy="0"/>
          <a:chOff x="0" y="0"/>
          <a:chExt cx="0" cy="0"/>
        </a:xfrm>
      </p:grpSpPr>
      <p:sp>
        <p:nvSpPr>
          <p:cNvPr id="1940" name="Google Shape;1940;g340d012c1c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1" name="Google Shape;1941;g340d012c1c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7" name="Shape 1957"/>
        <p:cNvGrpSpPr/>
        <p:nvPr/>
      </p:nvGrpSpPr>
      <p:grpSpPr>
        <a:xfrm>
          <a:off x="0" y="0"/>
          <a:ext cx="0" cy="0"/>
          <a:chOff x="0" y="0"/>
          <a:chExt cx="0" cy="0"/>
        </a:xfrm>
      </p:grpSpPr>
      <p:sp>
        <p:nvSpPr>
          <p:cNvPr id="1958" name="Google Shape;1958;g340d012c1cf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9" name="Google Shape;1959;g340d012c1cf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1" name="Shape 1971"/>
        <p:cNvGrpSpPr/>
        <p:nvPr/>
      </p:nvGrpSpPr>
      <p:grpSpPr>
        <a:xfrm>
          <a:off x="0" y="0"/>
          <a:ext cx="0" cy="0"/>
          <a:chOff x="0" y="0"/>
          <a:chExt cx="0" cy="0"/>
        </a:xfrm>
      </p:grpSpPr>
      <p:sp>
        <p:nvSpPr>
          <p:cNvPr id="1972" name="Google Shape;1972;g340d012c1cf_0_2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3" name="Google Shape;1973;g340d012c1cf_0_2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2" name="Shape 1982"/>
        <p:cNvGrpSpPr/>
        <p:nvPr/>
      </p:nvGrpSpPr>
      <p:grpSpPr>
        <a:xfrm>
          <a:off x="0" y="0"/>
          <a:ext cx="0" cy="0"/>
          <a:chOff x="0" y="0"/>
          <a:chExt cx="0" cy="0"/>
        </a:xfrm>
      </p:grpSpPr>
      <p:sp>
        <p:nvSpPr>
          <p:cNvPr id="1983" name="Google Shape;1983;g3414bcbd8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4" name="Google Shape;1984;g3414bcbd8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6" name="Shape 1996"/>
        <p:cNvGrpSpPr/>
        <p:nvPr/>
      </p:nvGrpSpPr>
      <p:grpSpPr>
        <a:xfrm>
          <a:off x="0" y="0"/>
          <a:ext cx="0" cy="0"/>
          <a:chOff x="0" y="0"/>
          <a:chExt cx="0" cy="0"/>
        </a:xfrm>
      </p:grpSpPr>
      <p:sp>
        <p:nvSpPr>
          <p:cNvPr id="1997" name="Google Shape;1997;g3414bcbd82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8" name="Google Shape;1998;g3414bcbd82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8" name="Shape 2008"/>
        <p:cNvGrpSpPr/>
        <p:nvPr/>
      </p:nvGrpSpPr>
      <p:grpSpPr>
        <a:xfrm>
          <a:off x="0" y="0"/>
          <a:ext cx="0" cy="0"/>
          <a:chOff x="0" y="0"/>
          <a:chExt cx="0" cy="0"/>
        </a:xfrm>
      </p:grpSpPr>
      <p:sp>
        <p:nvSpPr>
          <p:cNvPr id="2009" name="Google Shape;2009;g340d012c1c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0" name="Google Shape;2010;g340d012c1c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7" name="Shape 2017"/>
        <p:cNvGrpSpPr/>
        <p:nvPr/>
      </p:nvGrpSpPr>
      <p:grpSpPr>
        <a:xfrm>
          <a:off x="0" y="0"/>
          <a:ext cx="0" cy="0"/>
          <a:chOff x="0" y="0"/>
          <a:chExt cx="0" cy="0"/>
        </a:xfrm>
      </p:grpSpPr>
      <p:sp>
        <p:nvSpPr>
          <p:cNvPr id="2018" name="Google Shape;2018;g3414bcbd82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9" name="Google Shape;2019;g3414bcbd82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9" name="Shape 9"/>
        <p:cNvGrpSpPr/>
        <p:nvPr/>
      </p:nvGrpSpPr>
      <p:grpSpPr>
        <a:xfrm>
          <a:off x="0" y="0"/>
          <a:ext cx="0" cy="0"/>
          <a:chOff x="0" y="0"/>
          <a:chExt cx="0" cy="0"/>
        </a:xfrm>
      </p:grpSpPr>
      <p:sp>
        <p:nvSpPr>
          <p:cNvPr id="10" name="Google Shape;10;p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 name="Google Shape;11;p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2" name="Google Shape;12;p2"/>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3" name="Google Shape;13;p2"/>
          <p:cNvSpPr txBox="1"/>
          <p:nvPr>
            <p:ph idx="2"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2"/>
          <p:cNvSpPr txBox="1"/>
          <p:nvPr>
            <p:ph idx="3"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6" name="Google Shape;16;p2"/>
          <p:cNvSpPr txBox="1"/>
          <p:nvPr>
            <p:ph idx="4"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555" name="Shape 555"/>
        <p:cNvGrpSpPr/>
        <p:nvPr/>
      </p:nvGrpSpPr>
      <p:grpSpPr>
        <a:xfrm>
          <a:off x="0" y="0"/>
          <a:ext cx="0" cy="0"/>
          <a:chOff x="0" y="0"/>
          <a:chExt cx="0" cy="0"/>
        </a:xfrm>
      </p:grpSpPr>
      <p:grpSp>
        <p:nvGrpSpPr>
          <p:cNvPr id="556" name="Google Shape;556;p11"/>
          <p:cNvGrpSpPr/>
          <p:nvPr/>
        </p:nvGrpSpPr>
        <p:grpSpPr>
          <a:xfrm>
            <a:off x="-6096" y="-3429"/>
            <a:ext cx="9156192" cy="5150358"/>
            <a:chOff x="0" y="0"/>
            <a:chExt cx="12192000" cy="6858000"/>
          </a:xfrm>
        </p:grpSpPr>
        <p:sp>
          <p:nvSpPr>
            <p:cNvPr id="557" name="Google Shape;557;p1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8" name="Google Shape;558;p1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9" name="Google Shape;559;p1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0" name="Google Shape;560;p1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1" name="Google Shape;561;p1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2" name="Google Shape;562;p1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3" name="Google Shape;563;p1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4" name="Google Shape;564;p1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5" name="Google Shape;565;p1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6" name="Google Shape;566;p1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7" name="Google Shape;567;p1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8" name="Google Shape;568;p1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9" name="Google Shape;569;p1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0" name="Google Shape;570;p1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1" name="Google Shape;571;p1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2" name="Google Shape;572;p1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3" name="Google Shape;573;p1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4" name="Google Shape;574;p1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5" name="Google Shape;575;p1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6" name="Google Shape;576;p1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7" name="Google Shape;577;p1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8" name="Google Shape;578;p1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9" name="Google Shape;579;p1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0" name="Google Shape;580;p1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1" name="Google Shape;581;p1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2" name="Google Shape;582;p1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3" name="Google Shape;583;p1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4" name="Google Shape;584;p1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5" name="Google Shape;585;p1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6" name="Google Shape;586;p1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7" name="Google Shape;587;p1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8" name="Google Shape;588;p1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9" name="Google Shape;589;p1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0" name="Google Shape;590;p1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1" name="Google Shape;591;p1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2" name="Google Shape;592;p1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3" name="Google Shape;593;p1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4" name="Google Shape;594;p1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5" name="Google Shape;595;p1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6" name="Google Shape;596;p1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7" name="Google Shape;597;p1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8" name="Google Shape;598;p1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9" name="Google Shape;599;p1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0" name="Google Shape;600;p1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1" name="Google Shape;601;p1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2" name="Google Shape;602;p1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3" name="Google Shape;603;p1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4" name="Google Shape;604;p1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5" name="Google Shape;605;p1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6" name="Google Shape;606;p1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7" name="Google Shape;607;p1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8" name="Google Shape;608;p1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9" name="Google Shape;609;p1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0" name="Google Shape;610;p1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1" name="Google Shape;611;p1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2" name="Google Shape;612;p1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3" name="Google Shape;613;p1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4" name="Google Shape;614;p1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5" name="Google Shape;615;p1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16" name="Google Shape;616;p1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17" name="Google Shape;617;p1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8" name="Google Shape;618;p11"/>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19" name="Google Shape;619;p11"/>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20" name="Google Shape;620;p1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621" name="Shape 621"/>
        <p:cNvGrpSpPr/>
        <p:nvPr/>
      </p:nvGrpSpPr>
      <p:grpSpPr>
        <a:xfrm>
          <a:off x="0" y="0"/>
          <a:ext cx="0" cy="0"/>
          <a:chOff x="0" y="0"/>
          <a:chExt cx="0" cy="0"/>
        </a:xfrm>
      </p:grpSpPr>
      <p:grpSp>
        <p:nvGrpSpPr>
          <p:cNvPr id="622" name="Google Shape;622;p12"/>
          <p:cNvGrpSpPr/>
          <p:nvPr/>
        </p:nvGrpSpPr>
        <p:grpSpPr>
          <a:xfrm>
            <a:off x="-6096" y="-3429"/>
            <a:ext cx="9156192" cy="5150358"/>
            <a:chOff x="0" y="0"/>
            <a:chExt cx="12192000" cy="6858000"/>
          </a:xfrm>
        </p:grpSpPr>
        <p:sp>
          <p:nvSpPr>
            <p:cNvPr id="623" name="Google Shape;623;p1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4" name="Google Shape;624;p1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5" name="Google Shape;625;p1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6" name="Google Shape;626;p1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7" name="Google Shape;627;p1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8" name="Google Shape;628;p1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9" name="Google Shape;629;p1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0" name="Google Shape;630;p1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1" name="Google Shape;631;p1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2" name="Google Shape;632;p1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3" name="Google Shape;633;p1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4" name="Google Shape;634;p1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5" name="Google Shape;635;p1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6" name="Google Shape;636;p1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7" name="Google Shape;637;p1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8" name="Google Shape;638;p1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9" name="Google Shape;639;p1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0" name="Google Shape;640;p1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1" name="Google Shape;641;p1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2" name="Google Shape;642;p1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3" name="Google Shape;643;p1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4" name="Google Shape;644;p1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5" name="Google Shape;645;p1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6" name="Google Shape;646;p1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7" name="Google Shape;647;p1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8" name="Google Shape;648;p1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9" name="Google Shape;649;p1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0" name="Google Shape;650;p1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1" name="Google Shape;651;p1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2" name="Google Shape;652;p1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3" name="Google Shape;653;p1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4" name="Google Shape;654;p1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5" name="Google Shape;655;p1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6" name="Google Shape;656;p1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7" name="Google Shape;657;p1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8" name="Google Shape;658;p1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9" name="Google Shape;659;p1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0" name="Google Shape;660;p1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1" name="Google Shape;661;p1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2" name="Google Shape;662;p1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3" name="Google Shape;663;p1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4" name="Google Shape;664;p1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5" name="Google Shape;665;p1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6" name="Google Shape;666;p1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7" name="Google Shape;667;p1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8" name="Google Shape;668;p1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9" name="Google Shape;669;p1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0" name="Google Shape;670;p1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1" name="Google Shape;671;p1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2" name="Google Shape;672;p1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3" name="Google Shape;673;p1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4" name="Google Shape;674;p1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5" name="Google Shape;675;p1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6" name="Google Shape;676;p1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7" name="Google Shape;677;p1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8" name="Google Shape;678;p1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9" name="Google Shape;679;p1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0" name="Google Shape;680;p1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1" name="Google Shape;681;p1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82" name="Google Shape;682;p1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83" name="Google Shape;683;p1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4" name="Google Shape;684;p12"/>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85" name="Google Shape;685;p12"/>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86" name="Google Shape;686;p12"/>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87" name="Google Shape;687;p1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688" name="Shape 688"/>
        <p:cNvGrpSpPr/>
        <p:nvPr/>
      </p:nvGrpSpPr>
      <p:grpSpPr>
        <a:xfrm>
          <a:off x="0" y="0"/>
          <a:ext cx="0" cy="0"/>
          <a:chOff x="0" y="0"/>
          <a:chExt cx="0" cy="0"/>
        </a:xfrm>
      </p:grpSpPr>
      <p:grpSp>
        <p:nvGrpSpPr>
          <p:cNvPr id="689" name="Google Shape;689;p13"/>
          <p:cNvGrpSpPr/>
          <p:nvPr/>
        </p:nvGrpSpPr>
        <p:grpSpPr>
          <a:xfrm>
            <a:off x="-6096" y="-3429"/>
            <a:ext cx="9156192" cy="5150358"/>
            <a:chOff x="0" y="0"/>
            <a:chExt cx="12192000" cy="6858000"/>
          </a:xfrm>
        </p:grpSpPr>
        <p:sp>
          <p:nvSpPr>
            <p:cNvPr id="690" name="Google Shape;690;p1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1" name="Google Shape;691;p1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2" name="Google Shape;692;p1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3" name="Google Shape;693;p1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4" name="Google Shape;694;p1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5" name="Google Shape;695;p1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6" name="Google Shape;696;p1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7" name="Google Shape;697;p1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8" name="Google Shape;698;p1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9" name="Google Shape;699;p1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0" name="Google Shape;700;p1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1" name="Google Shape;701;p1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2" name="Google Shape;702;p1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3" name="Google Shape;703;p1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4" name="Google Shape;704;p1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5" name="Google Shape;705;p1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6" name="Google Shape;706;p1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7" name="Google Shape;707;p1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8" name="Google Shape;708;p1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9" name="Google Shape;709;p1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0" name="Google Shape;710;p1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1" name="Google Shape;711;p1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2" name="Google Shape;712;p1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3" name="Google Shape;713;p1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4" name="Google Shape;714;p1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5" name="Google Shape;715;p1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6" name="Google Shape;716;p1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7" name="Google Shape;717;p1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8" name="Google Shape;718;p1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9" name="Google Shape;719;p1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0" name="Google Shape;720;p1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1" name="Google Shape;721;p1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2" name="Google Shape;722;p1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3" name="Google Shape;723;p1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4" name="Google Shape;724;p1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5" name="Google Shape;725;p1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6" name="Google Shape;726;p1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7" name="Google Shape;727;p1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8" name="Google Shape;728;p1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9" name="Google Shape;729;p1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0" name="Google Shape;730;p1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1" name="Google Shape;731;p1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2" name="Google Shape;732;p1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3" name="Google Shape;733;p1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4" name="Google Shape;734;p1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5" name="Google Shape;735;p1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6" name="Google Shape;736;p1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7" name="Google Shape;737;p1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8" name="Google Shape;738;p1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9" name="Google Shape;739;p1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0" name="Google Shape;740;p1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1" name="Google Shape;741;p1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2" name="Google Shape;742;p1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3" name="Google Shape;743;p1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4" name="Google Shape;744;p1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5" name="Google Shape;745;p1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6" name="Google Shape;746;p1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7" name="Google Shape;747;p1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8" name="Google Shape;748;p1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49" name="Google Shape;749;p1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50" name="Google Shape;750;p1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1" name="Google Shape;751;p13"/>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52" name="Google Shape;752;p1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753" name="Shape 753"/>
        <p:cNvGrpSpPr/>
        <p:nvPr/>
      </p:nvGrpSpPr>
      <p:grpSpPr>
        <a:xfrm>
          <a:off x="0" y="0"/>
          <a:ext cx="0" cy="0"/>
          <a:chOff x="0" y="0"/>
          <a:chExt cx="0" cy="0"/>
        </a:xfrm>
      </p:grpSpPr>
      <p:grpSp>
        <p:nvGrpSpPr>
          <p:cNvPr id="754" name="Google Shape;754;p14"/>
          <p:cNvGrpSpPr/>
          <p:nvPr/>
        </p:nvGrpSpPr>
        <p:grpSpPr>
          <a:xfrm>
            <a:off x="-6096" y="-3429"/>
            <a:ext cx="9156192" cy="5150358"/>
            <a:chOff x="0" y="0"/>
            <a:chExt cx="12192000" cy="6858000"/>
          </a:xfrm>
        </p:grpSpPr>
        <p:sp>
          <p:nvSpPr>
            <p:cNvPr id="755" name="Google Shape;755;p1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6" name="Google Shape;756;p1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7" name="Google Shape;757;p1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8" name="Google Shape;758;p1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9" name="Google Shape;759;p1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0" name="Google Shape;760;p1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1" name="Google Shape;761;p1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2" name="Google Shape;762;p1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3" name="Google Shape;763;p1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4" name="Google Shape;764;p1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5" name="Google Shape;765;p1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6" name="Google Shape;766;p1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7" name="Google Shape;767;p1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8" name="Google Shape;768;p1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9" name="Google Shape;769;p1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0" name="Google Shape;770;p1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1" name="Google Shape;771;p1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2" name="Google Shape;772;p1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3" name="Google Shape;773;p1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4" name="Google Shape;774;p1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5" name="Google Shape;775;p1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6" name="Google Shape;776;p1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7" name="Google Shape;777;p1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8" name="Google Shape;778;p1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9" name="Google Shape;779;p1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0" name="Google Shape;780;p1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1" name="Google Shape;781;p1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2" name="Google Shape;782;p1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3" name="Google Shape;783;p1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4" name="Google Shape;784;p1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5" name="Google Shape;785;p1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6" name="Google Shape;786;p1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7" name="Google Shape;787;p1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8" name="Google Shape;788;p1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9" name="Google Shape;789;p1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0" name="Google Shape;790;p1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1" name="Google Shape;791;p1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2" name="Google Shape;792;p1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3" name="Google Shape;793;p1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4" name="Google Shape;794;p1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5" name="Google Shape;795;p1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6" name="Google Shape;796;p1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7" name="Google Shape;797;p1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8" name="Google Shape;798;p1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9" name="Google Shape;799;p1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0" name="Google Shape;800;p1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1" name="Google Shape;801;p1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2" name="Google Shape;802;p1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3" name="Google Shape;803;p1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4" name="Google Shape;804;p1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5" name="Google Shape;805;p1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6" name="Google Shape;806;p1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7" name="Google Shape;807;p1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8" name="Google Shape;808;p1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9" name="Google Shape;809;p1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0" name="Google Shape;810;p1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1" name="Google Shape;811;p1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2" name="Google Shape;812;p1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3" name="Google Shape;813;p1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14" name="Google Shape;814;p1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15" name="Google Shape;815;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6" name="Google Shape;816;p14"/>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17" name="Google Shape;817;p14"/>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8" name="Google Shape;818;p14"/>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19" name="Google Shape;819;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820" name="Shape 820"/>
        <p:cNvGrpSpPr/>
        <p:nvPr/>
      </p:nvGrpSpPr>
      <p:grpSpPr>
        <a:xfrm>
          <a:off x="0" y="0"/>
          <a:ext cx="0" cy="0"/>
          <a:chOff x="0" y="0"/>
          <a:chExt cx="0" cy="0"/>
        </a:xfrm>
      </p:grpSpPr>
      <p:grpSp>
        <p:nvGrpSpPr>
          <p:cNvPr id="821" name="Google Shape;821;p15"/>
          <p:cNvGrpSpPr/>
          <p:nvPr/>
        </p:nvGrpSpPr>
        <p:grpSpPr>
          <a:xfrm>
            <a:off x="-6096" y="-3429"/>
            <a:ext cx="9156192" cy="5150358"/>
            <a:chOff x="0" y="0"/>
            <a:chExt cx="12192000" cy="6858000"/>
          </a:xfrm>
        </p:grpSpPr>
        <p:sp>
          <p:nvSpPr>
            <p:cNvPr id="822" name="Google Shape;822;p1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3" name="Google Shape;823;p1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4" name="Google Shape;824;p1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5" name="Google Shape;825;p1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6" name="Google Shape;826;p1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7" name="Google Shape;827;p1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8" name="Google Shape;828;p1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9" name="Google Shape;829;p1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0" name="Google Shape;830;p1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1" name="Google Shape;831;p1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2" name="Google Shape;832;p1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3" name="Google Shape;833;p1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4" name="Google Shape;834;p1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5" name="Google Shape;835;p1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6" name="Google Shape;836;p1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7" name="Google Shape;837;p1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8" name="Google Shape;838;p1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9" name="Google Shape;839;p1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0" name="Google Shape;840;p1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1" name="Google Shape;841;p1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2" name="Google Shape;842;p1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3" name="Google Shape;843;p1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4" name="Google Shape;844;p1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5" name="Google Shape;845;p1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6" name="Google Shape;846;p1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7" name="Google Shape;847;p1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8" name="Google Shape;848;p1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9" name="Google Shape;849;p1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0" name="Google Shape;850;p1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1" name="Google Shape;851;p1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2" name="Google Shape;852;p1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3" name="Google Shape;853;p1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4" name="Google Shape;854;p1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5" name="Google Shape;855;p1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6" name="Google Shape;856;p1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7" name="Google Shape;857;p1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8" name="Google Shape;858;p1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9" name="Google Shape;859;p1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0" name="Google Shape;860;p1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1" name="Google Shape;861;p1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2" name="Google Shape;862;p1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3" name="Google Shape;863;p1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4" name="Google Shape;864;p1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5" name="Google Shape;865;p1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6" name="Google Shape;866;p1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7" name="Google Shape;867;p1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8" name="Google Shape;868;p1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9" name="Google Shape;869;p1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0" name="Google Shape;870;p1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1" name="Google Shape;871;p1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2" name="Google Shape;872;p1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3" name="Google Shape;873;p1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4" name="Google Shape;874;p1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5" name="Google Shape;875;p1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6" name="Google Shape;876;p1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7" name="Google Shape;877;p1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8" name="Google Shape;878;p1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9" name="Google Shape;879;p1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0" name="Google Shape;880;p1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81" name="Google Shape;881;p1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82" name="Google Shape;882;p1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3" name="Google Shape;883;p15"/>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84" name="Google Shape;884;p1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885" name="Shape 885"/>
        <p:cNvGrpSpPr/>
        <p:nvPr/>
      </p:nvGrpSpPr>
      <p:grpSpPr>
        <a:xfrm>
          <a:off x="0" y="0"/>
          <a:ext cx="0" cy="0"/>
          <a:chOff x="0" y="0"/>
          <a:chExt cx="0" cy="0"/>
        </a:xfrm>
      </p:grpSpPr>
      <p:sp>
        <p:nvSpPr>
          <p:cNvPr id="886" name="Google Shape;886;p16"/>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87" name="Google Shape;887;p16"/>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88" name="Google Shape;8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89" name="Shape 889"/>
        <p:cNvGrpSpPr/>
        <p:nvPr/>
      </p:nvGrpSpPr>
      <p:grpSpPr>
        <a:xfrm>
          <a:off x="0" y="0"/>
          <a:ext cx="0" cy="0"/>
          <a:chOff x="0" y="0"/>
          <a:chExt cx="0" cy="0"/>
        </a:xfrm>
      </p:grpSpPr>
      <p:sp>
        <p:nvSpPr>
          <p:cNvPr id="890" name="Google Shape;890;p1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7"/>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92" name="Google Shape;892;p17"/>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93" name="Google Shape;893;p17"/>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94" name="Google Shape;894;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895" name="Shape 895"/>
        <p:cNvGrpSpPr/>
        <p:nvPr/>
      </p:nvGrpSpPr>
      <p:grpSpPr>
        <a:xfrm>
          <a:off x="0" y="0"/>
          <a:ext cx="0" cy="0"/>
          <a:chOff x="0" y="0"/>
          <a:chExt cx="0" cy="0"/>
        </a:xfrm>
      </p:grpSpPr>
      <p:grpSp>
        <p:nvGrpSpPr>
          <p:cNvPr id="896" name="Google Shape;896;p18"/>
          <p:cNvGrpSpPr/>
          <p:nvPr/>
        </p:nvGrpSpPr>
        <p:grpSpPr>
          <a:xfrm>
            <a:off x="-6096" y="-3429"/>
            <a:ext cx="9156192" cy="5150358"/>
            <a:chOff x="0" y="0"/>
            <a:chExt cx="12192000" cy="6858000"/>
          </a:xfrm>
        </p:grpSpPr>
        <p:sp>
          <p:nvSpPr>
            <p:cNvPr id="897" name="Google Shape;897;p1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8" name="Google Shape;898;p1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9" name="Google Shape;899;p1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0" name="Google Shape;900;p1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1" name="Google Shape;901;p1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2" name="Google Shape;902;p1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3" name="Google Shape;903;p1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4" name="Google Shape;904;p1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5" name="Google Shape;905;p1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6" name="Google Shape;906;p1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7" name="Google Shape;907;p1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8" name="Google Shape;908;p1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9" name="Google Shape;909;p1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0" name="Google Shape;910;p1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1" name="Google Shape;911;p1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2" name="Google Shape;912;p1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3" name="Google Shape;913;p1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4" name="Google Shape;914;p1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5" name="Google Shape;915;p1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6" name="Google Shape;916;p1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7" name="Google Shape;917;p1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8" name="Google Shape;918;p1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9" name="Google Shape;919;p1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0" name="Google Shape;920;p1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1" name="Google Shape;921;p1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2" name="Google Shape;922;p1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3" name="Google Shape;923;p1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4" name="Google Shape;924;p1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5" name="Google Shape;925;p1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6" name="Google Shape;926;p1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7" name="Google Shape;927;p1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8" name="Google Shape;928;p1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9" name="Google Shape;929;p1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0" name="Google Shape;930;p1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1" name="Google Shape;931;p1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2" name="Google Shape;932;p1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3" name="Google Shape;933;p1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4" name="Google Shape;934;p1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5" name="Google Shape;935;p1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6" name="Google Shape;936;p1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7" name="Google Shape;937;p1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8" name="Google Shape;938;p1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9" name="Google Shape;939;p1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0" name="Google Shape;940;p1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1" name="Google Shape;941;p1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2" name="Google Shape;942;p1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3" name="Google Shape;943;p1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4" name="Google Shape;944;p1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5" name="Google Shape;945;p1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6" name="Google Shape;946;p1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7" name="Google Shape;947;p1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8" name="Google Shape;948;p1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9" name="Google Shape;949;p1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0" name="Google Shape;950;p1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1" name="Google Shape;951;p1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2" name="Google Shape;952;p1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3" name="Google Shape;953;p1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4" name="Google Shape;954;p1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5" name="Google Shape;955;p1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956" name="Google Shape;956;p1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957" name="Google Shape;957;p1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8" name="Google Shape;958;p1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59" name="Google Shape;959;p18"/>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0" name="Google Shape;960;p1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961" name="Shape 961"/>
        <p:cNvGrpSpPr/>
        <p:nvPr/>
      </p:nvGrpSpPr>
      <p:grpSpPr>
        <a:xfrm>
          <a:off x="0" y="0"/>
          <a:ext cx="0" cy="0"/>
          <a:chOff x="0" y="0"/>
          <a:chExt cx="0" cy="0"/>
        </a:xfrm>
      </p:grpSpPr>
      <p:grpSp>
        <p:nvGrpSpPr>
          <p:cNvPr id="962" name="Google Shape;962;p19"/>
          <p:cNvGrpSpPr/>
          <p:nvPr/>
        </p:nvGrpSpPr>
        <p:grpSpPr>
          <a:xfrm>
            <a:off x="-6096" y="-3429"/>
            <a:ext cx="9156192" cy="5150358"/>
            <a:chOff x="0" y="0"/>
            <a:chExt cx="12192000" cy="6858000"/>
          </a:xfrm>
        </p:grpSpPr>
        <p:sp>
          <p:nvSpPr>
            <p:cNvPr id="963" name="Google Shape;963;p1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4" name="Google Shape;964;p1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5" name="Google Shape;965;p1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6" name="Google Shape;966;p1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7" name="Google Shape;967;p1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8" name="Google Shape;968;p1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9" name="Google Shape;969;p1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0" name="Google Shape;970;p1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1" name="Google Shape;971;p1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2" name="Google Shape;972;p1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3" name="Google Shape;973;p1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4" name="Google Shape;974;p1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5" name="Google Shape;975;p1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6" name="Google Shape;976;p1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7" name="Google Shape;977;p1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8" name="Google Shape;978;p1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9" name="Google Shape;979;p1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0" name="Google Shape;980;p1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1" name="Google Shape;981;p1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2" name="Google Shape;982;p1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3" name="Google Shape;983;p1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4" name="Google Shape;984;p1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5" name="Google Shape;985;p1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6" name="Google Shape;986;p1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7" name="Google Shape;987;p1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8" name="Google Shape;988;p1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9" name="Google Shape;989;p1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0" name="Google Shape;990;p1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1" name="Google Shape;991;p1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2" name="Google Shape;992;p1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3" name="Google Shape;993;p1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4" name="Google Shape;994;p1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5" name="Google Shape;995;p1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6" name="Google Shape;996;p1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7" name="Google Shape;997;p1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8" name="Google Shape;998;p1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9" name="Google Shape;999;p1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0" name="Google Shape;1000;p1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1" name="Google Shape;1001;p1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2" name="Google Shape;1002;p1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3" name="Google Shape;1003;p1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4" name="Google Shape;1004;p1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5" name="Google Shape;1005;p1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6" name="Google Shape;1006;p1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7" name="Google Shape;1007;p1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8" name="Google Shape;1008;p1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9" name="Google Shape;1009;p1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0" name="Google Shape;1010;p1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1" name="Google Shape;1011;p1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2" name="Google Shape;1012;p1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3" name="Google Shape;1013;p1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4" name="Google Shape;1014;p1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5" name="Google Shape;1015;p1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6" name="Google Shape;1016;p1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7" name="Google Shape;1017;p1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8" name="Google Shape;1018;p1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9" name="Google Shape;1019;p1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0" name="Google Shape;1020;p1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1" name="Google Shape;1021;p1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22" name="Google Shape;1022;p1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23" name="Google Shape;1023;p1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4" name="Google Shape;1024;p19"/>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025" name="Google Shape;1025;p1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1026" name="Shape 1026"/>
        <p:cNvGrpSpPr/>
        <p:nvPr/>
      </p:nvGrpSpPr>
      <p:grpSpPr>
        <a:xfrm>
          <a:off x="0" y="0"/>
          <a:ext cx="0" cy="0"/>
          <a:chOff x="0" y="0"/>
          <a:chExt cx="0" cy="0"/>
        </a:xfrm>
      </p:grpSpPr>
      <p:grpSp>
        <p:nvGrpSpPr>
          <p:cNvPr id="1027" name="Google Shape;1027;p20"/>
          <p:cNvGrpSpPr/>
          <p:nvPr/>
        </p:nvGrpSpPr>
        <p:grpSpPr>
          <a:xfrm>
            <a:off x="-6096" y="-3429"/>
            <a:ext cx="9156192" cy="5150358"/>
            <a:chOff x="0" y="0"/>
            <a:chExt cx="12192000" cy="6858000"/>
          </a:xfrm>
        </p:grpSpPr>
        <p:sp>
          <p:nvSpPr>
            <p:cNvPr id="1028" name="Google Shape;1028;p2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9" name="Google Shape;1029;p2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0" name="Google Shape;1030;p2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1" name="Google Shape;1031;p2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2" name="Google Shape;1032;p2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3" name="Google Shape;1033;p2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4" name="Google Shape;1034;p2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5" name="Google Shape;1035;p2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6" name="Google Shape;1036;p2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7" name="Google Shape;1037;p2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8" name="Google Shape;1038;p2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9" name="Google Shape;1039;p2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0" name="Google Shape;1040;p2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1" name="Google Shape;1041;p2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2" name="Google Shape;1042;p2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3" name="Google Shape;1043;p2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4" name="Google Shape;1044;p2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5" name="Google Shape;1045;p2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6" name="Google Shape;1046;p2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7" name="Google Shape;1047;p2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8" name="Google Shape;1048;p2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9" name="Google Shape;1049;p2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0" name="Google Shape;1050;p2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1" name="Google Shape;1051;p2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2" name="Google Shape;1052;p2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3" name="Google Shape;1053;p2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4" name="Google Shape;1054;p2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5" name="Google Shape;1055;p2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6" name="Google Shape;1056;p2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7" name="Google Shape;1057;p2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8" name="Google Shape;1058;p2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9" name="Google Shape;1059;p2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0" name="Google Shape;1060;p2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1" name="Google Shape;1061;p2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2" name="Google Shape;1062;p2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3" name="Google Shape;1063;p2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4" name="Google Shape;1064;p2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5" name="Google Shape;1065;p2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6" name="Google Shape;1066;p2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7" name="Google Shape;1067;p2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8" name="Google Shape;1068;p2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9" name="Google Shape;1069;p2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0" name="Google Shape;1070;p2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1" name="Google Shape;1071;p2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2" name="Google Shape;1072;p2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3" name="Google Shape;1073;p2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4" name="Google Shape;1074;p2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5" name="Google Shape;1075;p2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6" name="Google Shape;1076;p2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7" name="Google Shape;1077;p2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8" name="Google Shape;1078;p2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9" name="Google Shape;1079;p2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0" name="Google Shape;1080;p2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1" name="Google Shape;1081;p2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2" name="Google Shape;1082;p2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3" name="Google Shape;1083;p2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4" name="Google Shape;1084;p2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5" name="Google Shape;1085;p2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6" name="Google Shape;1086;p2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87" name="Google Shape;1087;p2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88" name="Google Shape;1088;p2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9" name="Google Shape;1089;p20"/>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090" name="Google Shape;1090;p20"/>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91" name="Google Shape;1091;p2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17" name="Shape 17"/>
        <p:cNvGrpSpPr/>
        <p:nvPr/>
      </p:nvGrpSpPr>
      <p:grpSpPr>
        <a:xfrm>
          <a:off x="0" y="0"/>
          <a:ext cx="0" cy="0"/>
          <a:chOff x="0" y="0"/>
          <a:chExt cx="0" cy="0"/>
        </a:xfrm>
      </p:grpSpPr>
      <p:grpSp>
        <p:nvGrpSpPr>
          <p:cNvPr id="18" name="Google Shape;18;p3"/>
          <p:cNvGrpSpPr/>
          <p:nvPr/>
        </p:nvGrpSpPr>
        <p:grpSpPr>
          <a:xfrm>
            <a:off x="-6096" y="-3429"/>
            <a:ext cx="9156192" cy="5150358"/>
            <a:chOff x="0" y="0"/>
            <a:chExt cx="12192000" cy="6858000"/>
          </a:xfrm>
        </p:grpSpPr>
        <p:sp>
          <p:nvSpPr>
            <p:cNvPr id="19" name="Google Shape;19;p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 name="Google Shape;20;p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 name="Google Shape;21;p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 name="Google Shape;22;p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 name="Google Shape;23;p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 name="Google Shape;24;p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 name="Google Shape;25;p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 name="Google Shape;26;p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 name="Google Shape;27;p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 name="Google Shape;28;p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 name="Google Shape;29;p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 name="Google Shape;30;p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 name="Google Shape;31;p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 name="Google Shape;32;p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 name="Google Shape;33;p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 name="Google Shape;34;p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 name="Google Shape;35;p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 name="Google Shape;36;p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 name="Google Shape;37;p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 name="Google Shape;38;p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 name="Google Shape;39;p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 name="Google Shape;40;p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 name="Google Shape;41;p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 name="Google Shape;42;p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 name="Google Shape;43;p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 name="Google Shape;44;p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 name="Google Shape;45;p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 name="Google Shape;46;p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 name="Google Shape;47;p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 name="Google Shape;48;p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 name="Google Shape;49;p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 name="Google Shape;50;p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 name="Google Shape;51;p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 name="Google Shape;52;p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 name="Google Shape;53;p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 name="Google Shape;54;p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 name="Google Shape;55;p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 name="Google Shape;56;p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 name="Google Shape;57;p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 name="Google Shape;58;p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 name="Google Shape;59;p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 name="Google Shape;60;p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 name="Google Shape;61;p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 name="Google Shape;62;p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 name="Google Shape;63;p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 name="Google Shape;64;p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 name="Google Shape;65;p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 name="Google Shape;66;p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 name="Google Shape;67;p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 name="Google Shape;68;p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 name="Google Shape;69;p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 name="Google Shape;70;p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 name="Google Shape;71;p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 name="Google Shape;72;p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 name="Google Shape;73;p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 name="Google Shape;74;p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 name="Google Shape;75;p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 name="Google Shape;76;p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 name="Google Shape;77;p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8" name="Google Shape;78;p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 name="Google Shape;79;p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80" name="Google Shape;80;p3"/>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81" name="Google Shape;81;p3"/>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82" name="Google Shape;82;p3"/>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83" name="Google Shape;83;p3"/>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1092" name="Shape 1092"/>
        <p:cNvGrpSpPr/>
        <p:nvPr/>
      </p:nvGrpSpPr>
      <p:grpSpPr>
        <a:xfrm>
          <a:off x="0" y="0"/>
          <a:ext cx="0" cy="0"/>
          <a:chOff x="0" y="0"/>
          <a:chExt cx="0" cy="0"/>
        </a:xfrm>
      </p:grpSpPr>
      <p:grpSp>
        <p:nvGrpSpPr>
          <p:cNvPr id="1093" name="Google Shape;1093;p21"/>
          <p:cNvGrpSpPr/>
          <p:nvPr/>
        </p:nvGrpSpPr>
        <p:grpSpPr>
          <a:xfrm>
            <a:off x="-6096" y="-3429"/>
            <a:ext cx="9156192" cy="5150358"/>
            <a:chOff x="0" y="0"/>
            <a:chExt cx="12192000" cy="6858000"/>
          </a:xfrm>
        </p:grpSpPr>
        <p:sp>
          <p:nvSpPr>
            <p:cNvPr id="1094" name="Google Shape;1094;p2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5" name="Google Shape;1095;p2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6" name="Google Shape;1096;p2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7" name="Google Shape;1097;p2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8" name="Google Shape;1098;p2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9" name="Google Shape;1099;p2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0" name="Google Shape;1100;p2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1" name="Google Shape;1101;p2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2" name="Google Shape;1102;p2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3" name="Google Shape;1103;p2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4" name="Google Shape;1104;p2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5" name="Google Shape;1105;p2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6" name="Google Shape;1106;p2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7" name="Google Shape;1107;p2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8" name="Google Shape;1108;p2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9" name="Google Shape;1109;p2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0" name="Google Shape;1110;p2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1" name="Google Shape;1111;p2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2" name="Google Shape;1112;p2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3" name="Google Shape;1113;p2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4" name="Google Shape;1114;p2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5" name="Google Shape;1115;p2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6" name="Google Shape;1116;p2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7" name="Google Shape;1117;p2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8" name="Google Shape;1118;p2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9" name="Google Shape;1119;p2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0" name="Google Shape;1120;p2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1" name="Google Shape;1121;p2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2" name="Google Shape;1122;p2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3" name="Google Shape;1123;p2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4" name="Google Shape;1124;p2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5" name="Google Shape;1125;p2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6" name="Google Shape;1126;p2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7" name="Google Shape;1127;p2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8" name="Google Shape;1128;p2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9" name="Google Shape;1129;p2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0" name="Google Shape;1130;p2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1" name="Google Shape;1131;p2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2" name="Google Shape;1132;p2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3" name="Google Shape;1133;p2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4" name="Google Shape;1134;p2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5" name="Google Shape;1135;p2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6" name="Google Shape;1136;p2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7" name="Google Shape;1137;p2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8" name="Google Shape;1138;p2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9" name="Google Shape;1139;p2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0" name="Google Shape;1140;p2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1" name="Google Shape;1141;p2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2" name="Google Shape;1142;p2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3" name="Google Shape;1143;p2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4" name="Google Shape;1144;p2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5" name="Google Shape;1145;p2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6" name="Google Shape;1146;p2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7" name="Google Shape;1147;p2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8" name="Google Shape;1148;p2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9" name="Google Shape;1149;p2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0" name="Google Shape;1150;p2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1" name="Google Shape;1151;p2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2" name="Google Shape;1152;p2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53" name="Google Shape;1153;p2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54" name="Google Shape;1154;p2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5" name="Google Shape;1155;p2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1156" name="Shape 1156"/>
        <p:cNvGrpSpPr/>
        <p:nvPr/>
      </p:nvGrpSpPr>
      <p:grpSpPr>
        <a:xfrm>
          <a:off x="0" y="0"/>
          <a:ext cx="0" cy="0"/>
          <a:chOff x="0" y="0"/>
          <a:chExt cx="0" cy="0"/>
        </a:xfrm>
      </p:grpSpPr>
      <p:sp>
        <p:nvSpPr>
          <p:cNvPr id="1157" name="Google Shape;1157;p2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58" name="Google Shape;1158;p2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9" name="Google Shape;1159;p2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1160" name="Shape 1160"/>
        <p:cNvGrpSpPr/>
        <p:nvPr/>
      </p:nvGrpSpPr>
      <p:grpSpPr>
        <a:xfrm>
          <a:off x="0" y="0"/>
          <a:ext cx="0" cy="0"/>
          <a:chOff x="0" y="0"/>
          <a:chExt cx="0" cy="0"/>
        </a:xfrm>
      </p:grpSpPr>
      <p:sp>
        <p:nvSpPr>
          <p:cNvPr id="1161" name="Google Shape;1161;p2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162" name="Google Shape;1162;p23"/>
          <p:cNvGrpSpPr/>
          <p:nvPr/>
        </p:nvGrpSpPr>
        <p:grpSpPr>
          <a:xfrm>
            <a:off x="-6096" y="-3429"/>
            <a:ext cx="9156192" cy="5150358"/>
            <a:chOff x="0" y="0"/>
            <a:chExt cx="12192000" cy="6858000"/>
          </a:xfrm>
        </p:grpSpPr>
        <p:sp>
          <p:nvSpPr>
            <p:cNvPr id="1163" name="Google Shape;1163;p2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4" name="Google Shape;1164;p2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5" name="Google Shape;1165;p2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6" name="Google Shape;1166;p2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7" name="Google Shape;1167;p2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8" name="Google Shape;1168;p2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9" name="Google Shape;1169;p2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0" name="Google Shape;1170;p2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1" name="Google Shape;1171;p2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2" name="Google Shape;1172;p2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3" name="Google Shape;1173;p2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4" name="Google Shape;1174;p2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5" name="Google Shape;1175;p2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6" name="Google Shape;1176;p2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7" name="Google Shape;1177;p2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8" name="Google Shape;1178;p2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9" name="Google Shape;1179;p2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0" name="Google Shape;1180;p2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1" name="Google Shape;1181;p2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2" name="Google Shape;1182;p2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3" name="Google Shape;1183;p2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4" name="Google Shape;1184;p2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5" name="Google Shape;1185;p2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6" name="Google Shape;1186;p2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7" name="Google Shape;1187;p2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8" name="Google Shape;1188;p2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9" name="Google Shape;1189;p2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0" name="Google Shape;1190;p2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1" name="Google Shape;1191;p2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2" name="Google Shape;1192;p2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3" name="Google Shape;1193;p2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4" name="Google Shape;1194;p2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5" name="Google Shape;1195;p2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6" name="Google Shape;1196;p2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7" name="Google Shape;1197;p2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8" name="Google Shape;1198;p2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9" name="Google Shape;1199;p2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0" name="Google Shape;1200;p2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1" name="Google Shape;1201;p2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2" name="Google Shape;1202;p2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3" name="Google Shape;1203;p2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4" name="Google Shape;1204;p2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5" name="Google Shape;1205;p2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6" name="Google Shape;1206;p2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7" name="Google Shape;1207;p2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8" name="Google Shape;1208;p2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9" name="Google Shape;1209;p2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0" name="Google Shape;1210;p2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1" name="Google Shape;1211;p2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2" name="Google Shape;1212;p2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3" name="Google Shape;1213;p2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4" name="Google Shape;1214;p2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5" name="Google Shape;1215;p2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6" name="Google Shape;1216;p2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7" name="Google Shape;1217;p2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8" name="Google Shape;1218;p2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9" name="Google Shape;1219;p2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0" name="Google Shape;1220;p2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1" name="Google Shape;1221;p2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22" name="Google Shape;1222;p2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3" name="Google Shape;1223;p23"/>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24" name="Google Shape;1224;p23"/>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5" name="Google Shape;1225;p23"/>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6" name="Google Shape;1226;p23"/>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7" name="Google Shape;1227;p23"/>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8" name="Google Shape;1228;p23"/>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9" name="Google Shape;1229;p23"/>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0" name="Google Shape;1230;p2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1231" name="Shape 1231"/>
        <p:cNvGrpSpPr/>
        <p:nvPr/>
      </p:nvGrpSpPr>
      <p:grpSpPr>
        <a:xfrm>
          <a:off x="0" y="0"/>
          <a:ext cx="0" cy="0"/>
          <a:chOff x="0" y="0"/>
          <a:chExt cx="0" cy="0"/>
        </a:xfrm>
      </p:grpSpPr>
      <p:sp>
        <p:nvSpPr>
          <p:cNvPr id="1232" name="Google Shape;1232;p2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33" name="Google Shape;1233;p24"/>
          <p:cNvGrpSpPr/>
          <p:nvPr/>
        </p:nvGrpSpPr>
        <p:grpSpPr>
          <a:xfrm>
            <a:off x="-6096" y="-3429"/>
            <a:ext cx="9156192" cy="5150358"/>
            <a:chOff x="0" y="0"/>
            <a:chExt cx="12192000" cy="6858000"/>
          </a:xfrm>
        </p:grpSpPr>
        <p:sp>
          <p:nvSpPr>
            <p:cNvPr id="1234" name="Google Shape;1234;p2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5" name="Google Shape;1235;p2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6" name="Google Shape;1236;p2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7" name="Google Shape;1237;p2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8" name="Google Shape;1238;p2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9" name="Google Shape;1239;p2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0" name="Google Shape;1240;p2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1" name="Google Shape;1241;p2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2" name="Google Shape;1242;p2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3" name="Google Shape;1243;p2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4" name="Google Shape;1244;p2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5" name="Google Shape;1245;p2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6" name="Google Shape;1246;p2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7" name="Google Shape;1247;p2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8" name="Google Shape;1248;p2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9" name="Google Shape;1249;p2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0" name="Google Shape;1250;p2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1" name="Google Shape;1251;p2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2" name="Google Shape;1252;p2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3" name="Google Shape;1253;p2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4" name="Google Shape;1254;p2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5" name="Google Shape;1255;p2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6" name="Google Shape;1256;p2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7" name="Google Shape;1257;p2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8" name="Google Shape;1258;p2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9" name="Google Shape;1259;p2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0" name="Google Shape;1260;p2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1" name="Google Shape;1261;p2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2" name="Google Shape;1262;p2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3" name="Google Shape;1263;p2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4" name="Google Shape;1264;p2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5" name="Google Shape;1265;p2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6" name="Google Shape;1266;p2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7" name="Google Shape;1267;p2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8" name="Google Shape;1268;p2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9" name="Google Shape;1269;p2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0" name="Google Shape;1270;p2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1" name="Google Shape;1271;p2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2" name="Google Shape;1272;p2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3" name="Google Shape;1273;p2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4" name="Google Shape;1274;p2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5" name="Google Shape;1275;p2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6" name="Google Shape;1276;p2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7" name="Google Shape;1277;p2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8" name="Google Shape;1278;p2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9" name="Google Shape;1279;p2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0" name="Google Shape;1280;p2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1" name="Google Shape;1281;p2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2" name="Google Shape;1282;p2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3" name="Google Shape;1283;p2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4" name="Google Shape;1284;p2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5" name="Google Shape;1285;p2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6" name="Google Shape;1286;p2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7" name="Google Shape;1287;p2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8" name="Google Shape;1288;p2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9" name="Google Shape;1289;p2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0" name="Google Shape;1290;p2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1" name="Google Shape;1291;p2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2" name="Google Shape;1292;p2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93" name="Google Shape;1293;p2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4" name="Google Shape;1294;p24"/>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95" name="Google Shape;1295;p24"/>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296" name="Google Shape;1296;p24"/>
          <p:cNvSpPr/>
          <p:nvPr>
            <p:ph idx="2" type="pic"/>
          </p:nvPr>
        </p:nvSpPr>
        <p:spPr>
          <a:xfrm>
            <a:off x="3769050" y="2304400"/>
            <a:ext cx="5156700" cy="2568600"/>
          </a:xfrm>
          <a:prstGeom prst="roundRect">
            <a:avLst>
              <a:gd fmla="val 4123" name="adj"/>
            </a:avLst>
          </a:prstGeom>
          <a:noFill/>
          <a:ln>
            <a:noFill/>
          </a:ln>
        </p:spPr>
      </p:sp>
      <p:sp>
        <p:nvSpPr>
          <p:cNvPr id="1297" name="Google Shape;1297;p2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1298" name="Shape 1298"/>
        <p:cNvGrpSpPr/>
        <p:nvPr/>
      </p:nvGrpSpPr>
      <p:grpSpPr>
        <a:xfrm>
          <a:off x="0" y="0"/>
          <a:ext cx="0" cy="0"/>
          <a:chOff x="0" y="0"/>
          <a:chExt cx="0" cy="0"/>
        </a:xfrm>
      </p:grpSpPr>
      <p:sp>
        <p:nvSpPr>
          <p:cNvPr id="1299" name="Google Shape;1299;p2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00" name="Google Shape;1300;p25"/>
          <p:cNvGrpSpPr/>
          <p:nvPr/>
        </p:nvGrpSpPr>
        <p:grpSpPr>
          <a:xfrm>
            <a:off x="-6096" y="-3429"/>
            <a:ext cx="9156192" cy="5150358"/>
            <a:chOff x="0" y="0"/>
            <a:chExt cx="12192000" cy="6858000"/>
          </a:xfrm>
        </p:grpSpPr>
        <p:sp>
          <p:nvSpPr>
            <p:cNvPr id="1301" name="Google Shape;1301;p2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2" name="Google Shape;1302;p2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3" name="Google Shape;1303;p2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4" name="Google Shape;1304;p2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5" name="Google Shape;1305;p2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6" name="Google Shape;1306;p2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7" name="Google Shape;1307;p2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8" name="Google Shape;1308;p2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9" name="Google Shape;1309;p2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0" name="Google Shape;1310;p2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1" name="Google Shape;1311;p2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2" name="Google Shape;1312;p2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3" name="Google Shape;1313;p2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4" name="Google Shape;1314;p2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5" name="Google Shape;1315;p2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6" name="Google Shape;1316;p2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7" name="Google Shape;1317;p2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8" name="Google Shape;1318;p2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9" name="Google Shape;1319;p2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0" name="Google Shape;1320;p2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1" name="Google Shape;1321;p2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2" name="Google Shape;1322;p2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3" name="Google Shape;1323;p2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4" name="Google Shape;1324;p2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5" name="Google Shape;1325;p2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6" name="Google Shape;1326;p2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7" name="Google Shape;1327;p2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8" name="Google Shape;1328;p2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9" name="Google Shape;1329;p2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0" name="Google Shape;1330;p2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1" name="Google Shape;1331;p2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2" name="Google Shape;1332;p2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3" name="Google Shape;1333;p2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4" name="Google Shape;1334;p2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5" name="Google Shape;1335;p2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6" name="Google Shape;1336;p2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7" name="Google Shape;1337;p2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8" name="Google Shape;1338;p2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9" name="Google Shape;1339;p2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0" name="Google Shape;1340;p2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1" name="Google Shape;1341;p2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2" name="Google Shape;1342;p2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3" name="Google Shape;1343;p2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4" name="Google Shape;1344;p2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5" name="Google Shape;1345;p2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6" name="Google Shape;1346;p2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7" name="Google Shape;1347;p2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8" name="Google Shape;1348;p2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9" name="Google Shape;1349;p2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0" name="Google Shape;1350;p2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1" name="Google Shape;1351;p2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2" name="Google Shape;1352;p2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3" name="Google Shape;1353;p2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4" name="Google Shape;1354;p2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5" name="Google Shape;1355;p2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6" name="Google Shape;1356;p2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7" name="Google Shape;1357;p2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8" name="Google Shape;1358;p2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9" name="Google Shape;1359;p2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60" name="Google Shape;1360;p2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1" name="Google Shape;1361;p25"/>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62" name="Google Shape;1362;p25"/>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63" name="Google Shape;1363;p25"/>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4" name="Google Shape;1364;p25"/>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65" name="Google Shape;1365;p25"/>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6" name="Google Shape;1366;p2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1367" name="Shape 1367"/>
        <p:cNvGrpSpPr/>
        <p:nvPr/>
      </p:nvGrpSpPr>
      <p:grpSpPr>
        <a:xfrm>
          <a:off x="0" y="0"/>
          <a:ext cx="0" cy="0"/>
          <a:chOff x="0" y="0"/>
          <a:chExt cx="0" cy="0"/>
        </a:xfrm>
      </p:grpSpPr>
      <p:sp>
        <p:nvSpPr>
          <p:cNvPr id="1368" name="Google Shape;1368;p2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69" name="Google Shape;1369;p26"/>
          <p:cNvGrpSpPr/>
          <p:nvPr/>
        </p:nvGrpSpPr>
        <p:grpSpPr>
          <a:xfrm>
            <a:off x="-6096" y="-3429"/>
            <a:ext cx="9156192" cy="5150358"/>
            <a:chOff x="0" y="0"/>
            <a:chExt cx="12192000" cy="6858000"/>
          </a:xfrm>
        </p:grpSpPr>
        <p:sp>
          <p:nvSpPr>
            <p:cNvPr id="1370" name="Google Shape;1370;p2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1" name="Google Shape;1371;p2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2" name="Google Shape;1372;p2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3" name="Google Shape;1373;p2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4" name="Google Shape;1374;p2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5" name="Google Shape;1375;p2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6" name="Google Shape;1376;p2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7" name="Google Shape;1377;p2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8" name="Google Shape;1378;p2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9" name="Google Shape;1379;p2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0" name="Google Shape;1380;p2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1" name="Google Shape;1381;p2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2" name="Google Shape;1382;p2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3" name="Google Shape;1383;p2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4" name="Google Shape;1384;p2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5" name="Google Shape;1385;p2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6" name="Google Shape;1386;p2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7" name="Google Shape;1387;p2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8" name="Google Shape;1388;p2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9" name="Google Shape;1389;p2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0" name="Google Shape;1390;p2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1" name="Google Shape;1391;p2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2" name="Google Shape;1392;p2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3" name="Google Shape;1393;p2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4" name="Google Shape;1394;p2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5" name="Google Shape;1395;p2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6" name="Google Shape;1396;p2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7" name="Google Shape;1397;p2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8" name="Google Shape;1398;p2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9" name="Google Shape;1399;p2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0" name="Google Shape;1400;p2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1" name="Google Shape;1401;p2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2" name="Google Shape;1402;p2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3" name="Google Shape;1403;p2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4" name="Google Shape;1404;p2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5" name="Google Shape;1405;p2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6" name="Google Shape;1406;p2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7" name="Google Shape;1407;p2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8" name="Google Shape;1408;p2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9" name="Google Shape;1409;p2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0" name="Google Shape;1410;p2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1" name="Google Shape;1411;p2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2" name="Google Shape;1412;p2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3" name="Google Shape;1413;p2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4" name="Google Shape;1414;p2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5" name="Google Shape;1415;p2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6" name="Google Shape;1416;p2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7" name="Google Shape;1417;p2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8" name="Google Shape;1418;p2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9" name="Google Shape;1419;p2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0" name="Google Shape;1420;p2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1" name="Google Shape;1421;p2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2" name="Google Shape;1422;p2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3" name="Google Shape;1423;p2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4" name="Google Shape;1424;p2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5" name="Google Shape;1425;p2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6" name="Google Shape;1426;p2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7" name="Google Shape;1427;p2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8" name="Google Shape;1428;p2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29" name="Google Shape;1429;p2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0" name="Google Shape;1430;p2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31" name="Google Shape;1431;p26"/>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32" name="Google Shape;1432;p26"/>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3" name="Google Shape;1433;p26"/>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34" name="Google Shape;1434;p26"/>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5" name="Google Shape;1435;p26"/>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36" name="Google Shape;1436;p26"/>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7" name="Google Shape;1437;p2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1438" name="Shape 1438"/>
        <p:cNvGrpSpPr/>
        <p:nvPr/>
      </p:nvGrpSpPr>
      <p:grpSpPr>
        <a:xfrm>
          <a:off x="0" y="0"/>
          <a:ext cx="0" cy="0"/>
          <a:chOff x="0" y="0"/>
          <a:chExt cx="0" cy="0"/>
        </a:xfrm>
      </p:grpSpPr>
      <p:sp>
        <p:nvSpPr>
          <p:cNvPr id="1439" name="Google Shape;1439;p2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40" name="Google Shape;1440;p27"/>
          <p:cNvGrpSpPr/>
          <p:nvPr/>
        </p:nvGrpSpPr>
        <p:grpSpPr>
          <a:xfrm>
            <a:off x="-6096" y="-3429"/>
            <a:ext cx="9156192" cy="5150358"/>
            <a:chOff x="0" y="0"/>
            <a:chExt cx="12192000" cy="6858000"/>
          </a:xfrm>
        </p:grpSpPr>
        <p:sp>
          <p:nvSpPr>
            <p:cNvPr id="1441" name="Google Shape;1441;p2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2" name="Google Shape;1442;p2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3" name="Google Shape;1443;p2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4" name="Google Shape;1444;p2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5" name="Google Shape;1445;p2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6" name="Google Shape;1446;p2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7" name="Google Shape;1447;p2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8" name="Google Shape;1448;p2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9" name="Google Shape;1449;p2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0" name="Google Shape;1450;p2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1" name="Google Shape;1451;p2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2" name="Google Shape;1452;p2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3" name="Google Shape;1453;p2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4" name="Google Shape;1454;p2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5" name="Google Shape;1455;p2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6" name="Google Shape;1456;p2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7" name="Google Shape;1457;p2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8" name="Google Shape;1458;p2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9" name="Google Shape;1459;p2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0" name="Google Shape;1460;p2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1" name="Google Shape;1461;p2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2" name="Google Shape;1462;p2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3" name="Google Shape;1463;p2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4" name="Google Shape;1464;p2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5" name="Google Shape;1465;p2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6" name="Google Shape;1466;p2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7" name="Google Shape;1467;p2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8" name="Google Shape;1468;p2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9" name="Google Shape;1469;p2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0" name="Google Shape;1470;p2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1" name="Google Shape;1471;p2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2" name="Google Shape;1472;p2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3" name="Google Shape;1473;p2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4" name="Google Shape;1474;p2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5" name="Google Shape;1475;p2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6" name="Google Shape;1476;p2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7" name="Google Shape;1477;p2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8" name="Google Shape;1478;p2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9" name="Google Shape;1479;p2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0" name="Google Shape;1480;p2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1" name="Google Shape;1481;p2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2" name="Google Shape;1482;p2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3" name="Google Shape;1483;p2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4" name="Google Shape;1484;p2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5" name="Google Shape;1485;p2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6" name="Google Shape;1486;p2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7" name="Google Shape;1487;p2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8" name="Google Shape;1488;p2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9" name="Google Shape;1489;p2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0" name="Google Shape;1490;p2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1" name="Google Shape;1491;p2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2" name="Google Shape;1492;p2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3" name="Google Shape;1493;p2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4" name="Google Shape;1494;p2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5" name="Google Shape;1495;p2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6" name="Google Shape;1496;p2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7" name="Google Shape;1497;p2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8" name="Google Shape;1498;p2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9" name="Google Shape;1499;p2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00" name="Google Shape;1500;p2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1" name="Google Shape;1501;p2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02" name="Google Shape;1502;p27"/>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3" name="Google Shape;1503;p27"/>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4" name="Google Shape;1504;p27"/>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5" name="Google Shape;1505;p27"/>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6" name="Google Shape;1506;p27"/>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7" name="Google Shape;1507;p27"/>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8" name="Google Shape;1508;p27"/>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09" name="Google Shape;1509;p27"/>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0" name="Google Shape;1510;p2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1511" name="Shape 1511"/>
        <p:cNvGrpSpPr/>
        <p:nvPr/>
      </p:nvGrpSpPr>
      <p:grpSpPr>
        <a:xfrm>
          <a:off x="0" y="0"/>
          <a:ext cx="0" cy="0"/>
          <a:chOff x="0" y="0"/>
          <a:chExt cx="0" cy="0"/>
        </a:xfrm>
      </p:grpSpPr>
      <p:sp>
        <p:nvSpPr>
          <p:cNvPr id="1512" name="Google Shape;1512;p2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13" name="Google Shape;1513;p28"/>
          <p:cNvGrpSpPr/>
          <p:nvPr/>
        </p:nvGrpSpPr>
        <p:grpSpPr>
          <a:xfrm>
            <a:off x="-6096" y="-3429"/>
            <a:ext cx="9156192" cy="5150358"/>
            <a:chOff x="0" y="0"/>
            <a:chExt cx="12192000" cy="6858000"/>
          </a:xfrm>
        </p:grpSpPr>
        <p:sp>
          <p:nvSpPr>
            <p:cNvPr id="1514" name="Google Shape;1514;p2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5" name="Google Shape;1515;p2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6" name="Google Shape;1516;p2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7" name="Google Shape;1517;p2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8" name="Google Shape;1518;p2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9" name="Google Shape;1519;p2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0" name="Google Shape;1520;p2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1" name="Google Shape;1521;p2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2" name="Google Shape;1522;p2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3" name="Google Shape;1523;p2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4" name="Google Shape;1524;p2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5" name="Google Shape;1525;p2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6" name="Google Shape;1526;p2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7" name="Google Shape;1527;p2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8" name="Google Shape;1528;p2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9" name="Google Shape;1529;p2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0" name="Google Shape;1530;p2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1" name="Google Shape;1531;p2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2" name="Google Shape;1532;p2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3" name="Google Shape;1533;p2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4" name="Google Shape;1534;p2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5" name="Google Shape;1535;p2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6" name="Google Shape;1536;p2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7" name="Google Shape;1537;p2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8" name="Google Shape;1538;p2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9" name="Google Shape;1539;p2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0" name="Google Shape;1540;p2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1" name="Google Shape;1541;p2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2" name="Google Shape;1542;p2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3" name="Google Shape;1543;p2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4" name="Google Shape;1544;p2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5" name="Google Shape;1545;p2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6" name="Google Shape;1546;p2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7" name="Google Shape;1547;p2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8" name="Google Shape;1548;p2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9" name="Google Shape;1549;p2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0" name="Google Shape;1550;p2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1" name="Google Shape;1551;p2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2" name="Google Shape;1552;p2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3" name="Google Shape;1553;p2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4" name="Google Shape;1554;p2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5" name="Google Shape;1555;p2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6" name="Google Shape;1556;p2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7" name="Google Shape;1557;p2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8" name="Google Shape;1558;p2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9" name="Google Shape;1559;p2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0" name="Google Shape;1560;p2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1" name="Google Shape;1561;p2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2" name="Google Shape;1562;p2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3" name="Google Shape;1563;p2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4" name="Google Shape;1564;p2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5" name="Google Shape;1565;p2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6" name="Google Shape;1566;p2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7" name="Google Shape;1567;p2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8" name="Google Shape;1568;p2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9" name="Google Shape;1569;p2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0" name="Google Shape;1570;p2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1" name="Google Shape;1571;p2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2" name="Google Shape;1572;p2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73" name="Google Shape;1573;p2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4" name="Google Shape;1574;p2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75" name="Google Shape;1575;p28"/>
          <p:cNvSpPr/>
          <p:nvPr>
            <p:ph idx="2" type="pic"/>
          </p:nvPr>
        </p:nvSpPr>
        <p:spPr>
          <a:xfrm>
            <a:off x="213450" y="2022825"/>
            <a:ext cx="8717100" cy="2837700"/>
          </a:xfrm>
          <a:prstGeom prst="roundRect">
            <a:avLst>
              <a:gd fmla="val 4123" name="adj"/>
            </a:avLst>
          </a:prstGeom>
          <a:noFill/>
          <a:ln>
            <a:noFill/>
          </a:ln>
        </p:spPr>
      </p:sp>
      <p:sp>
        <p:nvSpPr>
          <p:cNvPr id="1576" name="Google Shape;1576;p2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1577" name="Shape 1577"/>
        <p:cNvGrpSpPr/>
        <p:nvPr/>
      </p:nvGrpSpPr>
      <p:grpSpPr>
        <a:xfrm>
          <a:off x="0" y="0"/>
          <a:ext cx="0" cy="0"/>
          <a:chOff x="0" y="0"/>
          <a:chExt cx="0" cy="0"/>
        </a:xfrm>
      </p:grpSpPr>
      <p:sp>
        <p:nvSpPr>
          <p:cNvPr id="1578" name="Google Shape;1578;p2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79" name="Google Shape;1579;p29"/>
          <p:cNvGrpSpPr/>
          <p:nvPr/>
        </p:nvGrpSpPr>
        <p:grpSpPr>
          <a:xfrm>
            <a:off x="-6096" y="-3429"/>
            <a:ext cx="9156192" cy="5150358"/>
            <a:chOff x="0" y="0"/>
            <a:chExt cx="12192000" cy="6858000"/>
          </a:xfrm>
        </p:grpSpPr>
        <p:sp>
          <p:nvSpPr>
            <p:cNvPr id="1580" name="Google Shape;1580;p2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1" name="Google Shape;1581;p2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2" name="Google Shape;1582;p2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3" name="Google Shape;1583;p2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4" name="Google Shape;1584;p2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5" name="Google Shape;1585;p2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6" name="Google Shape;1586;p2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7" name="Google Shape;1587;p2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8" name="Google Shape;1588;p2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9" name="Google Shape;1589;p2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0" name="Google Shape;1590;p2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1" name="Google Shape;1591;p2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2" name="Google Shape;1592;p2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3" name="Google Shape;1593;p2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4" name="Google Shape;1594;p2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5" name="Google Shape;1595;p2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6" name="Google Shape;1596;p2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7" name="Google Shape;1597;p2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8" name="Google Shape;1598;p2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9" name="Google Shape;1599;p2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0" name="Google Shape;1600;p2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1" name="Google Shape;1601;p2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2" name="Google Shape;1602;p2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3" name="Google Shape;1603;p2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4" name="Google Shape;1604;p2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5" name="Google Shape;1605;p2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6" name="Google Shape;1606;p2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7" name="Google Shape;1607;p2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8" name="Google Shape;1608;p2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9" name="Google Shape;1609;p2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0" name="Google Shape;1610;p2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1" name="Google Shape;1611;p2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2" name="Google Shape;1612;p2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3" name="Google Shape;1613;p2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4" name="Google Shape;1614;p2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5" name="Google Shape;1615;p2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6" name="Google Shape;1616;p2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7" name="Google Shape;1617;p2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8" name="Google Shape;1618;p2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9" name="Google Shape;1619;p2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0" name="Google Shape;1620;p2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1" name="Google Shape;1621;p2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2" name="Google Shape;1622;p2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3" name="Google Shape;1623;p2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4" name="Google Shape;1624;p2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5" name="Google Shape;1625;p2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6" name="Google Shape;1626;p2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7" name="Google Shape;1627;p2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8" name="Google Shape;1628;p2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9" name="Google Shape;1629;p2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0" name="Google Shape;1630;p2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1" name="Google Shape;1631;p2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2" name="Google Shape;1632;p2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3" name="Google Shape;1633;p2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4" name="Google Shape;1634;p2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5" name="Google Shape;1635;p2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6" name="Google Shape;1636;p2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7" name="Google Shape;1637;p2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8" name="Google Shape;1638;p2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39" name="Google Shape;1639;p2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0" name="Google Shape;1640;p2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41" name="Google Shape;1641;p29"/>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42" name="Google Shape;1642;p29"/>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3" name="Google Shape;1643;p29"/>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44" name="Google Shape;1644;p29"/>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5" name="Google Shape;1645;p29"/>
          <p:cNvSpPr/>
          <p:nvPr>
            <p:ph idx="5" type="pic"/>
          </p:nvPr>
        </p:nvSpPr>
        <p:spPr>
          <a:xfrm>
            <a:off x="1173600" y="3022475"/>
            <a:ext cx="3054300" cy="1864500"/>
          </a:xfrm>
          <a:prstGeom prst="roundRect">
            <a:avLst>
              <a:gd fmla="val 3854" name="adj"/>
            </a:avLst>
          </a:prstGeom>
          <a:noFill/>
          <a:ln>
            <a:noFill/>
          </a:ln>
        </p:spPr>
      </p:sp>
      <p:sp>
        <p:nvSpPr>
          <p:cNvPr id="1646" name="Google Shape;1646;p29"/>
          <p:cNvSpPr/>
          <p:nvPr>
            <p:ph idx="6" type="pic"/>
          </p:nvPr>
        </p:nvSpPr>
        <p:spPr>
          <a:xfrm>
            <a:off x="4916100" y="3022475"/>
            <a:ext cx="3054300" cy="1864500"/>
          </a:xfrm>
          <a:prstGeom prst="roundRect">
            <a:avLst>
              <a:gd fmla="val 3854" name="adj"/>
            </a:avLst>
          </a:prstGeom>
          <a:noFill/>
          <a:ln>
            <a:noFill/>
          </a:ln>
        </p:spPr>
      </p:sp>
      <p:sp>
        <p:nvSpPr>
          <p:cNvPr id="1647" name="Google Shape;1647;p2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1648" name="Shape 1648"/>
        <p:cNvGrpSpPr/>
        <p:nvPr/>
      </p:nvGrpSpPr>
      <p:grpSpPr>
        <a:xfrm>
          <a:off x="0" y="0"/>
          <a:ext cx="0" cy="0"/>
          <a:chOff x="0" y="0"/>
          <a:chExt cx="0" cy="0"/>
        </a:xfrm>
      </p:grpSpPr>
      <p:sp>
        <p:nvSpPr>
          <p:cNvPr id="1649" name="Google Shape;1649;p3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50" name="Google Shape;1650;p30"/>
          <p:cNvGrpSpPr/>
          <p:nvPr/>
        </p:nvGrpSpPr>
        <p:grpSpPr>
          <a:xfrm>
            <a:off x="-6096" y="-3429"/>
            <a:ext cx="9156192" cy="5150358"/>
            <a:chOff x="0" y="0"/>
            <a:chExt cx="12192000" cy="6858000"/>
          </a:xfrm>
        </p:grpSpPr>
        <p:sp>
          <p:nvSpPr>
            <p:cNvPr id="1651" name="Google Shape;1651;p3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2" name="Google Shape;1652;p3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3" name="Google Shape;1653;p3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4" name="Google Shape;1654;p3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5" name="Google Shape;1655;p3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6" name="Google Shape;1656;p3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7" name="Google Shape;1657;p3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8" name="Google Shape;1658;p3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9" name="Google Shape;1659;p3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0" name="Google Shape;1660;p3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1" name="Google Shape;1661;p3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2" name="Google Shape;1662;p3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3" name="Google Shape;1663;p3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4" name="Google Shape;1664;p3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5" name="Google Shape;1665;p3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6" name="Google Shape;1666;p3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7" name="Google Shape;1667;p3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8" name="Google Shape;1668;p3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9" name="Google Shape;1669;p3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0" name="Google Shape;1670;p3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1" name="Google Shape;1671;p3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2" name="Google Shape;1672;p3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3" name="Google Shape;1673;p3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4" name="Google Shape;1674;p3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5" name="Google Shape;1675;p3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6" name="Google Shape;1676;p3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7" name="Google Shape;1677;p3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8" name="Google Shape;1678;p3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9" name="Google Shape;1679;p3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0" name="Google Shape;1680;p3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1" name="Google Shape;1681;p3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2" name="Google Shape;1682;p3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3" name="Google Shape;1683;p3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4" name="Google Shape;1684;p3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5" name="Google Shape;1685;p3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6" name="Google Shape;1686;p3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7" name="Google Shape;1687;p3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8" name="Google Shape;1688;p3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9" name="Google Shape;1689;p3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0" name="Google Shape;1690;p3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1" name="Google Shape;1691;p3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2" name="Google Shape;1692;p3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3" name="Google Shape;1693;p3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4" name="Google Shape;1694;p3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5" name="Google Shape;1695;p3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6" name="Google Shape;1696;p3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7" name="Google Shape;1697;p3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8" name="Google Shape;1698;p3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9" name="Google Shape;1699;p3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0" name="Google Shape;1700;p3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1" name="Google Shape;1701;p3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2" name="Google Shape;1702;p3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3" name="Google Shape;1703;p3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4" name="Google Shape;1704;p3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5" name="Google Shape;1705;p3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6" name="Google Shape;1706;p3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7" name="Google Shape;1707;p3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8" name="Google Shape;1708;p3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9" name="Google Shape;1709;p3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10" name="Google Shape;1710;p3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1" name="Google Shape;1711;p3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12" name="Google Shape;1712;p30"/>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13" name="Google Shape;1713;p30"/>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4" name="Google Shape;1714;p30"/>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15" name="Google Shape;1715;p30"/>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6" name="Google Shape;1716;p30"/>
          <p:cNvSpPr/>
          <p:nvPr>
            <p:ph idx="5" type="pic"/>
          </p:nvPr>
        </p:nvSpPr>
        <p:spPr>
          <a:xfrm>
            <a:off x="423750" y="3022475"/>
            <a:ext cx="2586900" cy="1864500"/>
          </a:xfrm>
          <a:prstGeom prst="roundRect">
            <a:avLst>
              <a:gd fmla="val 3854" name="adj"/>
            </a:avLst>
          </a:prstGeom>
          <a:noFill/>
          <a:ln>
            <a:noFill/>
          </a:ln>
        </p:spPr>
      </p:sp>
      <p:sp>
        <p:nvSpPr>
          <p:cNvPr id="1717" name="Google Shape;1717;p30"/>
          <p:cNvSpPr/>
          <p:nvPr>
            <p:ph idx="6" type="pic"/>
          </p:nvPr>
        </p:nvSpPr>
        <p:spPr>
          <a:xfrm>
            <a:off x="3276071" y="3022475"/>
            <a:ext cx="2586900" cy="1864500"/>
          </a:xfrm>
          <a:prstGeom prst="roundRect">
            <a:avLst>
              <a:gd fmla="val 3854" name="adj"/>
            </a:avLst>
          </a:prstGeom>
          <a:noFill/>
          <a:ln>
            <a:noFill/>
          </a:ln>
        </p:spPr>
      </p:sp>
      <p:sp>
        <p:nvSpPr>
          <p:cNvPr id="1718" name="Google Shape;1718;p30"/>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19" name="Google Shape;1719;p30"/>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0" name="Google Shape;1720;p30"/>
          <p:cNvSpPr/>
          <p:nvPr>
            <p:ph idx="9" type="pic"/>
          </p:nvPr>
        </p:nvSpPr>
        <p:spPr>
          <a:xfrm>
            <a:off x="6128391" y="3022475"/>
            <a:ext cx="2586900" cy="1864500"/>
          </a:xfrm>
          <a:prstGeom prst="roundRect">
            <a:avLst>
              <a:gd fmla="val 3854" name="adj"/>
            </a:avLst>
          </a:prstGeom>
          <a:noFill/>
          <a:ln>
            <a:noFill/>
          </a:ln>
        </p:spPr>
      </p:sp>
      <p:sp>
        <p:nvSpPr>
          <p:cNvPr id="1721" name="Google Shape;1721;p3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85" name="Shape 85"/>
        <p:cNvGrpSpPr/>
        <p:nvPr/>
      </p:nvGrpSpPr>
      <p:grpSpPr>
        <a:xfrm>
          <a:off x="0" y="0"/>
          <a:ext cx="0" cy="0"/>
          <a:chOff x="0" y="0"/>
          <a:chExt cx="0" cy="0"/>
        </a:xfrm>
      </p:grpSpPr>
      <p:grpSp>
        <p:nvGrpSpPr>
          <p:cNvPr id="86" name="Google Shape;86;p4"/>
          <p:cNvGrpSpPr/>
          <p:nvPr/>
        </p:nvGrpSpPr>
        <p:grpSpPr>
          <a:xfrm>
            <a:off x="-6096" y="-3429"/>
            <a:ext cx="9156192" cy="5150358"/>
            <a:chOff x="0" y="0"/>
            <a:chExt cx="12192000" cy="6858000"/>
          </a:xfrm>
        </p:grpSpPr>
        <p:sp>
          <p:nvSpPr>
            <p:cNvPr id="87" name="Google Shape;87;p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 name="Google Shape;88;p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 name="Google Shape;89;p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 name="Google Shape;90;p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 name="Google Shape;91;p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 name="Google Shape;92;p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 name="Google Shape;93;p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 name="Google Shape;94;p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 name="Google Shape;95;p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 name="Google Shape;96;p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 name="Google Shape;97;p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 name="Google Shape;98;p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 name="Google Shape;99;p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 name="Google Shape;100;p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 name="Google Shape;101;p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 name="Google Shape;102;p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 name="Google Shape;103;p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 name="Google Shape;104;p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 name="Google Shape;105;p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 name="Google Shape;106;p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 name="Google Shape;107;p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 name="Google Shape;108;p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 name="Google Shape;109;p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 name="Google Shape;110;p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 name="Google Shape;111;p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 name="Google Shape;112;p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 name="Google Shape;113;p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 name="Google Shape;114;p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 name="Google Shape;115;p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 name="Google Shape;116;p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 name="Google Shape;117;p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 name="Google Shape;118;p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 name="Google Shape;119;p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 name="Google Shape;120;p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 name="Google Shape;121;p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 name="Google Shape;122;p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 name="Google Shape;123;p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 name="Google Shape;124;p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 name="Google Shape;125;p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 name="Google Shape;126;p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7" name="Google Shape;127;p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 name="Google Shape;128;p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 name="Google Shape;129;p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 name="Google Shape;130;p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 name="Google Shape;131;p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 name="Google Shape;132;p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 name="Google Shape;133;p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 name="Google Shape;134;p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 name="Google Shape;135;p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 name="Google Shape;136;p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 name="Google Shape;137;p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 name="Google Shape;138;p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 name="Google Shape;139;p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 name="Google Shape;140;p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 name="Google Shape;141;p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 name="Google Shape;142;p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 name="Google Shape;143;p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 name="Google Shape;144;p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 name="Google Shape;145;p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6" name="Google Shape;146;p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48" name="Google Shape;148;p4"/>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9" name="Google Shape;149;p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50" name="Google Shape;150;p4"/>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51" name="Google Shape;151;p4"/>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1722" name="Shape 1722"/>
        <p:cNvGrpSpPr/>
        <p:nvPr/>
      </p:nvGrpSpPr>
      <p:grpSpPr>
        <a:xfrm>
          <a:off x="0" y="0"/>
          <a:ext cx="0" cy="0"/>
          <a:chOff x="0" y="0"/>
          <a:chExt cx="0" cy="0"/>
        </a:xfrm>
      </p:grpSpPr>
      <p:sp>
        <p:nvSpPr>
          <p:cNvPr id="1723" name="Google Shape;1723;p3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24" name="Google Shape;1724;p31"/>
          <p:cNvGrpSpPr/>
          <p:nvPr/>
        </p:nvGrpSpPr>
        <p:grpSpPr>
          <a:xfrm>
            <a:off x="-6096" y="-3429"/>
            <a:ext cx="9156192" cy="5150358"/>
            <a:chOff x="0" y="0"/>
            <a:chExt cx="12192000" cy="6858000"/>
          </a:xfrm>
        </p:grpSpPr>
        <p:sp>
          <p:nvSpPr>
            <p:cNvPr id="1725" name="Google Shape;1725;p3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6" name="Google Shape;1726;p3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7" name="Google Shape;1727;p3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8" name="Google Shape;1728;p3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9" name="Google Shape;1729;p3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0" name="Google Shape;1730;p3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1" name="Google Shape;1731;p3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2" name="Google Shape;1732;p3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3" name="Google Shape;1733;p3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4" name="Google Shape;1734;p3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5" name="Google Shape;1735;p3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6" name="Google Shape;1736;p3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7" name="Google Shape;1737;p3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8" name="Google Shape;1738;p3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9" name="Google Shape;1739;p3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0" name="Google Shape;1740;p3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1" name="Google Shape;1741;p3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2" name="Google Shape;1742;p3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3" name="Google Shape;1743;p3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4" name="Google Shape;1744;p3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5" name="Google Shape;1745;p3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6" name="Google Shape;1746;p3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7" name="Google Shape;1747;p3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8" name="Google Shape;1748;p3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9" name="Google Shape;1749;p3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0" name="Google Shape;1750;p3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1" name="Google Shape;1751;p3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2" name="Google Shape;1752;p3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3" name="Google Shape;1753;p3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4" name="Google Shape;1754;p3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5" name="Google Shape;1755;p3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6" name="Google Shape;1756;p3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7" name="Google Shape;1757;p3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8" name="Google Shape;1758;p3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9" name="Google Shape;1759;p3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0" name="Google Shape;1760;p3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1" name="Google Shape;1761;p3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2" name="Google Shape;1762;p3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3" name="Google Shape;1763;p3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4" name="Google Shape;1764;p3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5" name="Google Shape;1765;p3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6" name="Google Shape;1766;p3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7" name="Google Shape;1767;p3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8" name="Google Shape;1768;p3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9" name="Google Shape;1769;p3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0" name="Google Shape;1770;p3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1" name="Google Shape;1771;p3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2" name="Google Shape;1772;p3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3" name="Google Shape;1773;p3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4" name="Google Shape;1774;p3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5" name="Google Shape;1775;p3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6" name="Google Shape;1776;p3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7" name="Google Shape;1777;p3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8" name="Google Shape;1778;p3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9" name="Google Shape;1779;p3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0" name="Google Shape;1780;p3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1" name="Google Shape;1781;p3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2" name="Google Shape;1782;p3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3" name="Google Shape;1783;p3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84" name="Google Shape;1784;p3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5" name="Google Shape;1785;p31"/>
          <p:cNvSpPr/>
          <p:nvPr>
            <p:ph idx="2" type="pic"/>
          </p:nvPr>
        </p:nvSpPr>
        <p:spPr>
          <a:xfrm>
            <a:off x="436350" y="262350"/>
            <a:ext cx="8271300" cy="4618800"/>
          </a:xfrm>
          <a:prstGeom prst="roundRect">
            <a:avLst>
              <a:gd fmla="val 3854" name="adj"/>
            </a:avLst>
          </a:prstGeom>
          <a:noFill/>
          <a:ln>
            <a:noFill/>
          </a:ln>
        </p:spPr>
      </p:sp>
      <p:sp>
        <p:nvSpPr>
          <p:cNvPr id="1786" name="Google Shape;1786;p3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1787" name="Shape 1787"/>
        <p:cNvGrpSpPr/>
        <p:nvPr/>
      </p:nvGrpSpPr>
      <p:grpSpPr>
        <a:xfrm>
          <a:off x="0" y="0"/>
          <a:ext cx="0" cy="0"/>
          <a:chOff x="0" y="0"/>
          <a:chExt cx="0" cy="0"/>
        </a:xfrm>
      </p:grpSpPr>
      <p:sp>
        <p:nvSpPr>
          <p:cNvPr id="1788" name="Google Shape;1788;p3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89" name="Google Shape;1789;p32"/>
          <p:cNvGrpSpPr/>
          <p:nvPr/>
        </p:nvGrpSpPr>
        <p:grpSpPr>
          <a:xfrm>
            <a:off x="-6096" y="-3429"/>
            <a:ext cx="9156192" cy="5150358"/>
            <a:chOff x="0" y="0"/>
            <a:chExt cx="12192000" cy="6858000"/>
          </a:xfrm>
        </p:grpSpPr>
        <p:sp>
          <p:nvSpPr>
            <p:cNvPr id="1790" name="Google Shape;1790;p3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1" name="Google Shape;1791;p3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2" name="Google Shape;1792;p3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3" name="Google Shape;1793;p3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4" name="Google Shape;1794;p3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5" name="Google Shape;1795;p3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6" name="Google Shape;1796;p3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7" name="Google Shape;1797;p3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8" name="Google Shape;1798;p3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9" name="Google Shape;1799;p3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0" name="Google Shape;1800;p3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1" name="Google Shape;1801;p3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2" name="Google Shape;1802;p3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3" name="Google Shape;1803;p3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4" name="Google Shape;1804;p3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5" name="Google Shape;1805;p3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6" name="Google Shape;1806;p3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7" name="Google Shape;1807;p3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8" name="Google Shape;1808;p3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9" name="Google Shape;1809;p3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0" name="Google Shape;1810;p3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1" name="Google Shape;1811;p3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2" name="Google Shape;1812;p3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3" name="Google Shape;1813;p3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4" name="Google Shape;1814;p3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5" name="Google Shape;1815;p3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6" name="Google Shape;1816;p3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7" name="Google Shape;1817;p3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8" name="Google Shape;1818;p3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9" name="Google Shape;1819;p3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0" name="Google Shape;1820;p3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1" name="Google Shape;1821;p3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2" name="Google Shape;1822;p3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3" name="Google Shape;1823;p3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4" name="Google Shape;1824;p3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5" name="Google Shape;1825;p3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6" name="Google Shape;1826;p3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7" name="Google Shape;1827;p3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8" name="Google Shape;1828;p3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9" name="Google Shape;1829;p3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0" name="Google Shape;1830;p3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1" name="Google Shape;1831;p3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2" name="Google Shape;1832;p3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3" name="Google Shape;1833;p3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4" name="Google Shape;1834;p3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5" name="Google Shape;1835;p3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6" name="Google Shape;1836;p3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7" name="Google Shape;1837;p3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8" name="Google Shape;1838;p3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9" name="Google Shape;1839;p3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0" name="Google Shape;1840;p3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1" name="Google Shape;1841;p3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2" name="Google Shape;1842;p3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3" name="Google Shape;1843;p3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4" name="Google Shape;1844;p3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5" name="Google Shape;1845;p3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6" name="Google Shape;1846;p3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7" name="Google Shape;1847;p3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8" name="Google Shape;1848;p3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49" name="Google Shape;1849;p3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0" name="Google Shape;1850;p32"/>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51" name="Google Shape;1851;p32"/>
          <p:cNvSpPr/>
          <p:nvPr>
            <p:ph idx="2" type="pic"/>
          </p:nvPr>
        </p:nvSpPr>
        <p:spPr>
          <a:xfrm>
            <a:off x="208725" y="1344450"/>
            <a:ext cx="2838600" cy="1151100"/>
          </a:xfrm>
          <a:prstGeom prst="roundRect">
            <a:avLst>
              <a:gd fmla="val 3854" name="adj"/>
            </a:avLst>
          </a:prstGeom>
          <a:noFill/>
          <a:ln>
            <a:noFill/>
          </a:ln>
        </p:spPr>
      </p:sp>
      <p:sp>
        <p:nvSpPr>
          <p:cNvPr id="1852" name="Google Shape;1852;p32"/>
          <p:cNvSpPr/>
          <p:nvPr>
            <p:ph idx="3" type="pic"/>
          </p:nvPr>
        </p:nvSpPr>
        <p:spPr>
          <a:xfrm>
            <a:off x="3154251" y="1344450"/>
            <a:ext cx="2838600" cy="1151100"/>
          </a:xfrm>
          <a:prstGeom prst="roundRect">
            <a:avLst>
              <a:gd fmla="val 3854" name="adj"/>
            </a:avLst>
          </a:prstGeom>
          <a:noFill/>
          <a:ln>
            <a:noFill/>
          </a:ln>
        </p:spPr>
      </p:sp>
      <p:sp>
        <p:nvSpPr>
          <p:cNvPr id="1853" name="Google Shape;1853;p32"/>
          <p:cNvSpPr/>
          <p:nvPr>
            <p:ph idx="4" type="pic"/>
          </p:nvPr>
        </p:nvSpPr>
        <p:spPr>
          <a:xfrm>
            <a:off x="6099777" y="1344450"/>
            <a:ext cx="2838600" cy="1151100"/>
          </a:xfrm>
          <a:prstGeom prst="roundRect">
            <a:avLst>
              <a:gd fmla="val 3854" name="adj"/>
            </a:avLst>
          </a:prstGeom>
          <a:noFill/>
          <a:ln>
            <a:noFill/>
          </a:ln>
        </p:spPr>
      </p:sp>
      <p:sp>
        <p:nvSpPr>
          <p:cNvPr id="1854" name="Google Shape;1854;p32"/>
          <p:cNvSpPr/>
          <p:nvPr>
            <p:ph idx="5" type="pic"/>
          </p:nvPr>
        </p:nvSpPr>
        <p:spPr>
          <a:xfrm>
            <a:off x="208725" y="2611125"/>
            <a:ext cx="2838600" cy="1151100"/>
          </a:xfrm>
          <a:prstGeom prst="roundRect">
            <a:avLst>
              <a:gd fmla="val 3854" name="adj"/>
            </a:avLst>
          </a:prstGeom>
          <a:noFill/>
          <a:ln>
            <a:noFill/>
          </a:ln>
        </p:spPr>
      </p:sp>
      <p:sp>
        <p:nvSpPr>
          <p:cNvPr id="1855" name="Google Shape;1855;p32"/>
          <p:cNvSpPr/>
          <p:nvPr>
            <p:ph idx="6" type="pic"/>
          </p:nvPr>
        </p:nvSpPr>
        <p:spPr>
          <a:xfrm>
            <a:off x="3154251" y="2611125"/>
            <a:ext cx="2838600" cy="1151100"/>
          </a:xfrm>
          <a:prstGeom prst="roundRect">
            <a:avLst>
              <a:gd fmla="val 3854" name="adj"/>
            </a:avLst>
          </a:prstGeom>
          <a:noFill/>
          <a:ln>
            <a:noFill/>
          </a:ln>
        </p:spPr>
      </p:sp>
      <p:sp>
        <p:nvSpPr>
          <p:cNvPr id="1856" name="Google Shape;1856;p32"/>
          <p:cNvSpPr/>
          <p:nvPr>
            <p:ph idx="7" type="pic"/>
          </p:nvPr>
        </p:nvSpPr>
        <p:spPr>
          <a:xfrm>
            <a:off x="6099777" y="2611125"/>
            <a:ext cx="2838600" cy="1151100"/>
          </a:xfrm>
          <a:prstGeom prst="roundRect">
            <a:avLst>
              <a:gd fmla="val 3854" name="adj"/>
            </a:avLst>
          </a:prstGeom>
          <a:noFill/>
          <a:ln>
            <a:noFill/>
          </a:ln>
        </p:spPr>
      </p:sp>
      <p:sp>
        <p:nvSpPr>
          <p:cNvPr id="1857" name="Google Shape;1857;p32"/>
          <p:cNvSpPr/>
          <p:nvPr>
            <p:ph idx="8" type="pic"/>
          </p:nvPr>
        </p:nvSpPr>
        <p:spPr>
          <a:xfrm>
            <a:off x="208725" y="3877800"/>
            <a:ext cx="2838600" cy="1151100"/>
          </a:xfrm>
          <a:prstGeom prst="roundRect">
            <a:avLst>
              <a:gd fmla="val 3854" name="adj"/>
            </a:avLst>
          </a:prstGeom>
          <a:noFill/>
          <a:ln>
            <a:noFill/>
          </a:ln>
        </p:spPr>
      </p:sp>
      <p:sp>
        <p:nvSpPr>
          <p:cNvPr id="1858" name="Google Shape;1858;p32"/>
          <p:cNvSpPr/>
          <p:nvPr>
            <p:ph idx="9" type="pic"/>
          </p:nvPr>
        </p:nvSpPr>
        <p:spPr>
          <a:xfrm>
            <a:off x="3154251" y="3877800"/>
            <a:ext cx="2838600" cy="1151100"/>
          </a:xfrm>
          <a:prstGeom prst="roundRect">
            <a:avLst>
              <a:gd fmla="val 3854" name="adj"/>
            </a:avLst>
          </a:prstGeom>
          <a:noFill/>
          <a:ln>
            <a:noFill/>
          </a:ln>
        </p:spPr>
      </p:sp>
      <p:sp>
        <p:nvSpPr>
          <p:cNvPr id="1859" name="Google Shape;1859;p32"/>
          <p:cNvSpPr/>
          <p:nvPr>
            <p:ph idx="13" type="pic"/>
          </p:nvPr>
        </p:nvSpPr>
        <p:spPr>
          <a:xfrm>
            <a:off x="6099777" y="3877800"/>
            <a:ext cx="2838600" cy="1151100"/>
          </a:xfrm>
          <a:prstGeom prst="roundRect">
            <a:avLst>
              <a:gd fmla="val 3854" name="adj"/>
            </a:avLst>
          </a:prstGeom>
          <a:noFill/>
          <a:ln>
            <a:noFill/>
          </a:ln>
        </p:spPr>
      </p:sp>
      <p:sp>
        <p:nvSpPr>
          <p:cNvPr id="1860" name="Google Shape;1860;p3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152" name="Shape 152"/>
        <p:cNvGrpSpPr/>
        <p:nvPr/>
      </p:nvGrpSpPr>
      <p:grpSpPr>
        <a:xfrm>
          <a:off x="0" y="0"/>
          <a:ext cx="0" cy="0"/>
          <a:chOff x="0" y="0"/>
          <a:chExt cx="0" cy="0"/>
        </a:xfrm>
      </p:grpSpPr>
      <p:grpSp>
        <p:nvGrpSpPr>
          <p:cNvPr id="153" name="Google Shape;153;p5"/>
          <p:cNvGrpSpPr/>
          <p:nvPr/>
        </p:nvGrpSpPr>
        <p:grpSpPr>
          <a:xfrm>
            <a:off x="-6096" y="-3429"/>
            <a:ext cx="9156192" cy="5150358"/>
            <a:chOff x="0" y="0"/>
            <a:chExt cx="12192000" cy="6858000"/>
          </a:xfrm>
        </p:grpSpPr>
        <p:sp>
          <p:nvSpPr>
            <p:cNvPr id="154" name="Google Shape;154;p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 name="Google Shape;155;p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 name="Google Shape;156;p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 name="Google Shape;157;p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 name="Google Shape;158;p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 name="Google Shape;159;p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 name="Google Shape;160;p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 name="Google Shape;161;p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 name="Google Shape;162;p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 name="Google Shape;163;p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 name="Google Shape;164;p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 name="Google Shape;165;p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 name="Google Shape;166;p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 name="Google Shape;167;p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 name="Google Shape;168;p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 name="Google Shape;169;p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 name="Google Shape;170;p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 name="Google Shape;171;p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 name="Google Shape;172;p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 name="Google Shape;173;p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 name="Google Shape;174;p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 name="Google Shape;175;p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 name="Google Shape;176;p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 name="Google Shape;177;p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 name="Google Shape;178;p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 name="Google Shape;179;p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 name="Google Shape;180;p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 name="Google Shape;181;p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 name="Google Shape;182;p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 name="Google Shape;183;p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 name="Google Shape;184;p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 name="Google Shape;185;p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 name="Google Shape;187;p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 name="Google Shape;188;p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 name="Google Shape;189;p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 name="Google Shape;190;p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 name="Google Shape;191;p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 name="Google Shape;192;p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 name="Google Shape;193;p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 name="Google Shape;194;p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 name="Google Shape;195;p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6" name="Google Shape;196;p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 name="Google Shape;197;p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 name="Google Shape;198;p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 name="Google Shape;199;p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 name="Google Shape;200;p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 name="Google Shape;201;p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 name="Google Shape;202;p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 name="Google Shape;203;p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 name="Google Shape;204;p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 name="Google Shape;205;p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 name="Google Shape;206;p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 name="Google Shape;207;p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 name="Google Shape;208;p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 name="Google Shape;209;p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 name="Google Shape;210;p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 name="Google Shape;211;p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 name="Google Shape;212;p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13" name="Google Shape;213;p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15" name="Google Shape;215;p5"/>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16" name="Google Shape;216;p5"/>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17" name="Google Shape;217;p5"/>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18" name="Google Shape;218;p5"/>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5"/>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5"/>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221" name="Shape 221"/>
        <p:cNvGrpSpPr/>
        <p:nvPr/>
      </p:nvGrpSpPr>
      <p:grpSpPr>
        <a:xfrm>
          <a:off x="0" y="0"/>
          <a:ext cx="0" cy="0"/>
          <a:chOff x="0" y="0"/>
          <a:chExt cx="0" cy="0"/>
        </a:xfrm>
      </p:grpSpPr>
      <p:grpSp>
        <p:nvGrpSpPr>
          <p:cNvPr id="222" name="Google Shape;222;p6"/>
          <p:cNvGrpSpPr/>
          <p:nvPr/>
        </p:nvGrpSpPr>
        <p:grpSpPr>
          <a:xfrm>
            <a:off x="-6096" y="-3429"/>
            <a:ext cx="9156192" cy="5150358"/>
            <a:chOff x="0" y="0"/>
            <a:chExt cx="12192000" cy="6858000"/>
          </a:xfrm>
        </p:grpSpPr>
        <p:sp>
          <p:nvSpPr>
            <p:cNvPr id="223" name="Google Shape;223;p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 name="Google Shape;224;p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 name="Google Shape;225;p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 name="Google Shape;226;p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 name="Google Shape;227;p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 name="Google Shape;228;p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 name="Google Shape;229;p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 name="Google Shape;230;p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 name="Google Shape;231;p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 name="Google Shape;232;p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 name="Google Shape;233;p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 name="Google Shape;234;p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 name="Google Shape;235;p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 name="Google Shape;236;p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 name="Google Shape;237;p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 name="Google Shape;238;p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 name="Google Shape;239;p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 name="Google Shape;240;p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 name="Google Shape;241;p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 name="Google Shape;242;p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 name="Google Shape;243;p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 name="Google Shape;244;p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 name="Google Shape;245;p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 name="Google Shape;246;p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 name="Google Shape;247;p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 name="Google Shape;248;p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 name="Google Shape;249;p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 name="Google Shape;250;p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 name="Google Shape;251;p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 name="Google Shape;252;p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 name="Google Shape;253;p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 name="Google Shape;254;p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 name="Google Shape;255;p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 name="Google Shape;256;p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 name="Google Shape;257;p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8" name="Google Shape;258;p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9" name="Google Shape;259;p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0" name="Google Shape;260;p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1" name="Google Shape;261;p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2" name="Google Shape;262;p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3" name="Google Shape;263;p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4" name="Google Shape;264;p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5" name="Google Shape;265;p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6" name="Google Shape;266;p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7" name="Google Shape;267;p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8" name="Google Shape;268;p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 name="Google Shape;269;p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 name="Google Shape;270;p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 name="Google Shape;271;p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 name="Google Shape;272;p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 name="Google Shape;273;p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 name="Google Shape;274;p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 name="Google Shape;275;p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6" name="Google Shape;276;p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 name="Google Shape;277;p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 name="Google Shape;278;p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 name="Google Shape;279;p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 name="Google Shape;280;p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 name="Google Shape;281;p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82" name="Google Shape;282;p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84" name="Google Shape;284;p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85" name="Google Shape;285;p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86" name="Google Shape;286;p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87" name="Google Shape;287;p6"/>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288" name="Shape 288"/>
        <p:cNvGrpSpPr/>
        <p:nvPr/>
      </p:nvGrpSpPr>
      <p:grpSpPr>
        <a:xfrm>
          <a:off x="0" y="0"/>
          <a:ext cx="0" cy="0"/>
          <a:chOff x="0" y="0"/>
          <a:chExt cx="0" cy="0"/>
        </a:xfrm>
      </p:grpSpPr>
      <p:grpSp>
        <p:nvGrpSpPr>
          <p:cNvPr id="289" name="Google Shape;289;p7"/>
          <p:cNvGrpSpPr/>
          <p:nvPr/>
        </p:nvGrpSpPr>
        <p:grpSpPr>
          <a:xfrm>
            <a:off x="-6096" y="-3429"/>
            <a:ext cx="9156192" cy="5150358"/>
            <a:chOff x="0" y="0"/>
            <a:chExt cx="12192000" cy="6858000"/>
          </a:xfrm>
        </p:grpSpPr>
        <p:sp>
          <p:nvSpPr>
            <p:cNvPr id="290" name="Google Shape;290;p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 name="Google Shape;291;p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 name="Google Shape;292;p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 name="Google Shape;293;p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 name="Google Shape;294;p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 name="Google Shape;295;p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 name="Google Shape;296;p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 name="Google Shape;297;p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 name="Google Shape;298;p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 name="Google Shape;299;p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 name="Google Shape;300;p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 name="Google Shape;301;p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p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 name="Google Shape;303;p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 name="Google Shape;304;p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 name="Google Shape;305;p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 name="Google Shape;306;p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 name="Google Shape;307;p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 name="Google Shape;308;p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 name="Google Shape;309;p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0" name="Google Shape;310;p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 name="Google Shape;311;p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 name="Google Shape;312;p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 name="Google Shape;313;p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 name="Google Shape;314;p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 name="Google Shape;315;p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 name="Google Shape;316;p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 name="Google Shape;317;p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 name="Google Shape;318;p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 name="Google Shape;319;p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 name="Google Shape;320;p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 name="Google Shape;321;p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 name="Google Shape;322;p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 name="Google Shape;323;p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 name="Google Shape;324;p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 name="Google Shape;325;p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 name="Google Shape;326;p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7" name="Google Shape;327;p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8" name="Google Shape;328;p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9" name="Google Shape;329;p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0" name="Google Shape;330;p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1" name="Google Shape;331;p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2" name="Google Shape;332;p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3" name="Google Shape;333;p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4" name="Google Shape;334;p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5" name="Google Shape;335;p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 name="Google Shape;336;p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 name="Google Shape;337;p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8" name="Google Shape;338;p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 name="Google Shape;339;p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 name="Google Shape;340;p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 name="Google Shape;341;p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 name="Google Shape;342;p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 name="Google Shape;343;p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 name="Google Shape;344;p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 name="Google Shape;345;p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 name="Google Shape;346;p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 name="Google Shape;347;p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 name="Google Shape;348;p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49" name="Google Shape;349;p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51" name="Google Shape;351;p7"/>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2" name="Google Shape;352;p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53" name="Google Shape;353;p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54" name="Google Shape;354;p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355" name="Shape 355"/>
        <p:cNvGrpSpPr/>
        <p:nvPr/>
      </p:nvGrpSpPr>
      <p:grpSpPr>
        <a:xfrm>
          <a:off x="0" y="0"/>
          <a:ext cx="0" cy="0"/>
          <a:chOff x="0" y="0"/>
          <a:chExt cx="0" cy="0"/>
        </a:xfrm>
      </p:grpSpPr>
      <p:grpSp>
        <p:nvGrpSpPr>
          <p:cNvPr id="356" name="Google Shape;356;p8"/>
          <p:cNvGrpSpPr/>
          <p:nvPr/>
        </p:nvGrpSpPr>
        <p:grpSpPr>
          <a:xfrm>
            <a:off x="-6096" y="-3429"/>
            <a:ext cx="9156192" cy="5150358"/>
            <a:chOff x="0" y="0"/>
            <a:chExt cx="12192000" cy="6858000"/>
          </a:xfrm>
        </p:grpSpPr>
        <p:sp>
          <p:nvSpPr>
            <p:cNvPr id="357" name="Google Shape;357;p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 name="Google Shape;358;p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9" name="Google Shape;359;p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 name="Google Shape;360;p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 name="Google Shape;361;p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 name="Google Shape;362;p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 name="Google Shape;363;p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 name="Google Shape;364;p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 name="Google Shape;365;p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 name="Google Shape;366;p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 name="Google Shape;367;p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 name="Google Shape;368;p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 name="Google Shape;369;p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 name="Google Shape;370;p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 name="Google Shape;371;p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 name="Google Shape;372;p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3" name="Google Shape;373;p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4" name="Google Shape;374;p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5" name="Google Shape;375;p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6" name="Google Shape;376;p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7" name="Google Shape;377;p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8" name="Google Shape;378;p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9" name="Google Shape;379;p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0" name="Google Shape;380;p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1" name="Google Shape;381;p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2" name="Google Shape;382;p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3" name="Google Shape;383;p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4" name="Google Shape;384;p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5" name="Google Shape;385;p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6" name="Google Shape;386;p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7" name="Google Shape;387;p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8" name="Google Shape;388;p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9" name="Google Shape;389;p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0" name="Google Shape;390;p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1" name="Google Shape;391;p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2" name="Google Shape;392;p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3" name="Google Shape;393;p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4" name="Google Shape;394;p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5" name="Google Shape;395;p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6" name="Google Shape;396;p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7" name="Google Shape;397;p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8" name="Google Shape;398;p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9" name="Google Shape;399;p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0" name="Google Shape;400;p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1" name="Google Shape;401;p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2" name="Google Shape;402;p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3" name="Google Shape;403;p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4" name="Google Shape;404;p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5" name="Google Shape;405;p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6" name="Google Shape;406;p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7" name="Google Shape;407;p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8" name="Google Shape;408;p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9" name="Google Shape;409;p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0" name="Google Shape;410;p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1" name="Google Shape;411;p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2" name="Google Shape;412;p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3" name="Google Shape;413;p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4" name="Google Shape;414;p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5" name="Google Shape;415;p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16" name="Google Shape;416;p8"/>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7" name="Google Shape;417;p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18" name="Google Shape;418;p8"/>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419" name="Google Shape;419;p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0" name="Google Shape;420;p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21" name="Google Shape;421;p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22" name="Google Shape;422;p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423" name="Google Shape;423;p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424" name="Shape 424"/>
        <p:cNvGrpSpPr/>
        <p:nvPr/>
      </p:nvGrpSpPr>
      <p:grpSpPr>
        <a:xfrm>
          <a:off x="0" y="0"/>
          <a:ext cx="0" cy="0"/>
          <a:chOff x="0" y="0"/>
          <a:chExt cx="0" cy="0"/>
        </a:xfrm>
      </p:grpSpPr>
      <p:grpSp>
        <p:nvGrpSpPr>
          <p:cNvPr id="425" name="Google Shape;425;p9"/>
          <p:cNvGrpSpPr/>
          <p:nvPr/>
        </p:nvGrpSpPr>
        <p:grpSpPr>
          <a:xfrm>
            <a:off x="-6096" y="-3429"/>
            <a:ext cx="9156192" cy="5150358"/>
            <a:chOff x="0" y="0"/>
            <a:chExt cx="12192000" cy="6858000"/>
          </a:xfrm>
        </p:grpSpPr>
        <p:sp>
          <p:nvSpPr>
            <p:cNvPr id="426" name="Google Shape;426;p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7" name="Google Shape;427;p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8" name="Google Shape;428;p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9" name="Google Shape;429;p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0" name="Google Shape;430;p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1" name="Google Shape;431;p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2" name="Google Shape;432;p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3" name="Google Shape;433;p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4" name="Google Shape;434;p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5" name="Google Shape;435;p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6" name="Google Shape;436;p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7" name="Google Shape;437;p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8" name="Google Shape;438;p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9" name="Google Shape;439;p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0" name="Google Shape;440;p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1" name="Google Shape;441;p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2" name="Google Shape;442;p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3" name="Google Shape;443;p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4" name="Google Shape;444;p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5" name="Google Shape;445;p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6" name="Google Shape;446;p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7" name="Google Shape;447;p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8" name="Google Shape;448;p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9" name="Google Shape;449;p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0" name="Google Shape;450;p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1" name="Google Shape;451;p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2" name="Google Shape;452;p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3" name="Google Shape;453;p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4" name="Google Shape;454;p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5" name="Google Shape;455;p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6" name="Google Shape;456;p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7" name="Google Shape;457;p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8" name="Google Shape;458;p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9" name="Google Shape;459;p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0" name="Google Shape;460;p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1" name="Google Shape;461;p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2" name="Google Shape;462;p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3" name="Google Shape;463;p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4" name="Google Shape;464;p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5" name="Google Shape;465;p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6" name="Google Shape;466;p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7" name="Google Shape;467;p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8" name="Google Shape;468;p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9" name="Google Shape;469;p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0" name="Google Shape;470;p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1" name="Google Shape;471;p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2" name="Google Shape;472;p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3" name="Google Shape;473;p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4" name="Google Shape;474;p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5" name="Google Shape;475;p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6" name="Google Shape;476;p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7" name="Google Shape;477;p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8" name="Google Shape;478;p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9" name="Google Shape;479;p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0" name="Google Shape;480;p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1" name="Google Shape;481;p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2" name="Google Shape;482;p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3" name="Google Shape;483;p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4" name="Google Shape;484;p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85" name="Google Shape;485;p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86" name="Google Shape;486;p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7" name="Google Shape;487;p9"/>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88" name="Google Shape;488;p9"/>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9" name="Google Shape;489;p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490" name="Shape 490"/>
        <p:cNvGrpSpPr/>
        <p:nvPr/>
      </p:nvGrpSpPr>
      <p:grpSpPr>
        <a:xfrm>
          <a:off x="0" y="0"/>
          <a:ext cx="0" cy="0"/>
          <a:chOff x="0" y="0"/>
          <a:chExt cx="0" cy="0"/>
        </a:xfrm>
      </p:grpSpPr>
      <p:grpSp>
        <p:nvGrpSpPr>
          <p:cNvPr id="491" name="Google Shape;491;p10"/>
          <p:cNvGrpSpPr/>
          <p:nvPr/>
        </p:nvGrpSpPr>
        <p:grpSpPr>
          <a:xfrm>
            <a:off x="-6096" y="-3429"/>
            <a:ext cx="9156192" cy="5150358"/>
            <a:chOff x="0" y="0"/>
            <a:chExt cx="12192000" cy="6858000"/>
          </a:xfrm>
        </p:grpSpPr>
        <p:sp>
          <p:nvSpPr>
            <p:cNvPr id="492" name="Google Shape;492;p1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3" name="Google Shape;493;p1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4" name="Google Shape;494;p1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5" name="Google Shape;495;p1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6" name="Google Shape;496;p1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7" name="Google Shape;497;p1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8" name="Google Shape;498;p1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9" name="Google Shape;499;p1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0" name="Google Shape;500;p1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1" name="Google Shape;501;p1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2" name="Google Shape;502;p1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3" name="Google Shape;503;p1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4" name="Google Shape;504;p1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5" name="Google Shape;505;p1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6" name="Google Shape;506;p1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7" name="Google Shape;507;p1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8" name="Google Shape;508;p1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9" name="Google Shape;509;p1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0" name="Google Shape;510;p1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1" name="Google Shape;511;p1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2" name="Google Shape;512;p1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1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4" name="Google Shape;514;p1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5" name="Google Shape;515;p1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1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7" name="Google Shape;517;p1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8" name="Google Shape;518;p1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1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0" name="Google Shape;520;p1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1" name="Google Shape;521;p1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1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3" name="Google Shape;523;p1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4" name="Google Shape;524;p1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5" name="Google Shape;525;p1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6" name="Google Shape;526;p1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7" name="Google Shape;527;p1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8" name="Google Shape;528;p1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9" name="Google Shape;529;p1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0" name="Google Shape;530;p1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1" name="Google Shape;531;p1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2" name="Google Shape;532;p1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3" name="Google Shape;533;p1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4" name="Google Shape;534;p1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5" name="Google Shape;535;p1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6" name="Google Shape;536;p1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7" name="Google Shape;537;p1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8" name="Google Shape;538;p1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9" name="Google Shape;539;p1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0" name="Google Shape;540;p1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1" name="Google Shape;541;p1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2" name="Google Shape;542;p1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3" name="Google Shape;543;p1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4" name="Google Shape;544;p1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5" name="Google Shape;545;p1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6" name="Google Shape;546;p1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7" name="Google Shape;547;p1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8" name="Google Shape;548;p1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9" name="Google Shape;549;p1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0" name="Google Shape;550;p1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51" name="Google Shape;551;p1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52" name="Google Shape;552;p1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3" name="Google Shape;553;p10"/>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4" name="Google Shape;554;p1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7" name="Google Shape;7;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8" name="Google Shape;8;p1"/>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4" name="Shape 1864"/>
        <p:cNvGrpSpPr/>
        <p:nvPr/>
      </p:nvGrpSpPr>
      <p:grpSpPr>
        <a:xfrm>
          <a:off x="0" y="0"/>
          <a:ext cx="0" cy="0"/>
          <a:chOff x="0" y="0"/>
          <a:chExt cx="0" cy="0"/>
        </a:xfrm>
      </p:grpSpPr>
      <p:sp>
        <p:nvSpPr>
          <p:cNvPr id="1865" name="Google Shape;1865;p33"/>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rPr lang="en"/>
              <a:t>17/3/2025</a:t>
            </a:r>
            <a:endParaRPr/>
          </a:p>
        </p:txBody>
      </p:sp>
      <p:sp>
        <p:nvSpPr>
          <p:cNvPr id="1866" name="Google Shape;1866;p33"/>
          <p:cNvSpPr txBox="1"/>
          <p:nvPr>
            <p:ph type="title"/>
          </p:nvPr>
        </p:nvSpPr>
        <p:spPr>
          <a:xfrm>
            <a:off x="208725" y="344175"/>
            <a:ext cx="5340900" cy="20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Project lll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grpSp>
        <p:nvGrpSpPr>
          <p:cNvPr id="1867" name="Google Shape;1867;p33"/>
          <p:cNvGrpSpPr/>
          <p:nvPr/>
        </p:nvGrpSpPr>
        <p:grpSpPr>
          <a:xfrm>
            <a:off x="1966534" y="2571650"/>
            <a:ext cx="5210945" cy="2242155"/>
            <a:chOff x="2267909" y="2831175"/>
            <a:chExt cx="4608193" cy="1982804"/>
          </a:xfrm>
        </p:grpSpPr>
        <p:grpSp>
          <p:nvGrpSpPr>
            <p:cNvPr id="1868" name="Google Shape;1868;p33"/>
            <p:cNvGrpSpPr/>
            <p:nvPr/>
          </p:nvGrpSpPr>
          <p:grpSpPr>
            <a:xfrm>
              <a:off x="2267909" y="3080044"/>
              <a:ext cx="4608193" cy="1733935"/>
              <a:chOff x="5485193" y="340487"/>
              <a:chExt cx="3462464" cy="1302829"/>
            </a:xfrm>
          </p:grpSpPr>
          <p:sp>
            <p:nvSpPr>
              <p:cNvPr id="1869" name="Google Shape;1869;p33"/>
              <p:cNvSpPr/>
              <p:nvPr/>
            </p:nvSpPr>
            <p:spPr>
              <a:xfrm>
                <a:off x="5485193" y="340487"/>
                <a:ext cx="3462464" cy="1296479"/>
              </a:xfrm>
              <a:custGeom>
                <a:rect b="b" l="l" r="r" t="t"/>
                <a:pathLst>
                  <a:path extrusionOk="0" h="1296479" w="3462464">
                    <a:moveTo>
                      <a:pt x="0" y="0"/>
                    </a:moveTo>
                    <a:lnTo>
                      <a:pt x="3462464" y="0"/>
                    </a:lnTo>
                    <a:lnTo>
                      <a:pt x="3462464" y="1296480"/>
                    </a:lnTo>
                    <a:lnTo>
                      <a:pt x="0" y="129648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0" name="Google Shape;1870;p33"/>
              <p:cNvSpPr/>
              <p:nvPr/>
            </p:nvSpPr>
            <p:spPr>
              <a:xfrm>
                <a:off x="784021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1" name="Google Shape;1871;p33"/>
              <p:cNvSpPr/>
              <p:nvPr/>
            </p:nvSpPr>
            <p:spPr>
              <a:xfrm>
                <a:off x="802481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2" name="Google Shape;1872;p33"/>
              <p:cNvSpPr/>
              <p:nvPr/>
            </p:nvSpPr>
            <p:spPr>
              <a:xfrm>
                <a:off x="820934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3" name="Google Shape;1873;p33"/>
              <p:cNvSpPr/>
              <p:nvPr/>
            </p:nvSpPr>
            <p:spPr>
              <a:xfrm>
                <a:off x="839393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4" name="Google Shape;1874;p33"/>
              <p:cNvSpPr/>
              <p:nvPr/>
            </p:nvSpPr>
            <p:spPr>
              <a:xfrm>
                <a:off x="857853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5" name="Google Shape;1875;p33"/>
              <p:cNvSpPr/>
              <p:nvPr/>
            </p:nvSpPr>
            <p:spPr>
              <a:xfrm>
                <a:off x="876306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6" name="Google Shape;1876;p33"/>
              <p:cNvSpPr/>
              <p:nvPr/>
            </p:nvSpPr>
            <p:spPr>
              <a:xfrm>
                <a:off x="675500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7" name="Google Shape;1877;p33"/>
              <p:cNvSpPr/>
              <p:nvPr/>
            </p:nvSpPr>
            <p:spPr>
              <a:xfrm>
                <a:off x="69395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8" name="Google Shape;1878;p33"/>
              <p:cNvSpPr/>
              <p:nvPr/>
            </p:nvSpPr>
            <p:spPr>
              <a:xfrm>
                <a:off x="712412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9" name="Google Shape;1879;p33"/>
              <p:cNvSpPr/>
              <p:nvPr/>
            </p:nvSpPr>
            <p:spPr>
              <a:xfrm>
                <a:off x="730872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0" name="Google Shape;1880;p33"/>
              <p:cNvSpPr/>
              <p:nvPr/>
            </p:nvSpPr>
            <p:spPr>
              <a:xfrm>
                <a:off x="749331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1" name="Google Shape;1881;p33"/>
              <p:cNvSpPr/>
              <p:nvPr/>
            </p:nvSpPr>
            <p:spPr>
              <a:xfrm>
                <a:off x="7677911"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2" name="Google Shape;1882;p33"/>
              <p:cNvSpPr/>
              <p:nvPr/>
            </p:nvSpPr>
            <p:spPr>
              <a:xfrm>
                <a:off x="566978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3" name="Google Shape;1883;p33"/>
              <p:cNvSpPr/>
              <p:nvPr/>
            </p:nvSpPr>
            <p:spPr>
              <a:xfrm>
                <a:off x="585438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4" name="Google Shape;1884;p33"/>
              <p:cNvSpPr/>
              <p:nvPr/>
            </p:nvSpPr>
            <p:spPr>
              <a:xfrm>
                <a:off x="603897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5" name="Google Shape;1885;p33"/>
              <p:cNvSpPr/>
              <p:nvPr/>
            </p:nvSpPr>
            <p:spPr>
              <a:xfrm>
                <a:off x="622350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6" name="Google Shape;1886;p33"/>
              <p:cNvSpPr/>
              <p:nvPr/>
            </p:nvSpPr>
            <p:spPr>
              <a:xfrm>
                <a:off x="640810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7" name="Google Shape;1887;p33"/>
              <p:cNvSpPr/>
              <p:nvPr/>
            </p:nvSpPr>
            <p:spPr>
              <a:xfrm>
                <a:off x="65926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8" name="Google Shape;1888;p33"/>
              <p:cNvSpPr/>
              <p:nvPr/>
            </p:nvSpPr>
            <p:spPr>
              <a:xfrm>
                <a:off x="5485193" y="525653"/>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9" name="Google Shape;1889;p33"/>
              <p:cNvSpPr/>
              <p:nvPr/>
            </p:nvSpPr>
            <p:spPr>
              <a:xfrm>
                <a:off x="5485193" y="145173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0" name="Google Shape;1890;p33"/>
              <p:cNvSpPr/>
              <p:nvPr/>
            </p:nvSpPr>
            <p:spPr>
              <a:xfrm>
                <a:off x="5485193" y="1636966"/>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1" name="Google Shape;1891;p33"/>
              <p:cNvSpPr/>
              <p:nvPr/>
            </p:nvSpPr>
            <p:spPr>
              <a:xfrm>
                <a:off x="5485193" y="126650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2" name="Google Shape;1892;p33"/>
              <p:cNvSpPr/>
              <p:nvPr/>
            </p:nvSpPr>
            <p:spPr>
              <a:xfrm>
                <a:off x="5485193" y="1081278"/>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3" name="Google Shape;1893;p33"/>
              <p:cNvSpPr/>
              <p:nvPr/>
            </p:nvSpPr>
            <p:spPr>
              <a:xfrm>
                <a:off x="5485193" y="89611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4" name="Google Shape;1894;p33"/>
              <p:cNvSpPr/>
              <p:nvPr/>
            </p:nvSpPr>
            <p:spPr>
              <a:xfrm>
                <a:off x="5485193" y="71088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95" name="Google Shape;1895;p33"/>
            <p:cNvSpPr/>
            <p:nvPr/>
          </p:nvSpPr>
          <p:spPr>
            <a:xfrm>
              <a:off x="2764500" y="3326025"/>
              <a:ext cx="1195167" cy="737592"/>
            </a:xfrm>
            <a:custGeom>
              <a:rect b="b" l="l" r="r" t="t"/>
              <a:pathLst>
                <a:path extrusionOk="0" h="555625" w="922909">
                  <a:moveTo>
                    <a:pt x="0" y="0"/>
                  </a:moveTo>
                  <a:lnTo>
                    <a:pt x="922909" y="0"/>
                  </a:lnTo>
                  <a:lnTo>
                    <a:pt x="922909" y="555625"/>
                  </a:lnTo>
                  <a:lnTo>
                    <a:pt x="0" y="555625"/>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6" name="Google Shape;1896;p33"/>
            <p:cNvSpPr/>
            <p:nvPr/>
          </p:nvSpPr>
          <p:spPr>
            <a:xfrm>
              <a:off x="5406200" y="2831175"/>
              <a:ext cx="974139" cy="985252"/>
            </a:xfrm>
            <a:custGeom>
              <a:rect b="b" l="l" r="r" t="t"/>
              <a:pathLst>
                <a:path extrusionOk="0" h="740791" w="740790">
                  <a:moveTo>
                    <a:pt x="740791" y="370395"/>
                  </a:moveTo>
                  <a:cubicBezTo>
                    <a:pt x="740791" y="574959"/>
                    <a:pt x="574959" y="740791"/>
                    <a:pt x="370396" y="740791"/>
                  </a:cubicBezTo>
                  <a:cubicBezTo>
                    <a:pt x="165832" y="740791"/>
                    <a:pt x="0" y="574959"/>
                    <a:pt x="0" y="370395"/>
                  </a:cubicBezTo>
                  <a:cubicBezTo>
                    <a:pt x="0" y="165832"/>
                    <a:pt x="165832" y="0"/>
                    <a:pt x="370396" y="0"/>
                  </a:cubicBezTo>
                  <a:cubicBezTo>
                    <a:pt x="574959" y="0"/>
                    <a:pt x="740791" y="165832"/>
                    <a:pt x="740791" y="370395"/>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7" name="Google Shape;1897;p33"/>
            <p:cNvSpPr/>
            <p:nvPr/>
          </p:nvSpPr>
          <p:spPr>
            <a:xfrm>
              <a:off x="4203775" y="3816425"/>
              <a:ext cx="736446" cy="738062"/>
            </a:xfrm>
            <a:custGeom>
              <a:rect b="b" l="l" r="r" t="t"/>
              <a:pathLst>
                <a:path extrusionOk="0" h="581151" w="553719">
                  <a:moveTo>
                    <a:pt x="553720" y="581152"/>
                  </a:moveTo>
                  <a:lnTo>
                    <a:pt x="0" y="581152"/>
                  </a:lnTo>
                  <a:lnTo>
                    <a:pt x="0" y="0"/>
                  </a:lnTo>
                  <a:lnTo>
                    <a:pt x="553720" y="581152"/>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98" name="Google Shape;1898;p33"/>
          <p:cNvSpPr txBox="1"/>
          <p:nvPr>
            <p:ph idx="3" type="body"/>
          </p:nvPr>
        </p:nvSpPr>
        <p:spPr>
          <a:xfrm>
            <a:off x="167325" y="-39600"/>
            <a:ext cx="43512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Toqa Mahmoud , Khadiga Iraky, Adham Salem </a:t>
            </a:r>
            <a:r>
              <a:rPr b="1" lang="en"/>
              <a:t> </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8" name="Shape 2028"/>
        <p:cNvGrpSpPr/>
        <p:nvPr/>
      </p:nvGrpSpPr>
      <p:grpSpPr>
        <a:xfrm>
          <a:off x="0" y="0"/>
          <a:ext cx="0" cy="0"/>
          <a:chOff x="0" y="0"/>
          <a:chExt cx="0" cy="0"/>
        </a:xfrm>
      </p:grpSpPr>
      <p:sp>
        <p:nvSpPr>
          <p:cNvPr id="2029" name="Google Shape;2029;p42"/>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t/>
            </a:r>
            <a:endParaRPr/>
          </a:p>
        </p:txBody>
      </p:sp>
      <p:sp>
        <p:nvSpPr>
          <p:cNvPr id="2030" name="Google Shape;2030;p42"/>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31" name="Google Shape;2031;p42"/>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32" name="Google Shape;2032;p42"/>
          <p:cNvSpPr txBox="1"/>
          <p:nvPr>
            <p:ph type="title"/>
          </p:nvPr>
        </p:nvSpPr>
        <p:spPr>
          <a:xfrm>
            <a:off x="209775" y="468575"/>
            <a:ext cx="60489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3600"/>
              <a:t>Parallel Compute</a:t>
            </a:r>
            <a:endParaRPr sz="3600"/>
          </a:p>
        </p:txBody>
      </p:sp>
      <p:pic>
        <p:nvPicPr>
          <p:cNvPr id="2033" name="Google Shape;2033;p42" title="Project4.drawio.png"/>
          <p:cNvPicPr preferRelativeResize="0"/>
          <p:nvPr/>
        </p:nvPicPr>
        <p:blipFill>
          <a:blip r:embed="rId3">
            <a:alphaModFix/>
          </a:blip>
          <a:stretch>
            <a:fillRect/>
          </a:stretch>
        </p:blipFill>
        <p:spPr>
          <a:xfrm>
            <a:off x="514350" y="1371600"/>
            <a:ext cx="4325635" cy="35205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sp>
        <p:nvSpPr>
          <p:cNvPr id="2038" name="Google Shape;2038;p43"/>
          <p:cNvSpPr/>
          <p:nvPr/>
        </p:nvSpPr>
        <p:spPr>
          <a:xfrm>
            <a:off x="394400" y="1214900"/>
            <a:ext cx="8461200" cy="32868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39" name="Google Shape;2039;p43"/>
          <p:cNvGrpSpPr/>
          <p:nvPr/>
        </p:nvGrpSpPr>
        <p:grpSpPr>
          <a:xfrm>
            <a:off x="462425" y="1395240"/>
            <a:ext cx="277873" cy="68400"/>
            <a:chOff x="411700" y="2416840"/>
            <a:chExt cx="277873" cy="68400"/>
          </a:xfrm>
        </p:grpSpPr>
        <p:sp>
          <p:nvSpPr>
            <p:cNvPr id="2040" name="Google Shape;2040;p43"/>
            <p:cNvSpPr/>
            <p:nvPr/>
          </p:nvSpPr>
          <p:spPr>
            <a:xfrm>
              <a:off x="411700" y="241684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1" name="Google Shape;2041;p43"/>
            <p:cNvSpPr/>
            <p:nvPr/>
          </p:nvSpPr>
          <p:spPr>
            <a:xfrm>
              <a:off x="516436" y="241684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2" name="Google Shape;2042;p43"/>
            <p:cNvSpPr/>
            <p:nvPr/>
          </p:nvSpPr>
          <p:spPr>
            <a:xfrm>
              <a:off x="621173" y="241684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43" name="Google Shape;2043;p43"/>
          <p:cNvSpPr txBox="1"/>
          <p:nvPr>
            <p:ph idx="4" type="subTitle"/>
          </p:nvPr>
        </p:nvSpPr>
        <p:spPr>
          <a:xfrm>
            <a:off x="394400" y="1526600"/>
            <a:ext cx="8372400" cy="3216900"/>
          </a:xfrm>
          <a:prstGeom prst="rect">
            <a:avLst/>
          </a:prstGeom>
        </p:spPr>
        <p:txBody>
          <a:bodyPr anchorCtr="0" anchor="t" bIns="91425" lIns="91425" spcFirstLastPara="1" rIns="91425" wrap="square" tIns="91425">
            <a:spAutoFit/>
          </a:bodyPr>
          <a:lstStyle/>
          <a:p>
            <a:pPr indent="-323850" lvl="0" marL="457200" rtl="0" algn="l">
              <a:spcBef>
                <a:spcPts val="0"/>
              </a:spcBef>
              <a:spcAft>
                <a:spcPts val="0"/>
              </a:spcAft>
              <a:buSzPts val="1500"/>
              <a:buFont typeface="Lexend Light"/>
              <a:buChar char="●"/>
            </a:pPr>
            <a:r>
              <a:rPr lang="en" sz="1400">
                <a:latin typeface="Arial"/>
                <a:ea typeface="Arial"/>
                <a:cs typeface="Arial"/>
                <a:sym typeface="Arial"/>
              </a:rPr>
              <a:t>The </a:t>
            </a:r>
            <a:r>
              <a:rPr b="1" lang="en" sz="1400">
                <a:latin typeface="Arial"/>
                <a:ea typeface="Arial"/>
                <a:cs typeface="Arial"/>
                <a:sym typeface="Arial"/>
              </a:rPr>
              <a:t>window size</a:t>
            </a:r>
            <a:r>
              <a:rPr lang="en" sz="1400">
                <a:latin typeface="Arial"/>
                <a:ea typeface="Arial"/>
                <a:cs typeface="Arial"/>
                <a:sym typeface="Arial"/>
              </a:rPr>
              <a:t> determines how many adjacent data points are used to compute the smoothed value.</a:t>
            </a:r>
            <a:endParaRPr sz="1400">
              <a:latin typeface="Arial"/>
              <a:ea typeface="Arial"/>
              <a:cs typeface="Arial"/>
              <a:sym typeface="Arial"/>
            </a:endParaRPr>
          </a:p>
          <a:p>
            <a:pPr indent="-323850" lvl="1" marL="914400" rtl="0" algn="l">
              <a:spcBef>
                <a:spcPts val="0"/>
              </a:spcBef>
              <a:spcAft>
                <a:spcPts val="0"/>
              </a:spcAft>
              <a:buSzPts val="1500"/>
              <a:buFont typeface="Lexend Light"/>
              <a:buChar char="○"/>
            </a:pPr>
            <a:r>
              <a:rPr lang="en" sz="1400">
                <a:latin typeface="Arial"/>
                <a:ea typeface="Arial"/>
                <a:cs typeface="Arial"/>
                <a:sym typeface="Arial"/>
              </a:rPr>
              <a:t>A larger window size leads to </a:t>
            </a:r>
            <a:r>
              <a:rPr b="1" lang="en" sz="1400">
                <a:latin typeface="Arial"/>
                <a:ea typeface="Arial"/>
                <a:cs typeface="Arial"/>
                <a:sym typeface="Arial"/>
              </a:rPr>
              <a:t>smoother</a:t>
            </a:r>
            <a:r>
              <a:rPr lang="en" sz="1400">
                <a:latin typeface="Arial"/>
                <a:ea typeface="Arial"/>
                <a:cs typeface="Arial"/>
                <a:sym typeface="Arial"/>
              </a:rPr>
              <a:t> data (removes noise but can blur sharp transitions).</a:t>
            </a:r>
            <a:endParaRPr sz="1400">
              <a:latin typeface="Arial"/>
              <a:ea typeface="Arial"/>
              <a:cs typeface="Arial"/>
              <a:sym typeface="Arial"/>
            </a:endParaRPr>
          </a:p>
          <a:p>
            <a:pPr indent="-323850" lvl="1" marL="914400" rtl="0" algn="l">
              <a:spcBef>
                <a:spcPts val="0"/>
              </a:spcBef>
              <a:spcAft>
                <a:spcPts val="0"/>
              </a:spcAft>
              <a:buSzPts val="1500"/>
              <a:buFont typeface="Lexend Light"/>
              <a:buChar char="○"/>
            </a:pPr>
            <a:r>
              <a:rPr lang="en" sz="1400">
                <a:latin typeface="Arial"/>
                <a:ea typeface="Arial"/>
                <a:cs typeface="Arial"/>
                <a:sym typeface="Arial"/>
              </a:rPr>
              <a:t>A smaller window size retains more details but does less noise reduction.</a:t>
            </a:r>
            <a:endParaRPr sz="1400">
              <a:latin typeface="Arial"/>
              <a:ea typeface="Arial"/>
              <a:cs typeface="Arial"/>
              <a:sym typeface="Arial"/>
            </a:endParaRPr>
          </a:p>
          <a:p>
            <a:pPr indent="-323850" lvl="0" marL="457200" rtl="0" algn="l">
              <a:spcBef>
                <a:spcPts val="0"/>
              </a:spcBef>
              <a:spcAft>
                <a:spcPts val="0"/>
              </a:spcAft>
              <a:buSzPts val="1500"/>
              <a:buFont typeface="Lexend Light"/>
              <a:buChar char="●"/>
            </a:pPr>
            <a:r>
              <a:rPr lang="en" sz="1400">
                <a:latin typeface="Arial"/>
                <a:ea typeface="Arial"/>
                <a:cs typeface="Arial"/>
                <a:sym typeface="Arial"/>
              </a:rPr>
              <a:t>The median filter replaces each point with the </a:t>
            </a:r>
            <a:r>
              <a:rPr b="1" lang="en" sz="1400">
                <a:latin typeface="Arial"/>
                <a:ea typeface="Arial"/>
                <a:cs typeface="Arial"/>
                <a:sym typeface="Arial"/>
              </a:rPr>
              <a:t>median</a:t>
            </a:r>
            <a:r>
              <a:rPr lang="en" sz="1400">
                <a:latin typeface="Arial"/>
                <a:ea typeface="Arial"/>
                <a:cs typeface="Arial"/>
                <a:sym typeface="Arial"/>
              </a:rPr>
              <a:t> of the neighboring values within the window.</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For example: </a:t>
            </a:r>
            <a:endParaRPr sz="1400">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Raw Data:       1.20 1.30 1.80 2.20 2.50 3.00 2.90 3.50 3.80 4.00 </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Smoothed Data:  1.20 1.25 1.43 1.77 2.17 2.57 2.80 3.13 3.40 3.77 </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The first value does not change as there is no previous data</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The second value is the average of the first two values.</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From the third value onward, we compute the average over the last </a:t>
            </a:r>
            <a:r>
              <a:rPr b="1" lang="en">
                <a:latin typeface="Arial"/>
                <a:ea typeface="Arial"/>
                <a:cs typeface="Arial"/>
                <a:sym typeface="Arial"/>
              </a:rPr>
              <a:t>3</a:t>
            </a:r>
            <a:r>
              <a:rPr lang="en">
                <a:latin typeface="Arial"/>
                <a:ea typeface="Arial"/>
                <a:cs typeface="Arial"/>
                <a:sym typeface="Arial"/>
              </a:rPr>
              <a:t> values.</a:t>
            </a:r>
            <a:endParaRPr>
              <a:latin typeface="Arial"/>
              <a:ea typeface="Arial"/>
              <a:cs typeface="Arial"/>
              <a:sym typeface="Arial"/>
            </a:endParaRPr>
          </a:p>
          <a:p>
            <a:pPr indent="-317500" lvl="1" marL="914400" rtl="0" algn="l">
              <a:spcBef>
                <a:spcPts val="0"/>
              </a:spcBef>
              <a:spcAft>
                <a:spcPts val="0"/>
              </a:spcAft>
              <a:buSzPts val="1400"/>
              <a:buFont typeface="Arial"/>
              <a:buChar char="○"/>
            </a:pPr>
            <a:r>
              <a:rPr lang="en">
                <a:latin typeface="Arial"/>
                <a:ea typeface="Arial"/>
                <a:cs typeface="Arial"/>
                <a:sym typeface="Arial"/>
              </a:rPr>
              <a:t>This reduces sudden spikes or dips, making the data smoother.</a:t>
            </a:r>
            <a:endParaRPr>
              <a:latin typeface="Arial"/>
              <a:ea typeface="Arial"/>
              <a:cs typeface="Arial"/>
              <a:sym typeface="Arial"/>
            </a:endParaRPr>
          </a:p>
          <a:p>
            <a:pPr indent="0" lvl="0" marL="457200" rtl="0" algn="l">
              <a:spcBef>
                <a:spcPts val="0"/>
              </a:spcBef>
              <a:spcAft>
                <a:spcPts val="0"/>
              </a:spcAft>
              <a:buNone/>
            </a:pPr>
            <a:r>
              <a:t/>
            </a:r>
            <a:endParaRPr sz="1100">
              <a:latin typeface="Arial"/>
              <a:ea typeface="Arial"/>
              <a:cs typeface="Arial"/>
              <a:sym typeface="Arial"/>
            </a:endParaRPr>
          </a:p>
        </p:txBody>
      </p:sp>
      <p:sp>
        <p:nvSpPr>
          <p:cNvPr id="2044" name="Google Shape;2044;p43"/>
          <p:cNvSpPr txBox="1"/>
          <p:nvPr>
            <p:ph type="title"/>
          </p:nvPr>
        </p:nvSpPr>
        <p:spPr>
          <a:xfrm>
            <a:off x="209775" y="468575"/>
            <a:ext cx="75564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a:t>Curve Smoothing</a:t>
            </a:r>
            <a:endParaRPr/>
          </a:p>
        </p:txBody>
      </p:sp>
      <p:sp>
        <p:nvSpPr>
          <p:cNvPr id="2045" name="Google Shape;2045;p43"/>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sp>
        <p:nvSpPr>
          <p:cNvPr id="2046" name="Google Shape;2046;p43"/>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2047" name="Google Shape;2047;p43"/>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1" name="Shape 2051"/>
        <p:cNvGrpSpPr/>
        <p:nvPr/>
      </p:nvGrpSpPr>
      <p:grpSpPr>
        <a:xfrm>
          <a:off x="0" y="0"/>
          <a:ext cx="0" cy="0"/>
          <a:chOff x="0" y="0"/>
          <a:chExt cx="0" cy="0"/>
        </a:xfrm>
      </p:grpSpPr>
      <p:sp>
        <p:nvSpPr>
          <p:cNvPr id="2052" name="Google Shape;2052;p44"/>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a:t>Name </a:t>
            </a:r>
            <a:endParaRPr/>
          </a:p>
        </p:txBody>
      </p:sp>
      <p:sp>
        <p:nvSpPr>
          <p:cNvPr id="2053" name="Google Shape;2053;p44"/>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2054" name="Google Shape;2054;p44"/>
          <p:cNvSpPr txBox="1"/>
          <p:nvPr>
            <p:ph type="title"/>
          </p:nvPr>
        </p:nvSpPr>
        <p:spPr>
          <a:xfrm>
            <a:off x="209775" y="468575"/>
            <a:ext cx="87741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Having A fixed N = 10000</a:t>
            </a:r>
            <a:endParaRPr/>
          </a:p>
        </p:txBody>
      </p:sp>
      <p:sp>
        <p:nvSpPr>
          <p:cNvPr id="2055" name="Google Shape;2055;p44"/>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pic>
        <p:nvPicPr>
          <p:cNvPr id="2056" name="Google Shape;2056;p44"/>
          <p:cNvPicPr preferRelativeResize="0"/>
          <p:nvPr/>
        </p:nvPicPr>
        <p:blipFill>
          <a:blip r:embed="rId3">
            <a:alphaModFix/>
          </a:blip>
          <a:stretch>
            <a:fillRect/>
          </a:stretch>
        </p:blipFill>
        <p:spPr>
          <a:xfrm>
            <a:off x="843025" y="1236250"/>
            <a:ext cx="6666099" cy="3754851"/>
          </a:xfrm>
          <a:prstGeom prst="rect">
            <a:avLst/>
          </a:prstGeom>
          <a:noFill/>
          <a:ln>
            <a:noFill/>
          </a:ln>
        </p:spPr>
      </p:pic>
      <p:sp>
        <p:nvSpPr>
          <p:cNvPr id="2057" name="Google Shape;2057;p44"/>
          <p:cNvSpPr txBox="1"/>
          <p:nvPr/>
        </p:nvSpPr>
        <p:spPr>
          <a:xfrm>
            <a:off x="7670825" y="1826375"/>
            <a:ext cx="1473300" cy="29517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595959"/>
              </a:buClr>
              <a:buSzPts val="1100"/>
              <a:buAutoNum type="arabicPeriod"/>
            </a:pPr>
            <a:r>
              <a:rPr lang="en" sz="1100">
                <a:solidFill>
                  <a:srgbClr val="595959"/>
                </a:solidFill>
              </a:rPr>
              <a:t>If we fix </a:t>
            </a:r>
            <a:r>
              <a:rPr lang="en" sz="1100">
                <a:solidFill>
                  <a:srgbClr val="595959"/>
                </a:solidFill>
                <a:latin typeface="Roboto Mono"/>
                <a:ea typeface="Roboto Mono"/>
                <a:cs typeface="Roboto Mono"/>
                <a:sym typeface="Roboto Mono"/>
              </a:rPr>
              <a:t>N</a:t>
            </a:r>
            <a:r>
              <a:rPr lang="en" sz="1100">
                <a:solidFill>
                  <a:srgbClr val="595959"/>
                </a:solidFill>
              </a:rPr>
              <a:t> to a large number, then at which value of </a:t>
            </a:r>
            <a:r>
              <a:rPr lang="en" sz="1100">
                <a:solidFill>
                  <a:srgbClr val="595959"/>
                </a:solidFill>
                <a:latin typeface="Roboto Mono"/>
                <a:ea typeface="Roboto Mono"/>
                <a:cs typeface="Roboto Mono"/>
                <a:sym typeface="Roboto Mono"/>
              </a:rPr>
              <a:t>n_proc</a:t>
            </a:r>
            <a:r>
              <a:rPr lang="en" sz="1100">
                <a:solidFill>
                  <a:srgbClr val="595959"/>
                </a:solidFill>
              </a:rPr>
              <a:t> does </a:t>
            </a:r>
            <a:r>
              <a:rPr lang="en" sz="1100">
                <a:solidFill>
                  <a:srgbClr val="595959"/>
                </a:solidFill>
                <a:latin typeface="Roboto Mono"/>
                <a:ea typeface="Roboto Mono"/>
                <a:cs typeface="Roboto Mono"/>
                <a:sym typeface="Roboto Mono"/>
              </a:rPr>
              <a:t>parallel_compute</a:t>
            </a:r>
            <a:r>
              <a:rPr lang="en" sz="1100">
                <a:solidFill>
                  <a:srgbClr val="595959"/>
                </a:solidFill>
              </a:rPr>
              <a:t> outperform </a:t>
            </a:r>
            <a:r>
              <a:rPr lang="en" sz="1100">
                <a:solidFill>
                  <a:srgbClr val="595959"/>
                </a:solidFill>
                <a:latin typeface="Roboto Mono"/>
                <a:ea typeface="Roboto Mono"/>
                <a:cs typeface="Roboto Mono"/>
                <a:sym typeface="Roboto Mono"/>
              </a:rPr>
              <a:t>sequential_compute</a:t>
            </a:r>
            <a:r>
              <a:rPr lang="en" sz="1100">
                <a:solidFill>
                  <a:srgbClr val="595959"/>
                </a:solidFill>
              </a:rPr>
              <a:t>?</a:t>
            </a:r>
            <a:endParaRPr sz="1100">
              <a:solidFill>
                <a:srgbClr val="595959"/>
              </a:solidFill>
            </a:endParaRPr>
          </a:p>
          <a:p>
            <a:pPr indent="0" lvl="0" marL="0" rtl="0" algn="l">
              <a:lnSpc>
                <a:spcPct val="115000"/>
              </a:lnSpc>
              <a:spcBef>
                <a:spcPts val="1200"/>
              </a:spcBef>
              <a:spcAft>
                <a:spcPts val="1200"/>
              </a:spcAft>
              <a:buNone/>
            </a:pPr>
            <a:r>
              <a:rPr lang="en" sz="1100">
                <a:solidFill>
                  <a:srgbClr val="595959"/>
                </a:solidFill>
              </a:rPr>
              <a:t>So the best is having 8 cores</a:t>
            </a:r>
            <a:endParaRPr sz="1100">
              <a:solidFill>
                <a:srgbClr val="59595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sp>
        <p:nvSpPr>
          <p:cNvPr id="2062" name="Google Shape;2062;p45"/>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t/>
            </a:r>
            <a:endParaRPr/>
          </a:p>
        </p:txBody>
      </p:sp>
      <p:sp>
        <p:nvSpPr>
          <p:cNvPr id="2063" name="Google Shape;2063;p45"/>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64" name="Google Shape;2064;p45"/>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65" name="Google Shape;2065;p45"/>
          <p:cNvSpPr txBox="1"/>
          <p:nvPr>
            <p:ph type="title"/>
          </p:nvPr>
        </p:nvSpPr>
        <p:spPr>
          <a:xfrm>
            <a:off x="209775" y="468575"/>
            <a:ext cx="8820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Having fixed n_proc =6</a:t>
            </a:r>
            <a:endParaRPr/>
          </a:p>
        </p:txBody>
      </p:sp>
      <p:pic>
        <p:nvPicPr>
          <p:cNvPr id="2066" name="Google Shape;2066;p45"/>
          <p:cNvPicPr preferRelativeResize="0"/>
          <p:nvPr/>
        </p:nvPicPr>
        <p:blipFill>
          <a:blip r:embed="rId3">
            <a:alphaModFix/>
          </a:blip>
          <a:stretch>
            <a:fillRect/>
          </a:stretch>
        </p:blipFill>
        <p:spPr>
          <a:xfrm>
            <a:off x="209775" y="1371600"/>
            <a:ext cx="6549352" cy="3357751"/>
          </a:xfrm>
          <a:prstGeom prst="rect">
            <a:avLst/>
          </a:prstGeom>
          <a:noFill/>
          <a:ln>
            <a:noFill/>
          </a:ln>
        </p:spPr>
      </p:pic>
      <p:sp>
        <p:nvSpPr>
          <p:cNvPr id="2067" name="Google Shape;2067;p45"/>
          <p:cNvSpPr txBox="1"/>
          <p:nvPr/>
        </p:nvSpPr>
        <p:spPr>
          <a:xfrm>
            <a:off x="6969875" y="1431500"/>
            <a:ext cx="1994100" cy="35976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595959"/>
              </a:buClr>
              <a:buSzPts val="1200"/>
              <a:buAutoNum type="arabicPeriod"/>
            </a:pPr>
            <a:r>
              <a:rPr lang="en" sz="1200">
                <a:solidFill>
                  <a:srgbClr val="595959"/>
                </a:solidFill>
              </a:rPr>
              <a:t>If we fix </a:t>
            </a:r>
            <a:r>
              <a:rPr lang="en" sz="1200">
                <a:solidFill>
                  <a:srgbClr val="595959"/>
                </a:solidFill>
                <a:latin typeface="Roboto Mono"/>
                <a:ea typeface="Roboto Mono"/>
                <a:cs typeface="Roboto Mono"/>
                <a:sym typeface="Roboto Mono"/>
              </a:rPr>
              <a:t>n_proc</a:t>
            </a:r>
            <a:r>
              <a:rPr lang="en" sz="1200">
                <a:solidFill>
                  <a:srgbClr val="595959"/>
                </a:solidFill>
              </a:rPr>
              <a:t>, then at which value of </a:t>
            </a:r>
            <a:r>
              <a:rPr lang="en" sz="1200">
                <a:solidFill>
                  <a:srgbClr val="595959"/>
                </a:solidFill>
                <a:latin typeface="Roboto Mono"/>
                <a:ea typeface="Roboto Mono"/>
                <a:cs typeface="Roboto Mono"/>
                <a:sym typeface="Roboto Mono"/>
              </a:rPr>
              <a:t>N</a:t>
            </a:r>
            <a:r>
              <a:rPr lang="en" sz="1200">
                <a:solidFill>
                  <a:srgbClr val="595959"/>
                </a:solidFill>
              </a:rPr>
              <a:t> does </a:t>
            </a:r>
            <a:r>
              <a:rPr lang="en" sz="1200">
                <a:solidFill>
                  <a:srgbClr val="595959"/>
                </a:solidFill>
                <a:latin typeface="Roboto Mono"/>
                <a:ea typeface="Roboto Mono"/>
                <a:cs typeface="Roboto Mono"/>
                <a:sym typeface="Roboto Mono"/>
              </a:rPr>
              <a:t>parallel_compute</a:t>
            </a:r>
            <a:r>
              <a:rPr lang="en" sz="1200">
                <a:solidFill>
                  <a:srgbClr val="595959"/>
                </a:solidFill>
              </a:rPr>
              <a:t> outperform </a:t>
            </a:r>
            <a:r>
              <a:rPr lang="en" sz="1200">
                <a:solidFill>
                  <a:srgbClr val="595959"/>
                </a:solidFill>
                <a:latin typeface="Roboto Mono"/>
                <a:ea typeface="Roboto Mono"/>
                <a:cs typeface="Roboto Mono"/>
                <a:sym typeface="Roboto Mono"/>
              </a:rPr>
              <a:t>sequential_compute</a:t>
            </a:r>
            <a:r>
              <a:rPr lang="en" sz="1200">
                <a:solidFill>
                  <a:srgbClr val="595959"/>
                </a:solidFill>
              </a:rPr>
              <a:t>?</a:t>
            </a:r>
            <a:endParaRPr sz="1200">
              <a:solidFill>
                <a:srgbClr val="595959"/>
              </a:solidFill>
            </a:endParaRPr>
          </a:p>
          <a:p>
            <a:pPr indent="0" lvl="0" marL="0" rtl="0" algn="l">
              <a:spcBef>
                <a:spcPts val="1200"/>
              </a:spcBef>
              <a:spcAft>
                <a:spcPts val="0"/>
              </a:spcAft>
              <a:buNone/>
            </a:pPr>
            <a:r>
              <a:rPr lang="en" sz="1200">
                <a:solidFill>
                  <a:schemeClr val="dk1"/>
                </a:solidFill>
                <a:latin typeface="Lexend Light"/>
                <a:ea typeface="Lexend Light"/>
                <a:cs typeface="Lexend Light"/>
                <a:sym typeface="Lexend Light"/>
              </a:rPr>
              <a:t>So as we see parallel wins</a:t>
            </a:r>
            <a:endParaRPr sz="1200">
              <a:solidFill>
                <a:schemeClr val="dk1"/>
              </a:solidFill>
              <a:latin typeface="Lexend Light"/>
              <a:ea typeface="Lexend Light"/>
              <a:cs typeface="Lexend Light"/>
              <a:sym typeface="Lexen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2" name="Shape 1902"/>
        <p:cNvGrpSpPr/>
        <p:nvPr/>
      </p:nvGrpSpPr>
      <p:grpSpPr>
        <a:xfrm>
          <a:off x="0" y="0"/>
          <a:ext cx="0" cy="0"/>
          <a:chOff x="0" y="0"/>
          <a:chExt cx="0" cy="0"/>
        </a:xfrm>
      </p:grpSpPr>
      <p:sp>
        <p:nvSpPr>
          <p:cNvPr id="1903" name="Google Shape;1903;p34"/>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grpSp>
        <p:nvGrpSpPr>
          <p:cNvPr id="1904" name="Google Shape;1904;p34"/>
          <p:cNvGrpSpPr/>
          <p:nvPr/>
        </p:nvGrpSpPr>
        <p:grpSpPr>
          <a:xfrm>
            <a:off x="7509125" y="854238"/>
            <a:ext cx="1258500" cy="902350"/>
            <a:chOff x="6575700" y="2242475"/>
            <a:chExt cx="1258500" cy="902350"/>
          </a:xfrm>
        </p:grpSpPr>
        <p:sp>
          <p:nvSpPr>
            <p:cNvPr id="1905" name="Google Shape;1905;p34"/>
            <p:cNvSpPr/>
            <p:nvPr/>
          </p:nvSpPr>
          <p:spPr>
            <a:xfrm>
              <a:off x="6596750" y="2242475"/>
              <a:ext cx="411300" cy="81600"/>
            </a:xfrm>
            <a:prstGeom prst="round2SameRect">
              <a:avLst>
                <a:gd fmla="val 50000" name="adj1"/>
                <a:gd fmla="val 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6" name="Google Shape;1906;p34"/>
            <p:cNvSpPr/>
            <p:nvPr/>
          </p:nvSpPr>
          <p:spPr>
            <a:xfrm>
              <a:off x="6575700" y="2318025"/>
              <a:ext cx="1258500" cy="826800"/>
            </a:xfrm>
            <a:prstGeom prst="roundRect">
              <a:avLst>
                <a:gd fmla="val 5261"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07" name="Google Shape;1907;p34"/>
            <p:cNvCxnSpPr/>
            <p:nvPr/>
          </p:nvCxnSpPr>
          <p:spPr>
            <a:xfrm>
              <a:off x="6576540" y="3091250"/>
              <a:ext cx="1256700" cy="0"/>
            </a:xfrm>
            <a:prstGeom prst="straightConnector1">
              <a:avLst/>
            </a:prstGeom>
            <a:noFill/>
            <a:ln cap="flat" cmpd="sng" w="9525">
              <a:solidFill>
                <a:schemeClr val="accent4"/>
              </a:solidFill>
              <a:prstDash val="solid"/>
              <a:round/>
              <a:headEnd len="med" w="med" type="none"/>
              <a:tailEnd len="med" w="med" type="none"/>
            </a:ln>
            <a:effectLst>
              <a:outerShdw blurRad="57150" rotWithShape="0" algn="bl" dir="5400000" dist="19050">
                <a:srgbClr val="000000">
                  <a:alpha val="30000"/>
                </a:srgbClr>
              </a:outerShdw>
            </a:effectLst>
          </p:spPr>
        </p:cxnSp>
      </p:grpSp>
      <p:sp>
        <p:nvSpPr>
          <p:cNvPr id="1908" name="Google Shape;1908;p34"/>
          <p:cNvSpPr txBox="1"/>
          <p:nvPr/>
        </p:nvSpPr>
        <p:spPr>
          <a:xfrm>
            <a:off x="376375" y="1786363"/>
            <a:ext cx="1258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Lexend Light"/>
                <a:ea typeface="Lexend Light"/>
                <a:cs typeface="Lexend Light"/>
                <a:sym typeface="Lexend Light"/>
              </a:rPr>
              <a:t>Roles of every team member</a:t>
            </a:r>
            <a:endParaRPr sz="1000">
              <a:solidFill>
                <a:schemeClr val="dk1"/>
              </a:solidFill>
              <a:latin typeface="Lexend Light"/>
              <a:ea typeface="Lexend Light"/>
              <a:cs typeface="Lexend Light"/>
              <a:sym typeface="Lexend Light"/>
            </a:endParaRPr>
          </a:p>
        </p:txBody>
      </p:sp>
      <p:sp>
        <p:nvSpPr>
          <p:cNvPr id="1909" name="Google Shape;1909;p34"/>
          <p:cNvSpPr txBox="1"/>
          <p:nvPr/>
        </p:nvSpPr>
        <p:spPr>
          <a:xfrm>
            <a:off x="2449050" y="1786375"/>
            <a:ext cx="1940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Lexend Light"/>
                <a:ea typeface="Lexend Light"/>
                <a:cs typeface="Lexend Light"/>
                <a:sym typeface="Lexend Light"/>
              </a:rPr>
              <a:t>Descriptions and pseudo-code of the 2 compute functions</a:t>
            </a:r>
            <a:endParaRPr sz="1000">
              <a:solidFill>
                <a:schemeClr val="dk1"/>
              </a:solidFill>
              <a:latin typeface="Lexend Light"/>
              <a:ea typeface="Lexend Light"/>
              <a:cs typeface="Lexend Light"/>
              <a:sym typeface="Lexend Light"/>
            </a:endParaRPr>
          </a:p>
        </p:txBody>
      </p:sp>
      <p:sp>
        <p:nvSpPr>
          <p:cNvPr id="1910" name="Google Shape;1910;p34"/>
          <p:cNvSpPr txBox="1"/>
          <p:nvPr/>
        </p:nvSpPr>
        <p:spPr>
          <a:xfrm>
            <a:off x="4671975" y="1786375"/>
            <a:ext cx="23799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000">
                <a:solidFill>
                  <a:schemeClr val="dk1"/>
                </a:solidFill>
                <a:latin typeface="Lexend Light"/>
                <a:ea typeface="Lexend Light"/>
                <a:cs typeface="Lexend Light"/>
                <a:sym typeface="Lexend Light"/>
              </a:rPr>
              <a:t>Simple examples showing the 2 compute functions producing correct results.</a:t>
            </a:r>
            <a:endParaRPr sz="1000">
              <a:solidFill>
                <a:schemeClr val="dk1"/>
              </a:solidFill>
              <a:latin typeface="Lexend Light"/>
              <a:ea typeface="Lexend Light"/>
              <a:cs typeface="Lexend Light"/>
              <a:sym typeface="Lexend Light"/>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Lexend Light"/>
              <a:ea typeface="Lexend Light"/>
              <a:cs typeface="Lexend Light"/>
              <a:sym typeface="Lexend Light"/>
            </a:endParaRPr>
          </a:p>
          <a:p>
            <a:pPr indent="0" lvl="0" marL="0" rtl="0" algn="ctr">
              <a:spcBef>
                <a:spcPts val="0"/>
              </a:spcBef>
              <a:spcAft>
                <a:spcPts val="0"/>
              </a:spcAft>
              <a:buNone/>
            </a:pPr>
            <a:r>
              <a:t/>
            </a:r>
            <a:endParaRPr sz="1000">
              <a:solidFill>
                <a:schemeClr val="dk1"/>
              </a:solidFill>
              <a:latin typeface="Lexend Light"/>
              <a:ea typeface="Lexend Light"/>
              <a:cs typeface="Lexend Light"/>
              <a:sym typeface="Lexend Light"/>
            </a:endParaRPr>
          </a:p>
        </p:txBody>
      </p:sp>
      <p:sp>
        <p:nvSpPr>
          <p:cNvPr id="1911" name="Google Shape;1911;p34"/>
          <p:cNvSpPr txBox="1"/>
          <p:nvPr/>
        </p:nvSpPr>
        <p:spPr>
          <a:xfrm>
            <a:off x="7220225" y="1790800"/>
            <a:ext cx="1870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Lexend Light"/>
                <a:ea typeface="Lexend Light"/>
                <a:cs typeface="Lexend Light"/>
                <a:sym typeface="Lexend Light"/>
              </a:rPr>
              <a:t>In parallel_compute, design a figure illustrating the processes and the pipes as well as the direction of flow of data.</a:t>
            </a:r>
            <a:endParaRPr sz="1000">
              <a:solidFill>
                <a:schemeClr val="dk1"/>
              </a:solidFill>
              <a:latin typeface="Lexend Light"/>
              <a:ea typeface="Lexend Light"/>
              <a:cs typeface="Lexend Light"/>
              <a:sym typeface="Lexend Light"/>
            </a:endParaRPr>
          </a:p>
        </p:txBody>
      </p:sp>
      <p:grpSp>
        <p:nvGrpSpPr>
          <p:cNvPr id="1912" name="Google Shape;1912;p34"/>
          <p:cNvGrpSpPr/>
          <p:nvPr/>
        </p:nvGrpSpPr>
        <p:grpSpPr>
          <a:xfrm>
            <a:off x="376375" y="854238"/>
            <a:ext cx="1258500" cy="902350"/>
            <a:chOff x="1209150" y="2242475"/>
            <a:chExt cx="1258500" cy="902350"/>
          </a:xfrm>
        </p:grpSpPr>
        <p:sp>
          <p:nvSpPr>
            <p:cNvPr id="1913" name="Google Shape;1913;p34"/>
            <p:cNvSpPr/>
            <p:nvPr/>
          </p:nvSpPr>
          <p:spPr>
            <a:xfrm>
              <a:off x="1230200" y="2242475"/>
              <a:ext cx="411300" cy="81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4" name="Google Shape;1914;p34"/>
            <p:cNvSpPr/>
            <p:nvPr/>
          </p:nvSpPr>
          <p:spPr>
            <a:xfrm>
              <a:off x="1209150" y="2318025"/>
              <a:ext cx="1258500" cy="826800"/>
            </a:xfrm>
            <a:prstGeom prst="roundRect">
              <a:avLst>
                <a:gd fmla="val 526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15" name="Google Shape;1915;p34"/>
            <p:cNvCxnSpPr/>
            <p:nvPr/>
          </p:nvCxnSpPr>
          <p:spPr>
            <a:xfrm>
              <a:off x="1209990" y="3091250"/>
              <a:ext cx="1256700" cy="0"/>
            </a:xfrm>
            <a:prstGeom prst="straightConnector1">
              <a:avLst/>
            </a:prstGeom>
            <a:noFill/>
            <a:ln cap="flat" cmpd="sng" w="9525">
              <a:solidFill>
                <a:schemeClr val="accent5"/>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1916" name="Google Shape;1916;p34"/>
          <p:cNvGrpSpPr/>
          <p:nvPr/>
        </p:nvGrpSpPr>
        <p:grpSpPr>
          <a:xfrm>
            <a:off x="2753958" y="854238"/>
            <a:ext cx="1258500" cy="902350"/>
            <a:chOff x="2998000" y="2242475"/>
            <a:chExt cx="1258500" cy="902350"/>
          </a:xfrm>
        </p:grpSpPr>
        <p:sp>
          <p:nvSpPr>
            <p:cNvPr id="1917" name="Google Shape;1917;p34"/>
            <p:cNvSpPr/>
            <p:nvPr/>
          </p:nvSpPr>
          <p:spPr>
            <a:xfrm>
              <a:off x="3019050" y="2242475"/>
              <a:ext cx="411300" cy="8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18" name="Google Shape;1918;p34"/>
            <p:cNvSpPr/>
            <p:nvPr/>
          </p:nvSpPr>
          <p:spPr>
            <a:xfrm>
              <a:off x="2998000" y="2318025"/>
              <a:ext cx="1258500" cy="826800"/>
            </a:xfrm>
            <a:prstGeom prst="roundRect">
              <a:avLst>
                <a:gd fmla="val 5261"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19" name="Google Shape;1919;p34"/>
            <p:cNvCxnSpPr/>
            <p:nvPr/>
          </p:nvCxnSpPr>
          <p:spPr>
            <a:xfrm>
              <a:off x="2998840" y="3091250"/>
              <a:ext cx="1256700" cy="0"/>
            </a:xfrm>
            <a:prstGeom prst="straightConnector1">
              <a:avLst/>
            </a:prstGeom>
            <a:noFill/>
            <a:ln cap="flat" cmpd="sng" w="9525">
              <a:solidFill>
                <a:schemeClr val="accent2"/>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1920" name="Google Shape;1920;p34"/>
          <p:cNvGrpSpPr/>
          <p:nvPr/>
        </p:nvGrpSpPr>
        <p:grpSpPr>
          <a:xfrm>
            <a:off x="5131542" y="854238"/>
            <a:ext cx="1258500" cy="902350"/>
            <a:chOff x="4786850" y="2242475"/>
            <a:chExt cx="1258500" cy="902350"/>
          </a:xfrm>
        </p:grpSpPr>
        <p:sp>
          <p:nvSpPr>
            <p:cNvPr id="1921" name="Google Shape;1921;p34"/>
            <p:cNvSpPr/>
            <p:nvPr/>
          </p:nvSpPr>
          <p:spPr>
            <a:xfrm>
              <a:off x="4807900" y="2242475"/>
              <a:ext cx="411300" cy="81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2" name="Google Shape;1922;p34"/>
            <p:cNvSpPr/>
            <p:nvPr/>
          </p:nvSpPr>
          <p:spPr>
            <a:xfrm>
              <a:off x="4786850" y="2318025"/>
              <a:ext cx="1258500" cy="826800"/>
            </a:xfrm>
            <a:prstGeom prst="roundRect">
              <a:avLst>
                <a:gd fmla="val 5261"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23" name="Google Shape;1923;p34"/>
            <p:cNvCxnSpPr/>
            <p:nvPr/>
          </p:nvCxnSpPr>
          <p:spPr>
            <a:xfrm>
              <a:off x="4787690" y="3091250"/>
              <a:ext cx="1256700" cy="0"/>
            </a:xfrm>
            <a:prstGeom prst="straightConnector1">
              <a:avLst/>
            </a:prstGeom>
            <a:noFill/>
            <a:ln cap="flat" cmpd="sng" w="9525">
              <a:solidFill>
                <a:schemeClr val="accent3"/>
              </a:solidFill>
              <a:prstDash val="solid"/>
              <a:round/>
              <a:headEnd len="med" w="med" type="none"/>
              <a:tailEnd len="med" w="med" type="none"/>
            </a:ln>
            <a:effectLst>
              <a:outerShdw blurRad="57150" rotWithShape="0" algn="bl" dir="5400000" dist="19050">
                <a:srgbClr val="000000">
                  <a:alpha val="30000"/>
                </a:srgbClr>
              </a:outerShdw>
            </a:effectLst>
          </p:spPr>
        </p:cxnSp>
      </p:grpSp>
      <p:sp>
        <p:nvSpPr>
          <p:cNvPr id="1924" name="Google Shape;1924;p34"/>
          <p:cNvSpPr txBox="1"/>
          <p:nvPr/>
        </p:nvSpPr>
        <p:spPr>
          <a:xfrm>
            <a:off x="338275" y="3859025"/>
            <a:ext cx="1574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000">
                <a:solidFill>
                  <a:schemeClr val="dk1"/>
                </a:solidFill>
                <a:latin typeface="Lexend Light"/>
                <a:ea typeface="Lexend Light"/>
                <a:cs typeface="Lexend Light"/>
                <a:sym typeface="Lexend Light"/>
              </a:rPr>
              <a:t>How the 2 tests are designed (e.g., ranges chosen).</a:t>
            </a:r>
            <a:endParaRPr sz="1000">
              <a:solidFill>
                <a:schemeClr val="dk1"/>
              </a:solidFill>
              <a:latin typeface="Lexend Light"/>
              <a:ea typeface="Lexend Light"/>
              <a:cs typeface="Lexend Light"/>
              <a:sym typeface="Lexend Light"/>
            </a:endParaRPr>
          </a:p>
          <a:p>
            <a:pPr indent="0" lvl="0" marL="0" rtl="0" algn="ctr">
              <a:spcBef>
                <a:spcPts val="0"/>
              </a:spcBef>
              <a:spcAft>
                <a:spcPts val="0"/>
              </a:spcAft>
              <a:buClr>
                <a:schemeClr val="dk1"/>
              </a:buClr>
              <a:buSzPts val="1100"/>
              <a:buFont typeface="Arial"/>
              <a:buNone/>
            </a:pPr>
            <a:r>
              <a:t/>
            </a:r>
            <a:endParaRPr sz="1000">
              <a:solidFill>
                <a:schemeClr val="dk1"/>
              </a:solidFill>
              <a:latin typeface="Lexend Light"/>
              <a:ea typeface="Lexend Light"/>
              <a:cs typeface="Lexend Light"/>
              <a:sym typeface="Lexend Light"/>
            </a:endParaRPr>
          </a:p>
          <a:p>
            <a:pPr indent="0" lvl="0" marL="0" rtl="0" algn="ctr">
              <a:spcBef>
                <a:spcPts val="0"/>
              </a:spcBef>
              <a:spcAft>
                <a:spcPts val="0"/>
              </a:spcAft>
              <a:buNone/>
            </a:pPr>
            <a:r>
              <a:t/>
            </a:r>
            <a:endParaRPr sz="1000">
              <a:solidFill>
                <a:schemeClr val="dk1"/>
              </a:solidFill>
              <a:latin typeface="Lexend Light"/>
              <a:ea typeface="Lexend Light"/>
              <a:cs typeface="Lexend Light"/>
              <a:sym typeface="Lexend Light"/>
            </a:endParaRPr>
          </a:p>
        </p:txBody>
      </p:sp>
      <p:sp>
        <p:nvSpPr>
          <p:cNvPr id="1925" name="Google Shape;1925;p34"/>
          <p:cNvSpPr txBox="1"/>
          <p:nvPr/>
        </p:nvSpPr>
        <p:spPr>
          <a:xfrm>
            <a:off x="2715750" y="3859025"/>
            <a:ext cx="14742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Lexend Light"/>
                <a:ea typeface="Lexend Light"/>
                <a:cs typeface="Lexend Light"/>
                <a:sym typeface="Lexend Light"/>
              </a:rPr>
              <a:t>Method of curve smoothing.</a:t>
            </a:r>
            <a:endParaRPr sz="1000">
              <a:solidFill>
                <a:schemeClr val="dk1"/>
              </a:solidFill>
              <a:latin typeface="Lexend Light"/>
              <a:ea typeface="Lexend Light"/>
              <a:cs typeface="Lexend Light"/>
              <a:sym typeface="Lexend Light"/>
            </a:endParaRPr>
          </a:p>
        </p:txBody>
      </p:sp>
      <p:sp>
        <p:nvSpPr>
          <p:cNvPr id="1926" name="Google Shape;1926;p34"/>
          <p:cNvSpPr txBox="1"/>
          <p:nvPr/>
        </p:nvSpPr>
        <p:spPr>
          <a:xfrm>
            <a:off x="5167275" y="3859013"/>
            <a:ext cx="1258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chemeClr val="dk1"/>
                </a:solidFill>
                <a:latin typeface="Lexend Light"/>
                <a:ea typeface="Lexend Light"/>
                <a:cs typeface="Lexend Light"/>
                <a:sym typeface="Lexend Light"/>
              </a:rPr>
              <a:t>Comparison results and answers to the 2 questions</a:t>
            </a:r>
            <a:endParaRPr sz="1000">
              <a:solidFill>
                <a:schemeClr val="dk1"/>
              </a:solidFill>
              <a:latin typeface="Lexend Light"/>
              <a:ea typeface="Lexend Light"/>
              <a:cs typeface="Lexend Light"/>
              <a:sym typeface="Lexend Light"/>
            </a:endParaRPr>
          </a:p>
        </p:txBody>
      </p:sp>
      <p:grpSp>
        <p:nvGrpSpPr>
          <p:cNvPr id="1927" name="Google Shape;1927;p34"/>
          <p:cNvGrpSpPr/>
          <p:nvPr/>
        </p:nvGrpSpPr>
        <p:grpSpPr>
          <a:xfrm>
            <a:off x="414475" y="2926888"/>
            <a:ext cx="1258500" cy="902350"/>
            <a:chOff x="1209150" y="2242475"/>
            <a:chExt cx="1258500" cy="902350"/>
          </a:xfrm>
        </p:grpSpPr>
        <p:sp>
          <p:nvSpPr>
            <p:cNvPr id="1928" name="Google Shape;1928;p34"/>
            <p:cNvSpPr/>
            <p:nvPr/>
          </p:nvSpPr>
          <p:spPr>
            <a:xfrm>
              <a:off x="1230200" y="2242475"/>
              <a:ext cx="411300" cy="81600"/>
            </a:xfrm>
            <a:prstGeom prst="round2SameRect">
              <a:avLst>
                <a:gd fmla="val 50000" name="adj1"/>
                <a:gd fmla="val 0"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9" name="Google Shape;1929;p34"/>
            <p:cNvSpPr/>
            <p:nvPr/>
          </p:nvSpPr>
          <p:spPr>
            <a:xfrm>
              <a:off x="1209150" y="2318025"/>
              <a:ext cx="1258500" cy="826800"/>
            </a:xfrm>
            <a:prstGeom prst="roundRect">
              <a:avLst>
                <a:gd fmla="val 5261"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30" name="Google Shape;1930;p34"/>
            <p:cNvCxnSpPr/>
            <p:nvPr/>
          </p:nvCxnSpPr>
          <p:spPr>
            <a:xfrm>
              <a:off x="1209990" y="3091250"/>
              <a:ext cx="1256700" cy="0"/>
            </a:xfrm>
            <a:prstGeom prst="straightConnector1">
              <a:avLst/>
            </a:prstGeom>
            <a:noFill/>
            <a:ln cap="flat" cmpd="sng" w="9525">
              <a:solidFill>
                <a:schemeClr val="accent5"/>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1931" name="Google Shape;1931;p34"/>
          <p:cNvGrpSpPr/>
          <p:nvPr/>
        </p:nvGrpSpPr>
        <p:grpSpPr>
          <a:xfrm>
            <a:off x="2792058" y="2926888"/>
            <a:ext cx="1258500" cy="902350"/>
            <a:chOff x="2998000" y="2242475"/>
            <a:chExt cx="1258500" cy="902350"/>
          </a:xfrm>
        </p:grpSpPr>
        <p:sp>
          <p:nvSpPr>
            <p:cNvPr id="1932" name="Google Shape;1932;p34"/>
            <p:cNvSpPr/>
            <p:nvPr/>
          </p:nvSpPr>
          <p:spPr>
            <a:xfrm>
              <a:off x="3019050" y="2242475"/>
              <a:ext cx="411300" cy="8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3" name="Google Shape;1933;p34"/>
            <p:cNvSpPr/>
            <p:nvPr/>
          </p:nvSpPr>
          <p:spPr>
            <a:xfrm>
              <a:off x="2998000" y="2318025"/>
              <a:ext cx="1258500" cy="826800"/>
            </a:xfrm>
            <a:prstGeom prst="roundRect">
              <a:avLst>
                <a:gd fmla="val 5261"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34" name="Google Shape;1934;p34"/>
            <p:cNvCxnSpPr/>
            <p:nvPr/>
          </p:nvCxnSpPr>
          <p:spPr>
            <a:xfrm>
              <a:off x="2998840" y="3091250"/>
              <a:ext cx="1256700" cy="0"/>
            </a:xfrm>
            <a:prstGeom prst="straightConnector1">
              <a:avLst/>
            </a:prstGeom>
            <a:noFill/>
            <a:ln cap="flat" cmpd="sng" w="9525">
              <a:solidFill>
                <a:schemeClr val="accent2"/>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1935" name="Google Shape;1935;p34"/>
          <p:cNvGrpSpPr/>
          <p:nvPr/>
        </p:nvGrpSpPr>
        <p:grpSpPr>
          <a:xfrm>
            <a:off x="5169642" y="2926888"/>
            <a:ext cx="1258500" cy="902350"/>
            <a:chOff x="4786850" y="2242475"/>
            <a:chExt cx="1258500" cy="902350"/>
          </a:xfrm>
        </p:grpSpPr>
        <p:sp>
          <p:nvSpPr>
            <p:cNvPr id="1936" name="Google Shape;1936;p34"/>
            <p:cNvSpPr/>
            <p:nvPr/>
          </p:nvSpPr>
          <p:spPr>
            <a:xfrm>
              <a:off x="4807900" y="2242475"/>
              <a:ext cx="411300" cy="81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37" name="Google Shape;1937;p34"/>
            <p:cNvSpPr/>
            <p:nvPr/>
          </p:nvSpPr>
          <p:spPr>
            <a:xfrm>
              <a:off x="4786850" y="2318025"/>
              <a:ext cx="1258500" cy="826800"/>
            </a:xfrm>
            <a:prstGeom prst="roundRect">
              <a:avLst>
                <a:gd fmla="val 5261"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38" name="Google Shape;1938;p34"/>
            <p:cNvCxnSpPr/>
            <p:nvPr/>
          </p:nvCxnSpPr>
          <p:spPr>
            <a:xfrm>
              <a:off x="4787690" y="3091250"/>
              <a:ext cx="1256700" cy="0"/>
            </a:xfrm>
            <a:prstGeom prst="straightConnector1">
              <a:avLst/>
            </a:prstGeom>
            <a:noFill/>
            <a:ln cap="flat" cmpd="sng" w="9525">
              <a:solidFill>
                <a:schemeClr val="accent3"/>
              </a:solidFill>
              <a:prstDash val="solid"/>
              <a:round/>
              <a:headEnd len="med" w="med" type="none"/>
              <a:tailEnd len="med" w="med" type="none"/>
            </a:ln>
            <a:effectLst>
              <a:outerShdw blurRad="57150" rotWithShape="0" algn="bl" dir="5400000" dist="19050">
                <a:srgbClr val="000000">
                  <a:alpha val="30000"/>
                </a:srgbClr>
              </a:outerShdw>
            </a:effectLst>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2" name="Shape 1942"/>
        <p:cNvGrpSpPr/>
        <p:nvPr/>
      </p:nvGrpSpPr>
      <p:grpSpPr>
        <a:xfrm>
          <a:off x="0" y="0"/>
          <a:ext cx="0" cy="0"/>
          <a:chOff x="0" y="0"/>
          <a:chExt cx="0" cy="0"/>
        </a:xfrm>
      </p:grpSpPr>
      <p:sp>
        <p:nvSpPr>
          <p:cNvPr id="1943" name="Google Shape;1943;p35"/>
          <p:cNvSpPr/>
          <p:nvPr/>
        </p:nvSpPr>
        <p:spPr>
          <a:xfrm>
            <a:off x="1165350" y="491225"/>
            <a:ext cx="6813300" cy="892500"/>
          </a:xfrm>
          <a:prstGeom prst="roundRect">
            <a:avLst>
              <a:gd fmla="val 50000" name="adj"/>
            </a:avLst>
          </a:prstGeom>
          <a:solidFill>
            <a:schemeClr val="lt2"/>
          </a:solidFill>
          <a:ln>
            <a:noFill/>
          </a:ln>
          <a:effectLst>
            <a:outerShdw blurRad="57150" rotWithShape="0" algn="bl" dir="5400000"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44" name="Google Shape;1944;p35"/>
          <p:cNvGrpSpPr/>
          <p:nvPr/>
        </p:nvGrpSpPr>
        <p:grpSpPr>
          <a:xfrm>
            <a:off x="7317975" y="721788"/>
            <a:ext cx="429650" cy="431375"/>
            <a:chOff x="6684050" y="721788"/>
            <a:chExt cx="429650" cy="431375"/>
          </a:xfrm>
        </p:grpSpPr>
        <p:sp>
          <p:nvSpPr>
            <p:cNvPr id="1945" name="Google Shape;1945;p35"/>
            <p:cNvSpPr/>
            <p:nvPr/>
          </p:nvSpPr>
          <p:spPr>
            <a:xfrm>
              <a:off x="6684050" y="721788"/>
              <a:ext cx="342900" cy="342900"/>
            </a:xfrm>
            <a:prstGeom prst="ellipse">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46" name="Google Shape;1946;p35"/>
            <p:cNvCxnSpPr/>
            <p:nvPr/>
          </p:nvCxnSpPr>
          <p:spPr>
            <a:xfrm>
              <a:off x="6973000" y="1012463"/>
              <a:ext cx="140700" cy="140700"/>
            </a:xfrm>
            <a:prstGeom prst="straightConnector1">
              <a:avLst/>
            </a:prstGeom>
            <a:noFill/>
            <a:ln cap="flat" cmpd="sng" w="28575">
              <a:solidFill>
                <a:schemeClr val="lt1"/>
              </a:solidFill>
              <a:prstDash val="solid"/>
              <a:round/>
              <a:headEnd len="med" w="med" type="none"/>
              <a:tailEnd len="med" w="med" type="none"/>
            </a:ln>
          </p:spPr>
        </p:cxnSp>
      </p:grpSp>
      <p:sp>
        <p:nvSpPr>
          <p:cNvPr id="1947" name="Google Shape;1947;p35"/>
          <p:cNvSpPr/>
          <p:nvPr/>
        </p:nvSpPr>
        <p:spPr>
          <a:xfrm>
            <a:off x="1110725" y="1522600"/>
            <a:ext cx="3103500" cy="32574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cxnSp>
        <p:nvCxnSpPr>
          <p:cNvPr id="1948" name="Google Shape;1948;p35"/>
          <p:cNvCxnSpPr/>
          <p:nvPr/>
        </p:nvCxnSpPr>
        <p:spPr>
          <a:xfrm rot="10800000">
            <a:off x="4643725" y="563700"/>
            <a:ext cx="0" cy="718800"/>
          </a:xfrm>
          <a:prstGeom prst="straightConnector1">
            <a:avLst/>
          </a:prstGeom>
          <a:noFill/>
          <a:ln cap="flat" cmpd="sng" w="9525">
            <a:solidFill>
              <a:schemeClr val="lt1"/>
            </a:solidFill>
            <a:prstDash val="solid"/>
            <a:round/>
            <a:headEnd len="med" w="med" type="none"/>
            <a:tailEnd len="med" w="med" type="none"/>
          </a:ln>
        </p:spPr>
      </p:cxnSp>
      <p:sp>
        <p:nvSpPr>
          <p:cNvPr id="1949" name="Google Shape;1949;p35"/>
          <p:cNvSpPr txBox="1"/>
          <p:nvPr/>
        </p:nvSpPr>
        <p:spPr>
          <a:xfrm>
            <a:off x="1260825" y="1722725"/>
            <a:ext cx="2825700" cy="23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sz="1500">
                <a:solidFill>
                  <a:schemeClr val="dk1"/>
                </a:solidFill>
                <a:latin typeface="Lexend Light"/>
                <a:ea typeface="Lexend Light"/>
                <a:cs typeface="Lexend Light"/>
                <a:sym typeface="Lexend Light"/>
              </a:rPr>
              <a:t>Toqa : Sequential Compute</a:t>
            </a:r>
            <a:br>
              <a:rPr lang="en" sz="1500">
                <a:solidFill>
                  <a:schemeClr val="dk1"/>
                </a:solidFill>
                <a:latin typeface="Lexend Light"/>
                <a:ea typeface="Lexend Light"/>
                <a:cs typeface="Lexend Light"/>
                <a:sym typeface="Lexend Light"/>
              </a:rPr>
            </a:br>
            <a:endParaRPr sz="15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None/>
            </a:pPr>
            <a:r>
              <a:rPr lang="en" sz="1500">
                <a:solidFill>
                  <a:schemeClr val="dk1"/>
                </a:solidFill>
                <a:latin typeface="Lexend Light"/>
                <a:ea typeface="Lexend Light"/>
                <a:cs typeface="Lexend Light"/>
                <a:sym typeface="Lexend Light"/>
              </a:rPr>
              <a:t>Khadiga : Parallel Compute</a:t>
            </a:r>
            <a:br>
              <a:rPr lang="en" sz="1500">
                <a:solidFill>
                  <a:schemeClr val="dk1"/>
                </a:solidFill>
                <a:latin typeface="Lexend Light"/>
                <a:ea typeface="Lexend Light"/>
                <a:cs typeface="Lexend Light"/>
                <a:sym typeface="Lexend Light"/>
              </a:rPr>
            </a:br>
            <a:endParaRPr sz="1500">
              <a:solidFill>
                <a:schemeClr val="dk1"/>
              </a:solidFill>
              <a:latin typeface="Lexend Light"/>
              <a:ea typeface="Lexend Light"/>
              <a:cs typeface="Lexend Light"/>
              <a:sym typeface="Lexend Light"/>
            </a:endParaRPr>
          </a:p>
          <a:p>
            <a:pPr indent="0" lvl="0" marL="0" rtl="0" algn="l">
              <a:spcBef>
                <a:spcPts val="0"/>
              </a:spcBef>
              <a:spcAft>
                <a:spcPts val="0"/>
              </a:spcAft>
              <a:buClr>
                <a:schemeClr val="dk1"/>
              </a:buClr>
              <a:buSzPts val="1100"/>
              <a:buNone/>
            </a:pPr>
            <a:r>
              <a:rPr lang="en" sz="1500">
                <a:solidFill>
                  <a:schemeClr val="dk1"/>
                </a:solidFill>
                <a:latin typeface="Lexend Light"/>
                <a:ea typeface="Lexend Light"/>
                <a:cs typeface="Lexend Light"/>
                <a:sym typeface="Lexend Light"/>
              </a:rPr>
              <a:t>Adham : Comparing Sequential &amp; Parallel Compute</a:t>
            </a:r>
            <a:endParaRPr sz="1500">
              <a:solidFill>
                <a:schemeClr val="dk1"/>
              </a:solidFill>
              <a:latin typeface="Lexend Light"/>
              <a:ea typeface="Lexend Light"/>
              <a:cs typeface="Lexend Light"/>
              <a:sym typeface="Lexend Light"/>
            </a:endParaRPr>
          </a:p>
        </p:txBody>
      </p:sp>
      <p:sp>
        <p:nvSpPr>
          <p:cNvPr id="1950" name="Google Shape;1950;p35"/>
          <p:cNvSpPr txBox="1"/>
          <p:nvPr>
            <p:ph type="title"/>
          </p:nvPr>
        </p:nvSpPr>
        <p:spPr>
          <a:xfrm>
            <a:off x="1579100" y="491225"/>
            <a:ext cx="58581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a:t>Each Member Role</a:t>
            </a:r>
            <a:endParaRPr/>
          </a:p>
        </p:txBody>
      </p:sp>
      <p:grpSp>
        <p:nvGrpSpPr>
          <p:cNvPr id="1951" name="Google Shape;1951;p35"/>
          <p:cNvGrpSpPr/>
          <p:nvPr/>
        </p:nvGrpSpPr>
        <p:grpSpPr>
          <a:xfrm>
            <a:off x="5451739" y="2047693"/>
            <a:ext cx="2126684" cy="1475227"/>
            <a:chOff x="-1501353" y="1025810"/>
            <a:chExt cx="1717700" cy="1191525"/>
          </a:xfrm>
        </p:grpSpPr>
        <p:sp>
          <p:nvSpPr>
            <p:cNvPr id="1952" name="Google Shape;1952;p35"/>
            <p:cNvSpPr/>
            <p:nvPr/>
          </p:nvSpPr>
          <p:spPr>
            <a:xfrm>
              <a:off x="-1501353" y="1890733"/>
              <a:ext cx="1717700" cy="326602"/>
            </a:xfrm>
            <a:custGeom>
              <a:rect b="b" l="l" r="r" t="t"/>
              <a:pathLst>
                <a:path extrusionOk="0" h="326602" w="1717700">
                  <a:moveTo>
                    <a:pt x="0" y="0"/>
                  </a:moveTo>
                  <a:lnTo>
                    <a:pt x="1285361" y="0"/>
                  </a:lnTo>
                  <a:lnTo>
                    <a:pt x="1717700" y="326603"/>
                  </a:lnTo>
                  <a:lnTo>
                    <a:pt x="432340" y="326603"/>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3" name="Google Shape;1953;p35"/>
            <p:cNvSpPr/>
            <p:nvPr/>
          </p:nvSpPr>
          <p:spPr>
            <a:xfrm>
              <a:off x="-1501353" y="1674482"/>
              <a:ext cx="1717700" cy="326643"/>
            </a:xfrm>
            <a:custGeom>
              <a:rect b="b" l="l" r="r" t="t"/>
              <a:pathLst>
                <a:path extrusionOk="0" h="326643" w="1717700">
                  <a:moveTo>
                    <a:pt x="0" y="0"/>
                  </a:moveTo>
                  <a:lnTo>
                    <a:pt x="1285361" y="0"/>
                  </a:lnTo>
                  <a:lnTo>
                    <a:pt x="1717700" y="326643"/>
                  </a:lnTo>
                  <a:lnTo>
                    <a:pt x="432340" y="32664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4" name="Google Shape;1954;p35"/>
            <p:cNvSpPr/>
            <p:nvPr/>
          </p:nvSpPr>
          <p:spPr>
            <a:xfrm>
              <a:off x="-1501353" y="1458272"/>
              <a:ext cx="1717700" cy="326602"/>
            </a:xfrm>
            <a:custGeom>
              <a:rect b="b" l="l" r="r" t="t"/>
              <a:pathLst>
                <a:path extrusionOk="0" h="326602" w="1717700">
                  <a:moveTo>
                    <a:pt x="0" y="0"/>
                  </a:moveTo>
                  <a:lnTo>
                    <a:pt x="1285361" y="0"/>
                  </a:lnTo>
                  <a:lnTo>
                    <a:pt x="1717700" y="326603"/>
                  </a:lnTo>
                  <a:lnTo>
                    <a:pt x="432340" y="326603"/>
                  </a:lnTo>
                  <a:lnTo>
                    <a:pt x="0" y="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5" name="Google Shape;1955;p35"/>
            <p:cNvSpPr/>
            <p:nvPr/>
          </p:nvSpPr>
          <p:spPr>
            <a:xfrm>
              <a:off x="-1501353" y="1242021"/>
              <a:ext cx="1717700" cy="326643"/>
            </a:xfrm>
            <a:custGeom>
              <a:rect b="b" l="l" r="r" t="t"/>
              <a:pathLst>
                <a:path extrusionOk="0" h="326643" w="1717700">
                  <a:moveTo>
                    <a:pt x="0" y="0"/>
                  </a:moveTo>
                  <a:lnTo>
                    <a:pt x="1285361" y="0"/>
                  </a:lnTo>
                  <a:lnTo>
                    <a:pt x="1717700" y="326643"/>
                  </a:lnTo>
                  <a:lnTo>
                    <a:pt x="432340" y="326643"/>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56" name="Google Shape;1956;p35"/>
            <p:cNvSpPr/>
            <p:nvPr/>
          </p:nvSpPr>
          <p:spPr>
            <a:xfrm>
              <a:off x="-1501353" y="1025810"/>
              <a:ext cx="1717700" cy="326602"/>
            </a:xfrm>
            <a:custGeom>
              <a:rect b="b" l="l" r="r" t="t"/>
              <a:pathLst>
                <a:path extrusionOk="0" h="326602" w="1717700">
                  <a:moveTo>
                    <a:pt x="0" y="0"/>
                  </a:moveTo>
                  <a:lnTo>
                    <a:pt x="1285361" y="0"/>
                  </a:lnTo>
                  <a:lnTo>
                    <a:pt x="1717700" y="326603"/>
                  </a:lnTo>
                  <a:lnTo>
                    <a:pt x="432340" y="326603"/>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0" name="Shape 1960"/>
        <p:cNvGrpSpPr/>
        <p:nvPr/>
      </p:nvGrpSpPr>
      <p:grpSpPr>
        <a:xfrm>
          <a:off x="0" y="0"/>
          <a:ext cx="0" cy="0"/>
          <a:chOff x="0" y="0"/>
          <a:chExt cx="0" cy="0"/>
        </a:xfrm>
      </p:grpSpPr>
      <p:sp>
        <p:nvSpPr>
          <p:cNvPr id="1961" name="Google Shape;1961;p36"/>
          <p:cNvSpPr/>
          <p:nvPr/>
        </p:nvSpPr>
        <p:spPr>
          <a:xfrm>
            <a:off x="341525" y="1668775"/>
            <a:ext cx="7956600" cy="31140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62" name="Google Shape;1962;p36"/>
          <p:cNvGrpSpPr/>
          <p:nvPr/>
        </p:nvGrpSpPr>
        <p:grpSpPr>
          <a:xfrm>
            <a:off x="411700" y="1811332"/>
            <a:ext cx="277873" cy="68400"/>
            <a:chOff x="411700" y="2420932"/>
            <a:chExt cx="277873" cy="68400"/>
          </a:xfrm>
        </p:grpSpPr>
        <p:sp>
          <p:nvSpPr>
            <p:cNvPr id="1963" name="Google Shape;1963;p36"/>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4" name="Google Shape;1964;p36"/>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5" name="Google Shape;1965;p36"/>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66" name="Google Shape;1966;p36"/>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sp>
        <p:nvSpPr>
          <p:cNvPr id="1967" name="Google Shape;1967;p36"/>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1968" name="Google Shape;1968;p36"/>
          <p:cNvSpPr txBox="1"/>
          <p:nvPr>
            <p:ph idx="4" type="subTitle"/>
          </p:nvPr>
        </p:nvSpPr>
        <p:spPr>
          <a:xfrm>
            <a:off x="516425" y="1995775"/>
            <a:ext cx="7469400" cy="1477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accent2"/>
                </a:solidFill>
                <a:latin typeface="Lexend SemiBold"/>
                <a:ea typeface="Lexend SemiBold"/>
                <a:cs typeface="Lexend SemiBold"/>
                <a:sym typeface="Lexend SemiBold"/>
              </a:rPr>
              <a:t>Sequential Compute Program Description</a:t>
            </a:r>
            <a:br>
              <a:rPr lang="en">
                <a:solidFill>
                  <a:schemeClr val="accent2"/>
                </a:solidFill>
                <a:latin typeface="Lexend SemiBold"/>
                <a:ea typeface="Lexend SemiBold"/>
                <a:cs typeface="Lexend SemiBold"/>
                <a:sym typeface="Lexend SemiBold"/>
              </a:rPr>
            </a:br>
            <a:endParaRPr>
              <a:solidFill>
                <a:schemeClr val="accent2"/>
              </a:solidFill>
              <a:latin typeface="Lexend SemiBold"/>
              <a:ea typeface="Lexend SemiBold"/>
              <a:cs typeface="Lexend SemiBold"/>
              <a:sym typeface="Lexend SemiBold"/>
            </a:endParaRPr>
          </a:p>
          <a:p>
            <a:pPr indent="0" lvl="0" marL="0" rtl="0" algn="l">
              <a:spcBef>
                <a:spcPts val="0"/>
              </a:spcBef>
              <a:spcAft>
                <a:spcPts val="0"/>
              </a:spcAft>
              <a:buNone/>
            </a:pPr>
            <a:r>
              <a:rPr lang="en">
                <a:latin typeface="Lexend SemiBold"/>
                <a:ea typeface="Lexend SemiBold"/>
                <a:cs typeface="Lexend SemiBold"/>
                <a:sym typeface="Lexend SemiBold"/>
              </a:rPr>
              <a:t>This program reads numbers from a file sequentially and computes a cumulative result by applying a binary operation (in this case addition) to all numbers. The program processes the numbers one after another, maintaining a running result.</a:t>
            </a:r>
            <a:endParaRPr>
              <a:latin typeface="Lexend SemiBold"/>
              <a:ea typeface="Lexend SemiBold"/>
              <a:cs typeface="Lexend SemiBold"/>
              <a:sym typeface="Lexend SemiBold"/>
            </a:endParaRPr>
          </a:p>
          <a:p>
            <a:pPr indent="0" lvl="0" marL="0" rtl="0" algn="l">
              <a:spcBef>
                <a:spcPts val="0"/>
              </a:spcBef>
              <a:spcAft>
                <a:spcPts val="0"/>
              </a:spcAft>
              <a:buNone/>
            </a:pPr>
            <a:r>
              <a:t/>
            </a:r>
            <a:endParaRPr>
              <a:latin typeface="Lexend SemiBold"/>
              <a:ea typeface="Lexend SemiBold"/>
              <a:cs typeface="Lexend SemiBold"/>
              <a:sym typeface="Lexend SemiBold"/>
            </a:endParaRPr>
          </a:p>
          <a:p>
            <a:pPr indent="0" lvl="0" marL="0" rtl="0" algn="l">
              <a:spcBef>
                <a:spcPts val="0"/>
              </a:spcBef>
              <a:spcAft>
                <a:spcPts val="0"/>
              </a:spcAft>
              <a:buNone/>
            </a:pPr>
            <a:r>
              <a:t/>
            </a:r>
            <a:endParaRPr>
              <a:latin typeface="Lexend SemiBold"/>
              <a:ea typeface="Lexend SemiBold"/>
              <a:cs typeface="Lexend SemiBold"/>
              <a:sym typeface="Lexend SemiBold"/>
            </a:endParaRPr>
          </a:p>
        </p:txBody>
      </p:sp>
      <p:sp>
        <p:nvSpPr>
          <p:cNvPr id="1969" name="Google Shape;1969;p36"/>
          <p:cNvSpPr txBox="1"/>
          <p:nvPr>
            <p:ph type="title"/>
          </p:nvPr>
        </p:nvSpPr>
        <p:spPr>
          <a:xfrm>
            <a:off x="274325" y="481075"/>
            <a:ext cx="7301700" cy="1514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400">
                <a:solidFill>
                  <a:schemeClr val="lt1"/>
                </a:solidFill>
              </a:rPr>
              <a:t>Descriptions and pseudo-code of the 2 compute functions</a:t>
            </a:r>
            <a:endParaRPr sz="2400">
              <a:solidFill>
                <a:schemeClr val="lt1"/>
              </a:solidFill>
            </a:endParaRPr>
          </a:p>
          <a:p>
            <a:pPr indent="0" lvl="0" marL="0" rtl="0" algn="l">
              <a:spcBef>
                <a:spcPts val="0"/>
              </a:spcBef>
              <a:spcAft>
                <a:spcPts val="0"/>
              </a:spcAft>
              <a:buClr>
                <a:schemeClr val="dk1"/>
              </a:buClr>
              <a:buSzPts val="1100"/>
              <a:buFont typeface="Arial"/>
              <a:buNone/>
            </a:pPr>
            <a:r>
              <a:t/>
            </a:r>
            <a:endParaRPr sz="2400">
              <a:solidFill>
                <a:schemeClr val="lt1"/>
              </a:solidFill>
            </a:endParaRPr>
          </a:p>
          <a:p>
            <a:pPr indent="0" lvl="0" marL="0" rtl="0" algn="l">
              <a:spcBef>
                <a:spcPts val="0"/>
              </a:spcBef>
              <a:spcAft>
                <a:spcPts val="0"/>
              </a:spcAft>
              <a:buNone/>
            </a:pPr>
            <a:r>
              <a:t/>
            </a:r>
            <a:endParaRPr sz="2400">
              <a:solidFill>
                <a:schemeClr val="lt1"/>
              </a:solidFill>
            </a:endParaRPr>
          </a:p>
        </p:txBody>
      </p:sp>
      <p:sp>
        <p:nvSpPr>
          <p:cNvPr id="1970" name="Google Shape;1970;p36"/>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4" name="Shape 1974"/>
        <p:cNvGrpSpPr/>
        <p:nvPr/>
      </p:nvGrpSpPr>
      <p:grpSpPr>
        <a:xfrm>
          <a:off x="0" y="0"/>
          <a:ext cx="0" cy="0"/>
          <a:chOff x="0" y="0"/>
          <a:chExt cx="0" cy="0"/>
        </a:xfrm>
      </p:grpSpPr>
      <p:sp>
        <p:nvSpPr>
          <p:cNvPr id="1975" name="Google Shape;1975;p37"/>
          <p:cNvSpPr/>
          <p:nvPr/>
        </p:nvSpPr>
        <p:spPr>
          <a:xfrm>
            <a:off x="213350" y="769625"/>
            <a:ext cx="8816400" cy="43128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76" name="Google Shape;1976;p37"/>
          <p:cNvGrpSpPr/>
          <p:nvPr/>
        </p:nvGrpSpPr>
        <p:grpSpPr>
          <a:xfrm>
            <a:off x="411700" y="820732"/>
            <a:ext cx="277873" cy="68400"/>
            <a:chOff x="411700" y="2420932"/>
            <a:chExt cx="277873" cy="68400"/>
          </a:xfrm>
        </p:grpSpPr>
        <p:sp>
          <p:nvSpPr>
            <p:cNvPr id="1977" name="Google Shape;1977;p37"/>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8" name="Google Shape;1978;p37"/>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9" name="Google Shape;1979;p37"/>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80" name="Google Shape;1980;p37"/>
          <p:cNvSpPr txBox="1"/>
          <p:nvPr>
            <p:ph idx="4" type="subTitle"/>
          </p:nvPr>
        </p:nvSpPr>
        <p:spPr>
          <a:xfrm>
            <a:off x="411700" y="876300"/>
            <a:ext cx="8336100" cy="4740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Pseudo Code</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Function </a:t>
            </a:r>
            <a:r>
              <a:rPr lang="en" sz="800">
                <a:solidFill>
                  <a:schemeClr val="accent2"/>
                </a:solidFill>
                <a:latin typeface="Lexend SemiBold"/>
                <a:ea typeface="Lexend SemiBold"/>
                <a:cs typeface="Lexend SemiBold"/>
                <a:sym typeface="Lexend SemiBold"/>
              </a:rPr>
              <a:t>s</a:t>
            </a:r>
            <a:r>
              <a:rPr lang="en" sz="800">
                <a:solidFill>
                  <a:schemeClr val="accent2"/>
                </a:solidFill>
                <a:latin typeface="Lexend SemiBold"/>
                <a:ea typeface="Lexend SemiBold"/>
                <a:cs typeface="Lexend SemiBold"/>
                <a:sym typeface="Lexend SemiBold"/>
              </a:rPr>
              <a:t>equenti</a:t>
            </a:r>
            <a:r>
              <a:rPr lang="en" sz="800">
                <a:solidFill>
                  <a:schemeClr val="accent2"/>
                </a:solidFill>
                <a:latin typeface="Lexend SemiBold"/>
                <a:ea typeface="Lexend SemiBold"/>
                <a:cs typeface="Lexend SemiBold"/>
                <a:sym typeface="Lexend SemiBold"/>
              </a:rPr>
              <a:t>al_compute</a:t>
            </a:r>
            <a:r>
              <a:rPr lang="en" sz="800">
                <a:latin typeface="Lexend SemiBold"/>
                <a:ea typeface="Lexend SemiBold"/>
                <a:cs typeface="Lexend SemiBold"/>
                <a:sym typeface="Lexend SemiBold"/>
              </a:rPr>
              <a:t>(filename, operation):</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Open file</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If file not found:</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Print error</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Return error code</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Initialize result</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Initialize first_number flag = true</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While there are numbers in file:</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Read current_number</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If first_number:</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result = current_number</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first_number = false</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Else:</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result = operation(result, current_number)</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Skip any spaces or commas</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Close file</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Return result</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Function add(a, b):</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Return a + b</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Main Function:</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If no filename provided in arguments:</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Print usage instructions</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Exit with error</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Call sequential_compute with filename and add function</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Print result</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t/>
            </a:r>
            <a:endParaRPr sz="800">
              <a:latin typeface="Lexend SemiBold"/>
              <a:ea typeface="Lexend SemiBold"/>
              <a:cs typeface="Lexend SemiBold"/>
              <a:sym typeface="Lexend SemiBold"/>
            </a:endParaRPr>
          </a:p>
          <a:p>
            <a:pPr indent="0" lvl="0" marL="0" rtl="0" algn="l">
              <a:spcBef>
                <a:spcPts val="0"/>
              </a:spcBef>
              <a:spcAft>
                <a:spcPts val="0"/>
              </a:spcAft>
              <a:buNone/>
            </a:pPr>
            <a:r>
              <a:t/>
            </a:r>
            <a:endParaRPr sz="800">
              <a:latin typeface="Lexend SemiBold"/>
              <a:ea typeface="Lexend SemiBold"/>
              <a:cs typeface="Lexend SemiBold"/>
              <a:sym typeface="Lexend SemiBold"/>
            </a:endParaRPr>
          </a:p>
          <a:p>
            <a:pPr indent="0" lvl="0" marL="0" rtl="0" algn="l">
              <a:spcBef>
                <a:spcPts val="0"/>
              </a:spcBef>
              <a:spcAft>
                <a:spcPts val="0"/>
              </a:spcAft>
              <a:buNone/>
            </a:pPr>
            <a:r>
              <a:t/>
            </a:r>
            <a:endParaRPr sz="800">
              <a:latin typeface="Lexend SemiBold"/>
              <a:ea typeface="Lexend SemiBold"/>
              <a:cs typeface="Lexend SemiBold"/>
              <a:sym typeface="Lexend SemiBold"/>
            </a:endParaRPr>
          </a:p>
          <a:p>
            <a:pPr indent="0" lvl="0" marL="0" rtl="0" algn="l">
              <a:spcBef>
                <a:spcPts val="0"/>
              </a:spcBef>
              <a:spcAft>
                <a:spcPts val="0"/>
              </a:spcAft>
              <a:buNone/>
            </a:pPr>
            <a:r>
              <a:t/>
            </a:r>
            <a:endParaRPr sz="800">
              <a:latin typeface="Lexend SemiBold"/>
              <a:ea typeface="Lexend SemiBold"/>
              <a:cs typeface="Lexend SemiBold"/>
              <a:sym typeface="Lexend SemiBold"/>
            </a:endParaRPr>
          </a:p>
        </p:txBody>
      </p:sp>
      <p:sp>
        <p:nvSpPr>
          <p:cNvPr id="1981" name="Google Shape;1981;p37"/>
          <p:cNvSpPr txBox="1"/>
          <p:nvPr>
            <p:ph type="title"/>
          </p:nvPr>
        </p:nvSpPr>
        <p:spPr>
          <a:xfrm>
            <a:off x="121925" y="176275"/>
            <a:ext cx="9288900" cy="1182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Descriptions and pseudo-code of the 2 compute functions</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t/>
            </a:r>
            <a:endParaRPr sz="24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5" name="Shape 1985"/>
        <p:cNvGrpSpPr/>
        <p:nvPr/>
      </p:nvGrpSpPr>
      <p:grpSpPr>
        <a:xfrm>
          <a:off x="0" y="0"/>
          <a:ext cx="0" cy="0"/>
          <a:chOff x="0" y="0"/>
          <a:chExt cx="0" cy="0"/>
        </a:xfrm>
      </p:grpSpPr>
      <p:sp>
        <p:nvSpPr>
          <p:cNvPr id="1986" name="Google Shape;1986;p38"/>
          <p:cNvSpPr/>
          <p:nvPr/>
        </p:nvSpPr>
        <p:spPr>
          <a:xfrm>
            <a:off x="311700" y="1192525"/>
            <a:ext cx="7956600" cy="31140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87" name="Google Shape;1987;p38"/>
          <p:cNvGrpSpPr/>
          <p:nvPr/>
        </p:nvGrpSpPr>
        <p:grpSpPr>
          <a:xfrm>
            <a:off x="381875" y="1335082"/>
            <a:ext cx="277873" cy="68400"/>
            <a:chOff x="411700" y="2420932"/>
            <a:chExt cx="277873" cy="68400"/>
          </a:xfrm>
        </p:grpSpPr>
        <p:sp>
          <p:nvSpPr>
            <p:cNvPr id="1988" name="Google Shape;1988;p38"/>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9" name="Google Shape;1989;p38"/>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0" name="Google Shape;1990;p38"/>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91" name="Google Shape;1991;p38"/>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b="1" lang="en"/>
              <a:t>Name </a:t>
            </a:r>
            <a:endParaRPr/>
          </a:p>
          <a:p>
            <a:pPr indent="0" lvl="0" marL="0" rtl="0" algn="l">
              <a:spcBef>
                <a:spcPts val="0"/>
              </a:spcBef>
              <a:spcAft>
                <a:spcPts val="0"/>
              </a:spcAft>
              <a:buNone/>
            </a:pPr>
            <a:r>
              <a:t/>
            </a:r>
            <a:endParaRPr/>
          </a:p>
        </p:txBody>
      </p:sp>
      <p:sp>
        <p:nvSpPr>
          <p:cNvPr id="1992" name="Google Shape;1992;p38"/>
          <p:cNvSpPr txBox="1"/>
          <p:nvPr>
            <p:ph idx="3" type="body"/>
          </p:nvPr>
        </p:nvSpPr>
        <p:spPr>
          <a:xfrm>
            <a:off x="940775" y="-39600"/>
            <a:ext cx="38103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Department    Course Number    Section    Time    Location</a:t>
            </a:r>
            <a:endParaRPr/>
          </a:p>
          <a:p>
            <a:pPr indent="0" lvl="0" marL="0" rtl="0" algn="l">
              <a:spcBef>
                <a:spcPts val="0"/>
              </a:spcBef>
              <a:spcAft>
                <a:spcPts val="0"/>
              </a:spcAft>
              <a:buNone/>
            </a:pPr>
            <a:r>
              <a:t/>
            </a:r>
            <a:endParaRPr/>
          </a:p>
        </p:txBody>
      </p:sp>
      <p:sp>
        <p:nvSpPr>
          <p:cNvPr id="1993" name="Google Shape;1993;p38"/>
          <p:cNvSpPr txBox="1"/>
          <p:nvPr>
            <p:ph idx="4" type="subTitle"/>
          </p:nvPr>
        </p:nvSpPr>
        <p:spPr>
          <a:xfrm>
            <a:off x="486600" y="1519525"/>
            <a:ext cx="7469400" cy="1585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accent2"/>
                </a:solidFill>
                <a:latin typeface="Lexend SemiBold"/>
                <a:ea typeface="Lexend SemiBold"/>
                <a:cs typeface="Lexend SemiBold"/>
                <a:sym typeface="Lexend SemiBold"/>
              </a:rPr>
              <a:t>Parallel</a:t>
            </a:r>
            <a:r>
              <a:rPr lang="en">
                <a:solidFill>
                  <a:schemeClr val="accent2"/>
                </a:solidFill>
                <a:latin typeface="Lexend SemiBold"/>
                <a:ea typeface="Lexend SemiBold"/>
                <a:cs typeface="Lexend SemiBold"/>
                <a:sym typeface="Lexend SemiBold"/>
              </a:rPr>
              <a:t> Compute Program Description</a:t>
            </a:r>
            <a:br>
              <a:rPr lang="en">
                <a:solidFill>
                  <a:schemeClr val="accent2"/>
                </a:solidFill>
                <a:latin typeface="Lexend SemiBold"/>
                <a:ea typeface="Lexend SemiBold"/>
                <a:cs typeface="Lexend SemiBold"/>
                <a:sym typeface="Lexend SemiBold"/>
              </a:rPr>
            </a:br>
            <a:endParaRPr>
              <a:solidFill>
                <a:schemeClr val="accent2"/>
              </a:solidFill>
              <a:latin typeface="Lexend SemiBold"/>
              <a:ea typeface="Lexend SemiBold"/>
              <a:cs typeface="Lexend SemiBold"/>
              <a:sym typeface="Lexend SemiBold"/>
            </a:endParaRPr>
          </a:p>
          <a:p>
            <a:pPr indent="0" lvl="0" marL="0" rtl="0" algn="l">
              <a:spcBef>
                <a:spcPts val="0"/>
              </a:spcBef>
              <a:spcAft>
                <a:spcPts val="0"/>
              </a:spcAft>
              <a:buNone/>
            </a:pPr>
            <a:r>
              <a:rPr lang="en" sz="1100">
                <a:latin typeface="Lexend SemiBold"/>
                <a:ea typeface="Lexend SemiBold"/>
                <a:cs typeface="Lexend SemiBold"/>
                <a:sym typeface="Lexend SemiBold"/>
              </a:rPr>
              <a:t>This C program reads integers from a file, distributes the required computation across different child processes using pipes and forked processes, as determined by the number of process the user enters. It finds the maximum integer. The function dynamically allocates memory for the input data, partitions it among child processes based on the number of CPU cores, and uses pipe-based communication to collect and reduce the results. </a:t>
            </a:r>
            <a:endParaRPr>
              <a:latin typeface="Lexend SemiBold"/>
              <a:ea typeface="Lexend SemiBold"/>
              <a:cs typeface="Lexend SemiBold"/>
              <a:sym typeface="Lexend SemiBold"/>
            </a:endParaRPr>
          </a:p>
          <a:p>
            <a:pPr indent="0" lvl="0" marL="0" rtl="0" algn="l">
              <a:spcBef>
                <a:spcPts val="0"/>
              </a:spcBef>
              <a:spcAft>
                <a:spcPts val="0"/>
              </a:spcAft>
              <a:buNone/>
            </a:pPr>
            <a:r>
              <a:t/>
            </a:r>
            <a:endParaRPr>
              <a:latin typeface="Lexend SemiBold"/>
              <a:ea typeface="Lexend SemiBold"/>
              <a:cs typeface="Lexend SemiBold"/>
              <a:sym typeface="Lexend SemiBold"/>
            </a:endParaRPr>
          </a:p>
        </p:txBody>
      </p:sp>
      <p:sp>
        <p:nvSpPr>
          <p:cNvPr id="1994" name="Google Shape;1994;p38"/>
          <p:cNvSpPr txBox="1"/>
          <p:nvPr>
            <p:ph type="title"/>
          </p:nvPr>
        </p:nvSpPr>
        <p:spPr>
          <a:xfrm>
            <a:off x="274325" y="481075"/>
            <a:ext cx="7301700" cy="517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400">
                <a:solidFill>
                  <a:schemeClr val="lt1"/>
                </a:solidFill>
              </a:rPr>
              <a:t>Descriptions of the Parallel Compute Function</a:t>
            </a:r>
            <a:endParaRPr sz="2400">
              <a:solidFill>
                <a:schemeClr val="lt1"/>
              </a:solidFill>
            </a:endParaRPr>
          </a:p>
        </p:txBody>
      </p:sp>
      <p:sp>
        <p:nvSpPr>
          <p:cNvPr id="1995" name="Google Shape;1995;p38"/>
          <p:cNvSpPr txBox="1"/>
          <p:nvPr>
            <p:ph idx="1" type="body"/>
          </p:nvPr>
        </p:nvSpPr>
        <p:spPr>
          <a:xfrm>
            <a:off x="7509125" y="-39600"/>
            <a:ext cx="1524900" cy="4311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Clr>
                <a:schemeClr val="dk1"/>
              </a:buClr>
              <a:buSzPts val="1100"/>
              <a:buNone/>
            </a:pPr>
            <a:r>
              <a:rPr lang="en"/>
              <a:t>DATE</a:t>
            </a:r>
            <a:endParaRPr/>
          </a:p>
          <a:p>
            <a:pPr indent="0" lvl="0" marL="0" rtl="0" algn="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9" name="Shape 1999"/>
        <p:cNvGrpSpPr/>
        <p:nvPr/>
      </p:nvGrpSpPr>
      <p:grpSpPr>
        <a:xfrm>
          <a:off x="0" y="0"/>
          <a:ext cx="0" cy="0"/>
          <a:chOff x="0" y="0"/>
          <a:chExt cx="0" cy="0"/>
        </a:xfrm>
      </p:grpSpPr>
      <p:sp>
        <p:nvSpPr>
          <p:cNvPr id="2000" name="Google Shape;2000;p39"/>
          <p:cNvSpPr/>
          <p:nvPr/>
        </p:nvSpPr>
        <p:spPr>
          <a:xfrm>
            <a:off x="213350" y="769625"/>
            <a:ext cx="8816400" cy="43128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01" name="Google Shape;2001;p39"/>
          <p:cNvGrpSpPr/>
          <p:nvPr/>
        </p:nvGrpSpPr>
        <p:grpSpPr>
          <a:xfrm>
            <a:off x="411700" y="820732"/>
            <a:ext cx="277873" cy="68400"/>
            <a:chOff x="411700" y="2420932"/>
            <a:chExt cx="277873" cy="68400"/>
          </a:xfrm>
        </p:grpSpPr>
        <p:sp>
          <p:nvSpPr>
            <p:cNvPr id="2002" name="Google Shape;2002;p39"/>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3" name="Google Shape;2003;p39"/>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4" name="Google Shape;2004;p39"/>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05" name="Google Shape;2005;p39"/>
          <p:cNvSpPr txBox="1"/>
          <p:nvPr>
            <p:ph idx="4" type="subTitle"/>
          </p:nvPr>
        </p:nvSpPr>
        <p:spPr>
          <a:xfrm>
            <a:off x="411700" y="876300"/>
            <a:ext cx="3912600" cy="41313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FUNCTION biggerFunction(a, b)</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RETURN maximum of a and b</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END FUNCTION</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FUNCTION parallelCompute(fileName, f)</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OPEN file</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IF file cannot be opened THEN</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PRINT "File error"</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EXIT</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rPr lang="en" sz="800">
                <a:latin typeface="Lexend SemiBold"/>
                <a:ea typeface="Lexend SemiBold"/>
                <a:cs typeface="Lexend SemiBold"/>
                <a:sym typeface="Lexend SemiBold"/>
              </a:rPr>
              <a:t>  ALLOCATE memory for array</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rPr lang="en" sz="800">
                <a:latin typeface="Lexend SemiBold"/>
                <a:ea typeface="Lexend SemiBold"/>
                <a:cs typeface="Lexend SemiBold"/>
                <a:sym typeface="Lexend SemiBold"/>
              </a:rPr>
              <a:t>  WHILE reading numbers from file</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rPr lang="en" sz="800">
                <a:latin typeface="Lexend SemiBold"/>
                <a:ea typeface="Lexend SemiBold"/>
                <a:cs typeface="Lexend SemiBold"/>
                <a:sym typeface="Lexend SemiBold"/>
              </a:rPr>
              <a:t>    STORE number in array</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rPr lang="en" sz="800">
                <a:latin typeface="Lexend SemiBold"/>
                <a:ea typeface="Lexend SemiBold"/>
                <a:cs typeface="Lexend SemiBold"/>
                <a:sym typeface="Lexend SemiBold"/>
              </a:rPr>
              <a:t>    RESIZE array if needed</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rPr lang="en" sz="800">
                <a:latin typeface="Lexend SemiBold"/>
                <a:ea typeface="Lexend SemiBold"/>
                <a:cs typeface="Lexend SemiBold"/>
                <a:sym typeface="Lexend SemiBold"/>
              </a:rPr>
              <a:t>  END WHILE</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rPr lang="en" sz="800">
                <a:latin typeface="Lexend SemiBold"/>
                <a:ea typeface="Lexend SemiBold"/>
                <a:cs typeface="Lexend SemiBold"/>
                <a:sym typeface="Lexend SemiBold"/>
              </a:rPr>
              <a:t>  CLOSE file</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rPr lang="en" sz="800">
                <a:latin typeface="Lexend SemiBold"/>
                <a:ea typeface="Lexend SemiBold"/>
                <a:cs typeface="Lexend SemiBold"/>
                <a:sym typeface="Lexend SemiBold"/>
              </a:rPr>
              <a:t>  PRINT "File loaded!"</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rPr lang="en" sz="800">
                <a:latin typeface="Lexend SemiBold"/>
                <a:ea typeface="Lexend SemiBold"/>
                <a:cs typeface="Lexend SemiBold"/>
                <a:sym typeface="Lexend SemiBold"/>
              </a:rPr>
              <a:t>  PRINT "Enter number of cores: "</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rPr lang="en" sz="800">
                <a:latin typeface="Lexend SemiBold"/>
                <a:ea typeface="Lexend SemiBold"/>
                <a:cs typeface="Lexend SemiBold"/>
                <a:sym typeface="Lexend SemiBold"/>
              </a:rPr>
              <a:t>  READ coreNum</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rPr lang="en" sz="800">
                <a:latin typeface="Lexend SemiBold"/>
                <a:ea typeface="Lexend SemiBold"/>
                <a:cs typeface="Lexend SemiBold"/>
                <a:sym typeface="Lexend SemiBold"/>
              </a:rPr>
              <a:t>  chunkSize = totalNumbers / coreNum</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rPr lang="en" sz="800">
                <a:latin typeface="Lexend SemiBold"/>
                <a:ea typeface="Lexend SemiBold"/>
                <a:cs typeface="Lexend SemiBold"/>
                <a:sym typeface="Lexend SemiBold"/>
              </a:rPr>
              <a:t>  remainder = totalNumbers % coreNum</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rPr lang="en" sz="800">
                <a:latin typeface="Lexend SemiBold"/>
                <a:ea typeface="Lexend SemiBold"/>
                <a:cs typeface="Lexend SemiBold"/>
                <a:sym typeface="Lexend SemiBold"/>
              </a:rPr>
              <a:t>  CREATE pipes for communication</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t/>
            </a:r>
            <a:endParaRPr sz="800">
              <a:latin typeface="Lexend SemiBold"/>
              <a:ea typeface="Lexend SemiBold"/>
              <a:cs typeface="Lexend SemiBold"/>
              <a:sym typeface="Lexend SemiBold"/>
            </a:endParaRPr>
          </a:p>
        </p:txBody>
      </p:sp>
      <p:sp>
        <p:nvSpPr>
          <p:cNvPr id="2006" name="Google Shape;2006;p39"/>
          <p:cNvSpPr txBox="1"/>
          <p:nvPr>
            <p:ph type="title"/>
          </p:nvPr>
        </p:nvSpPr>
        <p:spPr>
          <a:xfrm>
            <a:off x="121925" y="176275"/>
            <a:ext cx="9288900" cy="1182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rPr>
              <a:t>Parallel Compute Pseudo-Code</a:t>
            </a:r>
            <a:endParaRPr sz="2400">
              <a:solidFill>
                <a:schemeClr val="lt1"/>
              </a:solidFill>
            </a:endParaRPr>
          </a:p>
          <a:p>
            <a:pPr indent="0" lvl="0" marL="0" rtl="0" algn="l">
              <a:spcBef>
                <a:spcPts val="0"/>
              </a:spcBef>
              <a:spcAft>
                <a:spcPts val="0"/>
              </a:spcAft>
              <a:buNone/>
            </a:pPr>
            <a:r>
              <a:t/>
            </a:r>
            <a:endParaRPr sz="2400">
              <a:solidFill>
                <a:schemeClr val="lt1"/>
              </a:solidFill>
            </a:endParaRPr>
          </a:p>
          <a:p>
            <a:pPr indent="0" lvl="0" marL="0" rtl="0" algn="l">
              <a:spcBef>
                <a:spcPts val="0"/>
              </a:spcBef>
              <a:spcAft>
                <a:spcPts val="0"/>
              </a:spcAft>
              <a:buNone/>
            </a:pPr>
            <a:r>
              <a:t/>
            </a:r>
            <a:endParaRPr sz="2400">
              <a:solidFill>
                <a:schemeClr val="lt1"/>
              </a:solidFill>
            </a:endParaRPr>
          </a:p>
        </p:txBody>
      </p:sp>
      <p:sp>
        <p:nvSpPr>
          <p:cNvPr id="2007" name="Google Shape;2007;p39"/>
          <p:cNvSpPr txBox="1"/>
          <p:nvPr>
            <p:ph idx="4" type="subTitle"/>
          </p:nvPr>
        </p:nvSpPr>
        <p:spPr>
          <a:xfrm>
            <a:off x="4621750" y="769625"/>
            <a:ext cx="3912600" cy="46794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FOR each core i</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IF fork() == child THEN</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CLOSE read end of pipe</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Allocate memory for chunk</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Copy chunk of data from array</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Compute max of chunk</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WRITE result to pipe</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CLOSE write end of pipe</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EXIT child process</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ELSE IF fork fails THEN</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PRINT "Fork error"</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EXIT</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END FOR</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FOR each core i</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CLOSE write end of pipe</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END FOR</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READ first child's result as realAns</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FOR each remaining core i</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READ result from pipe</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realAns = biggerFunction(realAns, result)</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END FOR</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WHILE waiting for children</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PRINT "Child process finished"</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FREE allocated memory</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  RETURN realAns</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rPr lang="en" sz="800">
                <a:latin typeface="Lexend SemiBold"/>
                <a:ea typeface="Lexend SemiBold"/>
                <a:cs typeface="Lexend SemiBold"/>
                <a:sym typeface="Lexend SemiBold"/>
              </a:rPr>
              <a:t>END FUNCTION</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Clr>
                <a:schemeClr val="dk1"/>
              </a:buClr>
              <a:buSzPts val="1100"/>
              <a:buFont typeface="Arial"/>
              <a:buNone/>
            </a:pPr>
            <a:r>
              <a:t/>
            </a:r>
            <a:endParaRPr sz="800">
              <a:latin typeface="Lexend SemiBold"/>
              <a:ea typeface="Lexend SemiBold"/>
              <a:cs typeface="Lexend SemiBold"/>
              <a:sym typeface="Lexend SemiBold"/>
            </a:endParaRPr>
          </a:p>
          <a:p>
            <a:pPr indent="0" lvl="0" marL="0" rtl="0" algn="l">
              <a:spcBef>
                <a:spcPts val="0"/>
              </a:spcBef>
              <a:spcAft>
                <a:spcPts val="0"/>
              </a:spcAft>
              <a:buClr>
                <a:schemeClr val="dk1"/>
              </a:buClr>
              <a:buSzPts val="1100"/>
              <a:buFont typeface="Arial"/>
              <a:buNone/>
            </a:pPr>
            <a:r>
              <a:t/>
            </a:r>
            <a:endParaRPr sz="800">
              <a:latin typeface="Lexend SemiBold"/>
              <a:ea typeface="Lexend SemiBold"/>
              <a:cs typeface="Lexend SemiBold"/>
              <a:sym typeface="Lexend SemiBold"/>
            </a:endParaRPr>
          </a:p>
          <a:p>
            <a:pPr indent="0" lvl="0" marL="0" rtl="0" algn="l">
              <a:lnSpc>
                <a:spcPct val="115000"/>
              </a:lnSpc>
              <a:spcBef>
                <a:spcPts val="0"/>
              </a:spcBef>
              <a:spcAft>
                <a:spcPts val="0"/>
              </a:spcAft>
              <a:buNone/>
            </a:pPr>
            <a:r>
              <a:t/>
            </a:r>
            <a:endParaRPr sz="800">
              <a:latin typeface="Lexend SemiBold"/>
              <a:ea typeface="Lexend SemiBold"/>
              <a:cs typeface="Lexend SemiBold"/>
              <a:sym typeface="Lexend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1" name="Shape 2011"/>
        <p:cNvGrpSpPr/>
        <p:nvPr/>
      </p:nvGrpSpPr>
      <p:grpSpPr>
        <a:xfrm>
          <a:off x="0" y="0"/>
          <a:ext cx="0" cy="0"/>
          <a:chOff x="0" y="0"/>
          <a:chExt cx="0" cy="0"/>
        </a:xfrm>
      </p:grpSpPr>
      <p:sp>
        <p:nvSpPr>
          <p:cNvPr id="2012" name="Google Shape;2012;p40"/>
          <p:cNvSpPr txBox="1"/>
          <p:nvPr/>
        </p:nvSpPr>
        <p:spPr>
          <a:xfrm>
            <a:off x="121925" y="266700"/>
            <a:ext cx="7254300" cy="10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Lexend Light"/>
              <a:ea typeface="Lexend Light"/>
              <a:cs typeface="Lexend Light"/>
              <a:sym typeface="Lexend Light"/>
            </a:endParaRPr>
          </a:p>
        </p:txBody>
      </p:sp>
      <p:sp>
        <p:nvSpPr>
          <p:cNvPr id="2013" name="Google Shape;2013;p40"/>
          <p:cNvSpPr txBox="1"/>
          <p:nvPr>
            <p:ph type="title"/>
          </p:nvPr>
        </p:nvSpPr>
        <p:spPr>
          <a:xfrm>
            <a:off x="209775" y="468575"/>
            <a:ext cx="8675100" cy="101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sz="2800"/>
              <a:t>Simple examples showing the 2 compute functions producing correct results.</a:t>
            </a:r>
            <a:br>
              <a:rPr lang="en" sz="2800"/>
            </a:br>
            <a:endParaRPr sz="2800"/>
          </a:p>
          <a:p>
            <a:pPr indent="0" lvl="0" marL="0" rtl="0" algn="l">
              <a:spcBef>
                <a:spcPts val="0"/>
              </a:spcBef>
              <a:spcAft>
                <a:spcPts val="0"/>
              </a:spcAft>
              <a:buClr>
                <a:schemeClr val="dk1"/>
              </a:buClr>
              <a:buSzPct val="42672"/>
              <a:buFont typeface="Arial"/>
              <a:buNone/>
            </a:pPr>
            <a:r>
              <a:rPr lang="en" sz="2577">
                <a:solidFill>
                  <a:schemeClr val="accent2"/>
                </a:solidFill>
              </a:rPr>
              <a:t>Sequential Compute </a:t>
            </a:r>
            <a:endParaRPr sz="2577">
              <a:solidFill>
                <a:schemeClr val="accent2"/>
              </a:solidFill>
            </a:endParaRPr>
          </a:p>
          <a:p>
            <a:pPr indent="0" lvl="0" marL="0" rtl="0" algn="l">
              <a:spcBef>
                <a:spcPts val="0"/>
              </a:spcBef>
              <a:spcAft>
                <a:spcPts val="0"/>
              </a:spcAft>
              <a:buClr>
                <a:schemeClr val="dk1"/>
              </a:buClr>
              <a:buSzPct val="39285"/>
              <a:buFont typeface="Arial"/>
              <a:buNone/>
            </a:pPr>
            <a:r>
              <a:t/>
            </a:r>
            <a:endParaRPr sz="2800"/>
          </a:p>
          <a:p>
            <a:pPr indent="0" lvl="0" marL="0" rtl="0" algn="l">
              <a:spcBef>
                <a:spcPts val="0"/>
              </a:spcBef>
              <a:spcAft>
                <a:spcPts val="0"/>
              </a:spcAft>
              <a:buClr>
                <a:schemeClr val="dk1"/>
              </a:buClr>
              <a:buSzPct val="39285"/>
              <a:buFont typeface="Arial"/>
              <a:buNone/>
            </a:pPr>
            <a:r>
              <a:t/>
            </a:r>
            <a:endParaRPr sz="2800"/>
          </a:p>
          <a:p>
            <a:pPr indent="0" lvl="0" marL="0" rtl="0" algn="l">
              <a:spcBef>
                <a:spcPts val="0"/>
              </a:spcBef>
              <a:spcAft>
                <a:spcPts val="0"/>
              </a:spcAft>
              <a:buClr>
                <a:schemeClr val="dk1"/>
              </a:buClr>
              <a:buSzPct val="39285"/>
              <a:buFont typeface="Arial"/>
              <a:buNone/>
            </a:pPr>
            <a:r>
              <a:t/>
            </a:r>
            <a:endParaRPr sz="2800"/>
          </a:p>
          <a:p>
            <a:pPr indent="0" lvl="0" marL="0" rtl="0" algn="l">
              <a:spcBef>
                <a:spcPts val="0"/>
              </a:spcBef>
              <a:spcAft>
                <a:spcPts val="0"/>
              </a:spcAft>
              <a:buClr>
                <a:schemeClr val="dk1"/>
              </a:buClr>
              <a:buSzPct val="39285"/>
              <a:buFont typeface="Arial"/>
              <a:buNone/>
            </a:pPr>
            <a:r>
              <a:t/>
            </a:r>
            <a:endParaRPr sz="2800"/>
          </a:p>
          <a:p>
            <a:pPr indent="0" lvl="0" marL="0" rtl="0" algn="l">
              <a:spcBef>
                <a:spcPts val="0"/>
              </a:spcBef>
              <a:spcAft>
                <a:spcPts val="0"/>
              </a:spcAft>
              <a:buClr>
                <a:schemeClr val="dk1"/>
              </a:buClr>
              <a:buSzPct val="39285"/>
              <a:buFont typeface="Arial"/>
              <a:buNone/>
            </a:pPr>
            <a:r>
              <a:t/>
            </a:r>
            <a:endParaRPr sz="2800"/>
          </a:p>
          <a:p>
            <a:pPr indent="0" lvl="0" marL="0" rtl="0" algn="l">
              <a:lnSpc>
                <a:spcPct val="90000"/>
              </a:lnSpc>
              <a:spcBef>
                <a:spcPts val="0"/>
              </a:spcBef>
              <a:spcAft>
                <a:spcPts val="0"/>
              </a:spcAft>
              <a:buClr>
                <a:schemeClr val="dk1"/>
              </a:buClr>
              <a:buSzPct val="39285"/>
              <a:buFont typeface="Arial"/>
              <a:buNone/>
            </a:pPr>
            <a:r>
              <a:t/>
            </a:r>
            <a:endParaRPr sz="2800"/>
          </a:p>
        </p:txBody>
      </p:sp>
      <p:pic>
        <p:nvPicPr>
          <p:cNvPr id="2014" name="Google Shape;2014;p40" title="Screenshot from 2025-03-15 16-31-01.png"/>
          <p:cNvPicPr preferRelativeResize="0"/>
          <p:nvPr/>
        </p:nvPicPr>
        <p:blipFill>
          <a:blip r:embed="rId3">
            <a:alphaModFix/>
          </a:blip>
          <a:stretch>
            <a:fillRect/>
          </a:stretch>
        </p:blipFill>
        <p:spPr>
          <a:xfrm>
            <a:off x="152400" y="2095475"/>
            <a:ext cx="8839202" cy="932951"/>
          </a:xfrm>
          <a:prstGeom prst="rect">
            <a:avLst/>
          </a:prstGeom>
          <a:noFill/>
          <a:ln>
            <a:noFill/>
          </a:ln>
        </p:spPr>
      </p:pic>
      <p:pic>
        <p:nvPicPr>
          <p:cNvPr id="2015" name="Google Shape;2015;p40" title="Screenshot from 2025-03-15 16-53-48.png"/>
          <p:cNvPicPr preferRelativeResize="0"/>
          <p:nvPr/>
        </p:nvPicPr>
        <p:blipFill>
          <a:blip r:embed="rId4">
            <a:alphaModFix/>
          </a:blip>
          <a:stretch>
            <a:fillRect/>
          </a:stretch>
        </p:blipFill>
        <p:spPr>
          <a:xfrm>
            <a:off x="152400" y="3180826"/>
            <a:ext cx="8839199" cy="344547"/>
          </a:xfrm>
          <a:prstGeom prst="rect">
            <a:avLst/>
          </a:prstGeom>
          <a:noFill/>
          <a:ln>
            <a:noFill/>
          </a:ln>
        </p:spPr>
      </p:pic>
      <p:pic>
        <p:nvPicPr>
          <p:cNvPr id="2016" name="Google Shape;2016;p40" title="Screenshot from 2025-03-15 16-55-15.png"/>
          <p:cNvPicPr preferRelativeResize="0"/>
          <p:nvPr/>
        </p:nvPicPr>
        <p:blipFill>
          <a:blip r:embed="rId5">
            <a:alphaModFix/>
          </a:blip>
          <a:stretch>
            <a:fillRect/>
          </a:stretch>
        </p:blipFill>
        <p:spPr>
          <a:xfrm>
            <a:off x="152400" y="3677773"/>
            <a:ext cx="8839199" cy="3445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0" name="Shape 2020"/>
        <p:cNvGrpSpPr/>
        <p:nvPr/>
      </p:nvGrpSpPr>
      <p:grpSpPr>
        <a:xfrm>
          <a:off x="0" y="0"/>
          <a:ext cx="0" cy="0"/>
          <a:chOff x="0" y="0"/>
          <a:chExt cx="0" cy="0"/>
        </a:xfrm>
      </p:grpSpPr>
      <p:sp>
        <p:nvSpPr>
          <p:cNvPr id="2021" name="Google Shape;2021;p41"/>
          <p:cNvSpPr txBox="1"/>
          <p:nvPr/>
        </p:nvSpPr>
        <p:spPr>
          <a:xfrm>
            <a:off x="121925" y="266700"/>
            <a:ext cx="7254300" cy="10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Lexend Light"/>
              <a:ea typeface="Lexend Light"/>
              <a:cs typeface="Lexend Light"/>
              <a:sym typeface="Lexend Light"/>
            </a:endParaRPr>
          </a:p>
        </p:txBody>
      </p:sp>
      <p:sp>
        <p:nvSpPr>
          <p:cNvPr id="2022" name="Google Shape;2022;p41"/>
          <p:cNvSpPr txBox="1"/>
          <p:nvPr>
            <p:ph type="title"/>
          </p:nvPr>
        </p:nvSpPr>
        <p:spPr>
          <a:xfrm>
            <a:off x="209775" y="468575"/>
            <a:ext cx="8675100" cy="1017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sz="2800"/>
              <a:t>Showing Correct Results</a:t>
            </a:r>
            <a:endParaRPr sz="2800"/>
          </a:p>
          <a:p>
            <a:pPr indent="0" lvl="0" marL="0" rtl="0" algn="l">
              <a:spcBef>
                <a:spcPts val="0"/>
              </a:spcBef>
              <a:spcAft>
                <a:spcPts val="0"/>
              </a:spcAft>
              <a:buClr>
                <a:schemeClr val="dk1"/>
              </a:buClr>
              <a:buSzPct val="39285"/>
              <a:buFont typeface="Arial"/>
              <a:buNone/>
            </a:pPr>
            <a:r>
              <a:t/>
            </a:r>
            <a:endParaRPr sz="2800"/>
          </a:p>
          <a:p>
            <a:pPr indent="0" lvl="0" marL="0" rtl="0" algn="l">
              <a:spcBef>
                <a:spcPts val="0"/>
              </a:spcBef>
              <a:spcAft>
                <a:spcPts val="0"/>
              </a:spcAft>
              <a:buClr>
                <a:schemeClr val="dk1"/>
              </a:buClr>
              <a:buSzPct val="42672"/>
              <a:buFont typeface="Arial"/>
              <a:buNone/>
            </a:pPr>
            <a:r>
              <a:rPr lang="en" sz="2577">
                <a:solidFill>
                  <a:schemeClr val="accent2"/>
                </a:solidFill>
              </a:rPr>
              <a:t>Parallel</a:t>
            </a:r>
            <a:r>
              <a:rPr lang="en" sz="2577">
                <a:solidFill>
                  <a:schemeClr val="accent2"/>
                </a:solidFill>
              </a:rPr>
              <a:t> Compute </a:t>
            </a:r>
            <a:endParaRPr sz="2577">
              <a:solidFill>
                <a:schemeClr val="accent2"/>
              </a:solidFill>
            </a:endParaRPr>
          </a:p>
          <a:p>
            <a:pPr indent="0" lvl="0" marL="0" rtl="0" algn="l">
              <a:spcBef>
                <a:spcPts val="0"/>
              </a:spcBef>
              <a:spcAft>
                <a:spcPts val="0"/>
              </a:spcAft>
              <a:buClr>
                <a:schemeClr val="dk1"/>
              </a:buClr>
              <a:buSzPct val="39285"/>
              <a:buFont typeface="Arial"/>
              <a:buNone/>
            </a:pPr>
            <a:r>
              <a:t/>
            </a:r>
            <a:endParaRPr sz="2800"/>
          </a:p>
          <a:p>
            <a:pPr indent="0" lvl="0" marL="0" rtl="0" algn="l">
              <a:spcBef>
                <a:spcPts val="0"/>
              </a:spcBef>
              <a:spcAft>
                <a:spcPts val="0"/>
              </a:spcAft>
              <a:buClr>
                <a:schemeClr val="dk1"/>
              </a:buClr>
              <a:buSzPct val="39285"/>
              <a:buFont typeface="Arial"/>
              <a:buNone/>
            </a:pPr>
            <a:r>
              <a:t/>
            </a:r>
            <a:endParaRPr sz="2800"/>
          </a:p>
          <a:p>
            <a:pPr indent="0" lvl="0" marL="0" rtl="0" algn="l">
              <a:spcBef>
                <a:spcPts val="0"/>
              </a:spcBef>
              <a:spcAft>
                <a:spcPts val="0"/>
              </a:spcAft>
              <a:buClr>
                <a:schemeClr val="dk1"/>
              </a:buClr>
              <a:buSzPct val="39285"/>
              <a:buFont typeface="Arial"/>
              <a:buNone/>
            </a:pPr>
            <a:r>
              <a:t/>
            </a:r>
            <a:endParaRPr sz="2800"/>
          </a:p>
          <a:p>
            <a:pPr indent="0" lvl="0" marL="0" rtl="0" algn="l">
              <a:spcBef>
                <a:spcPts val="0"/>
              </a:spcBef>
              <a:spcAft>
                <a:spcPts val="0"/>
              </a:spcAft>
              <a:buClr>
                <a:schemeClr val="dk1"/>
              </a:buClr>
              <a:buSzPct val="39285"/>
              <a:buFont typeface="Arial"/>
              <a:buNone/>
            </a:pPr>
            <a:r>
              <a:t/>
            </a:r>
            <a:endParaRPr sz="2800"/>
          </a:p>
          <a:p>
            <a:pPr indent="0" lvl="0" marL="0" rtl="0" algn="l">
              <a:spcBef>
                <a:spcPts val="0"/>
              </a:spcBef>
              <a:spcAft>
                <a:spcPts val="0"/>
              </a:spcAft>
              <a:buClr>
                <a:schemeClr val="dk1"/>
              </a:buClr>
              <a:buSzPct val="39285"/>
              <a:buFont typeface="Arial"/>
              <a:buNone/>
            </a:pPr>
            <a:r>
              <a:t/>
            </a:r>
            <a:endParaRPr sz="2800"/>
          </a:p>
          <a:p>
            <a:pPr indent="0" lvl="0" marL="0" rtl="0" algn="l">
              <a:lnSpc>
                <a:spcPct val="90000"/>
              </a:lnSpc>
              <a:spcBef>
                <a:spcPts val="0"/>
              </a:spcBef>
              <a:spcAft>
                <a:spcPts val="0"/>
              </a:spcAft>
              <a:buClr>
                <a:schemeClr val="dk1"/>
              </a:buClr>
              <a:buSzPct val="39285"/>
              <a:buFont typeface="Arial"/>
              <a:buNone/>
            </a:pPr>
            <a:r>
              <a:t/>
            </a:r>
            <a:endParaRPr sz="2800"/>
          </a:p>
        </p:txBody>
      </p:sp>
      <p:pic>
        <p:nvPicPr>
          <p:cNvPr id="2023" name="Google Shape;2023;p41" title="Screenshot 2025-03-17 at 23.49.21.png"/>
          <p:cNvPicPr preferRelativeResize="0"/>
          <p:nvPr/>
        </p:nvPicPr>
        <p:blipFill>
          <a:blip r:embed="rId3">
            <a:alphaModFix/>
          </a:blip>
          <a:stretch>
            <a:fillRect/>
          </a:stretch>
        </p:blipFill>
        <p:spPr>
          <a:xfrm>
            <a:off x="352425" y="1800213"/>
            <a:ext cx="5792649" cy="1543075"/>
          </a:xfrm>
          <a:prstGeom prst="rect">
            <a:avLst/>
          </a:prstGeom>
          <a:noFill/>
          <a:ln>
            <a:noFill/>
          </a:ln>
        </p:spPr>
      </p:pic>
      <p:sp>
        <p:nvSpPr>
          <p:cNvPr id="2024" name="Google Shape;2024;p41"/>
          <p:cNvSpPr txBox="1"/>
          <p:nvPr>
            <p:ph type="title"/>
          </p:nvPr>
        </p:nvSpPr>
        <p:spPr>
          <a:xfrm>
            <a:off x="311700" y="3855600"/>
            <a:ext cx="8675100" cy="1017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39285"/>
              <a:buFont typeface="Arial"/>
              <a:buNone/>
            </a:pPr>
            <a:r>
              <a:rPr lang="en" sz="2800"/>
              <a:t>10,5,20,8,15,7,25,30,12,18</a:t>
            </a:r>
            <a:endParaRPr sz="2800"/>
          </a:p>
          <a:p>
            <a:pPr indent="0" lvl="0" marL="0" rtl="0" algn="l">
              <a:lnSpc>
                <a:spcPct val="115000"/>
              </a:lnSpc>
              <a:spcBef>
                <a:spcPts val="0"/>
              </a:spcBef>
              <a:spcAft>
                <a:spcPts val="0"/>
              </a:spcAft>
              <a:buClr>
                <a:schemeClr val="dk1"/>
              </a:buClr>
              <a:buSzPct val="39285"/>
              <a:buFont typeface="Arial"/>
              <a:buNone/>
            </a:pPr>
            <a:r>
              <a:t/>
            </a:r>
            <a:endParaRPr sz="2800"/>
          </a:p>
          <a:p>
            <a:pPr indent="0" lvl="0" marL="0" rtl="0" algn="l">
              <a:lnSpc>
                <a:spcPct val="90000"/>
              </a:lnSpc>
              <a:spcBef>
                <a:spcPts val="0"/>
              </a:spcBef>
              <a:spcAft>
                <a:spcPts val="0"/>
              </a:spcAft>
              <a:buClr>
                <a:schemeClr val="dk1"/>
              </a:buClr>
              <a:buSzPct val="39285"/>
              <a:buFont typeface="Arial"/>
              <a:buNone/>
            </a:pPr>
            <a:r>
              <a:t/>
            </a:r>
            <a:endParaRPr sz="2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