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8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95A0-DD45-41C6-A9A6-443C330D3101}" type="datetimeFigureOut">
              <a:rPr lang="en-US" smtClean="0"/>
              <a:t>20-Dec-19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AC74-F666-45E3-80BF-E6BE016B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a 32-bit version that works with AHB Bus using the AHB protocol.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of the included feature of the original 8237A are obsolete!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decided to alter and enhance features for a better DMA.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AC74-F666-45E3-80BF-E6BE016B5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bus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AC74-F666-45E3-80BF-E6BE016B5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AC74-F666-45E3-80BF-E6BE016B5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Similar to programming the 8237A but we added a Write All Mode Register instruction.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AC74-F666-45E3-80BF-E6BE016B5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Cascade Optionality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AC74-F666-45E3-80BF-E6BE016B5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C9E-181B-4763-B173-94BFE8C67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Memory Access (8237A)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C7035-87E8-4368-8A05-8E3466DE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Organization II – Project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9639C-A026-42B3-991B-DDE64DF22F12}"/>
              </a:ext>
            </a:extLst>
          </p:cNvPr>
          <p:cNvSpPr txBox="1"/>
          <p:nvPr/>
        </p:nvSpPr>
        <p:spPr>
          <a:xfrm>
            <a:off x="4851347" y="4212884"/>
            <a:ext cx="2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Group3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78F45-3BC8-4DF8-8C94-B1A13FA6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6" y="125643"/>
            <a:ext cx="1649506" cy="1649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AE4C9-34F9-40BA-BB84-0DBC9FD997C0}"/>
              </a:ext>
            </a:extLst>
          </p:cNvPr>
          <p:cNvSpPr txBox="1"/>
          <p:nvPr/>
        </p:nvSpPr>
        <p:spPr>
          <a:xfrm>
            <a:off x="10943303" y="6275127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QMA!!!</a:t>
            </a:r>
          </a:p>
        </p:txBody>
      </p:sp>
    </p:spTree>
    <p:extLst>
      <p:ext uri="{BB962C8B-B14F-4D97-AF65-F5344CB8AC3E}">
        <p14:creationId xmlns:p14="http://schemas.microsoft.com/office/powerpoint/2010/main" val="36800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B1E7-A84B-4427-A67C-5E93B416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51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80D2AE-5EE3-4ED5-827D-1B3382F9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External Connections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12A01-1C89-47C4-B46F-AD9690459B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9" y="1116345"/>
            <a:ext cx="616122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3CA8A0-CBED-4206-B0BF-0AA10EF1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Internal Connections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73555-8FAD-4A0B-B3F7-311CAD13C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777140"/>
            <a:ext cx="6282919" cy="25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C5C-E8E0-4B39-83E6-4305AC7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Connections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0FD7-797B-49EA-8B6F-2BED5AD4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589241"/>
            <a:ext cx="4488794" cy="801943"/>
          </a:xfrm>
        </p:spPr>
        <p:txBody>
          <a:bodyPr/>
          <a:lstStyle/>
          <a:p>
            <a:r>
              <a:rPr lang="en-US" dirty="0"/>
              <a:t>Command Register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7DF85A-627D-446C-A6B2-23770CD2FE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0177251"/>
              </p:ext>
            </p:extLst>
          </p:nvPr>
        </p:nvGraphicFramePr>
        <p:xfrm>
          <a:off x="1447801" y="2550251"/>
          <a:ext cx="3859305" cy="2663673"/>
        </p:xfrm>
        <a:graphic>
          <a:graphicData uri="http://schemas.openxmlformats.org/drawingml/2006/table">
            <a:tbl>
              <a:tblPr firstRow="1" firstCol="1" bandRow="1"/>
              <a:tblGrid>
                <a:gridCol w="605117">
                  <a:extLst>
                    <a:ext uri="{9D8B030D-6E8A-4147-A177-3AD203B41FA5}">
                      <a16:colId xmlns:a16="http://schemas.microsoft.com/office/drawing/2014/main" val="3367936124"/>
                    </a:ext>
                  </a:extLst>
                </a:gridCol>
                <a:gridCol w="3254188">
                  <a:extLst>
                    <a:ext uri="{9D8B030D-6E8A-4147-A177-3AD203B41FA5}">
                      <a16:colId xmlns:a16="http://schemas.microsoft.com/office/drawing/2014/main" val="582177371"/>
                    </a:ext>
                  </a:extLst>
                </a:gridCol>
              </a:tblGrid>
              <a:tr h="246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Bit No: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35155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1:0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1 beat size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90856"/>
                  </a:ext>
                </a:extLst>
              </a:tr>
              <a:tr h="259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3:2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1 Source Channel No.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458135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5:4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1 Destination Channel No.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7759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7:6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2 beat size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96555"/>
                  </a:ext>
                </a:extLst>
              </a:tr>
              <a:tr h="259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9:8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2 Source Channel No.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6432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11:10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Transaction 2 Destination Channel No.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1968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Controller Enable (1 = Tells the DMA to stop sending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HReq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until this Bit is Reset to 0)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65319"/>
                  </a:ext>
                </a:extLst>
              </a:tr>
              <a:tr h="341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Rotating Polarity/ Fixed Polarity for other DMAs (1=Rotating, 0=Fixed)</a:t>
                      </a:r>
                    </a:p>
                  </a:txBody>
                  <a:tcPr marL="33124" marR="3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592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5AAA6-1B0B-42D3-9002-C8097FAD4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65742" y="1592695"/>
            <a:ext cx="4488794" cy="802237"/>
          </a:xfrm>
        </p:spPr>
        <p:txBody>
          <a:bodyPr/>
          <a:lstStyle/>
          <a:p>
            <a:r>
              <a:rPr lang="en-US" dirty="0"/>
              <a:t>Mode Register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ECA38C-1CB3-4445-8DEE-13414BDF218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2955532"/>
              </p:ext>
            </p:extLst>
          </p:nvPr>
        </p:nvGraphicFramePr>
        <p:xfrm>
          <a:off x="5531223" y="2550250"/>
          <a:ext cx="6230471" cy="3092575"/>
        </p:xfrm>
        <a:graphic>
          <a:graphicData uri="http://schemas.openxmlformats.org/drawingml/2006/table">
            <a:tbl>
              <a:tblPr firstRow="1" firstCol="1" bandRow="1"/>
              <a:tblGrid>
                <a:gridCol w="636495">
                  <a:extLst>
                    <a:ext uri="{9D8B030D-6E8A-4147-A177-3AD203B41FA5}">
                      <a16:colId xmlns:a16="http://schemas.microsoft.com/office/drawing/2014/main" val="1257238529"/>
                    </a:ext>
                  </a:extLst>
                </a:gridCol>
                <a:gridCol w="5593976">
                  <a:extLst>
                    <a:ext uri="{9D8B030D-6E8A-4147-A177-3AD203B41FA5}">
                      <a16:colId xmlns:a16="http://schemas.microsoft.com/office/drawing/2014/main" val="1418342823"/>
                    </a:ext>
                  </a:extLst>
                </a:gridCol>
              </a:tblGrid>
              <a:tr h="255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Bit No: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5432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Autoinitialize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Channel 0 Current Registers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761535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0 Address Decrement or Increment (0 = Increment, 1 = Decrement)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729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0 Address Hold 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34647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Autoinitialize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Channel 1 Current Registers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34403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1 Address Decrement or Increment (0 = Increment, 1 = Decrement)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191948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1 Address Hold 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19759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Autoinitialize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Channel 2 Current Registers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558735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2 Address Decrement or Increment (0 = Increment, 1 = Decrement)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14261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2 Address Hold 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277306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Autoinitialize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Channel 3 Current Registers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466041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3 Address Decrement or Increment (0 = Increment, 1 = Decrement)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583864"/>
                  </a:ext>
                </a:extLst>
              </a:tr>
              <a:tr h="236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Channel 3 Address Hold </a:t>
                      </a:r>
                    </a:p>
                  </a:txBody>
                  <a:tcPr marL="33204" marR="33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3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4DA9-149B-477F-9EC9-B6D3E445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the DMA</a:t>
            </a:r>
          </a:p>
        </p:txBody>
      </p:sp>
    </p:spTree>
    <p:extLst>
      <p:ext uri="{BB962C8B-B14F-4D97-AF65-F5344CB8AC3E}">
        <p14:creationId xmlns:p14="http://schemas.microsoft.com/office/powerpoint/2010/main" val="14409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D657-5F74-440B-AF56-A4DA2FE5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Design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A3956-A100-44CB-A47D-B3153BBAE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see also: </a:t>
            </a:r>
            <a:r>
              <a:rPr lang="en-US" dirty="0"/>
              <a:t>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50FA4-6794-4DF4-8AD2-1B029A0A1A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1318146"/>
            <a:ext cx="6011863" cy="36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7584-B035-49EF-BBED-E3BEE38E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9481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307</Words>
  <Application>Microsoft Office PowerPoint</Application>
  <PresentationFormat>Widescreen</PresentationFormat>
  <Paragraphs>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Gallery</vt:lpstr>
      <vt:lpstr>Data Memory Access (8237A)</vt:lpstr>
      <vt:lpstr>Introduction</vt:lpstr>
      <vt:lpstr>External Connections</vt:lpstr>
      <vt:lpstr>Internal Connections</vt:lpstr>
      <vt:lpstr>Internal Connections (Cont.)</vt:lpstr>
      <vt:lpstr>Programming the DMA</vt:lpstr>
      <vt:lpstr> Some Design Choices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Memory Access (8237A)</dc:title>
  <dc:creator>Pierre Nabil</dc:creator>
  <cp:lastModifiedBy>Pierre Nabil</cp:lastModifiedBy>
  <cp:revision>9</cp:revision>
  <dcterms:created xsi:type="dcterms:W3CDTF">2019-12-20T07:42:15Z</dcterms:created>
  <dcterms:modified xsi:type="dcterms:W3CDTF">2019-12-20T11:43:51Z</dcterms:modified>
</cp:coreProperties>
</file>