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3EDE2D-3A34-4F67-829F-AAAD67CF166B}" type="datetimeFigureOut">
              <a:rPr lang="en-AE" smtClean="0"/>
              <a:t>14/12/2022</a:t>
            </a:fld>
            <a:endParaRPr lang="en-AE"/>
          </a:p>
        </p:txBody>
      </p:sp>
      <p:sp>
        <p:nvSpPr>
          <p:cNvPr id="5" name="Footer Placeholder 4"/>
          <p:cNvSpPr>
            <a:spLocks noGrp="1"/>
          </p:cNvSpPr>
          <p:nvPr>
            <p:ph type="ftr" sz="quarter" idx="11"/>
          </p:nvPr>
        </p:nvSpPr>
        <p:spPr>
          <a:xfrm>
            <a:off x="1876424" y="5410201"/>
            <a:ext cx="5124886" cy="365125"/>
          </a:xfrm>
        </p:spPr>
        <p:txBody>
          <a:bodyPr/>
          <a:lstStyle/>
          <a:p>
            <a:endParaRPr lang="en-AE"/>
          </a:p>
        </p:txBody>
      </p:sp>
      <p:sp>
        <p:nvSpPr>
          <p:cNvPr id="6" name="Slide Number Placeholder 5"/>
          <p:cNvSpPr>
            <a:spLocks noGrp="1"/>
          </p:cNvSpPr>
          <p:nvPr>
            <p:ph type="sldNum" sz="quarter" idx="12"/>
          </p:nvPr>
        </p:nvSpPr>
        <p:spPr>
          <a:xfrm>
            <a:off x="9896911" y="5410199"/>
            <a:ext cx="771089" cy="365125"/>
          </a:xfrm>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67534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EDE2D-3A34-4F67-829F-AAAD67CF166B}" type="datetimeFigureOut">
              <a:rPr lang="en-AE" smtClean="0"/>
              <a:t>14/12/2022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368876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EDE2D-3A34-4F67-829F-AAAD67CF166B}" type="datetimeFigureOut">
              <a:rPr lang="en-AE" smtClean="0"/>
              <a:t>14/12/2022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3535289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EDE2D-3A34-4F67-829F-AAAD67CF166B}" type="datetimeFigureOut">
              <a:rPr lang="en-AE" smtClean="0"/>
              <a:t>14/12/2022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CD530FB-E647-42C5-A712-9A93624F56DB}" type="slidenum">
              <a:rPr lang="en-AE" smtClean="0"/>
              <a:t>‹#›</a:t>
            </a:fld>
            <a:endParaRPr lang="en-A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498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EDE2D-3A34-4F67-829F-AAAD67CF166B}" type="datetimeFigureOut">
              <a:rPr lang="en-AE" smtClean="0"/>
              <a:t>14/12/2022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121659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3EDE2D-3A34-4F67-829F-AAAD67CF166B}" type="datetimeFigureOut">
              <a:rPr lang="en-AE" smtClean="0"/>
              <a:t>14/12/2022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55432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3EDE2D-3A34-4F67-829F-AAAD67CF166B}" type="datetimeFigureOut">
              <a:rPr lang="en-AE" smtClean="0"/>
              <a:t>14/12/2022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3225898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EDE2D-3A34-4F67-829F-AAAD67CF166B}" type="datetimeFigureOut">
              <a:rPr lang="en-AE" smtClean="0"/>
              <a:t>14/12/2022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1168264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EDE2D-3A34-4F67-829F-AAAD67CF166B}" type="datetimeFigureOut">
              <a:rPr lang="en-AE" smtClean="0"/>
              <a:t>14/12/2022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158644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EDE2D-3A34-4F67-829F-AAAD67CF166B}" type="datetimeFigureOut">
              <a:rPr lang="en-AE" smtClean="0"/>
              <a:t>14/12/2022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253311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EDE2D-3A34-4F67-829F-AAAD67CF166B}" type="datetimeFigureOut">
              <a:rPr lang="en-AE" smtClean="0"/>
              <a:t>14/12/2022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305108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3EDE2D-3A34-4F67-829F-AAAD67CF166B}" type="datetimeFigureOut">
              <a:rPr lang="en-AE" smtClean="0"/>
              <a:t>14/12/2022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84075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3EDE2D-3A34-4F67-829F-AAAD67CF166B}" type="datetimeFigureOut">
              <a:rPr lang="en-AE" smtClean="0"/>
              <a:t>14/12/2022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234123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3EDE2D-3A34-4F67-829F-AAAD67CF166B}" type="datetimeFigureOut">
              <a:rPr lang="en-AE" smtClean="0"/>
              <a:t>14/12/2022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57437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EDE2D-3A34-4F67-829F-AAAD67CF166B}" type="datetimeFigureOut">
              <a:rPr lang="en-AE" smtClean="0"/>
              <a:t>14/12/2022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237706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EDE2D-3A34-4F67-829F-AAAD67CF166B}" type="datetimeFigureOut">
              <a:rPr lang="en-AE" smtClean="0"/>
              <a:t>14/12/2022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336849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EDE2D-3A34-4F67-829F-AAAD67CF166B}" type="datetimeFigureOut">
              <a:rPr lang="en-AE" smtClean="0"/>
              <a:t>14/12/2022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CD530FB-E647-42C5-A712-9A93624F56DB}" type="slidenum">
              <a:rPr lang="en-AE" smtClean="0"/>
              <a:t>‹#›</a:t>
            </a:fld>
            <a:endParaRPr lang="en-AE"/>
          </a:p>
        </p:txBody>
      </p:sp>
    </p:spTree>
    <p:extLst>
      <p:ext uri="{BB962C8B-B14F-4D97-AF65-F5344CB8AC3E}">
        <p14:creationId xmlns:p14="http://schemas.microsoft.com/office/powerpoint/2010/main" val="27779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3EDE2D-3A34-4F67-829F-AAAD67CF166B}" type="datetimeFigureOut">
              <a:rPr lang="en-AE" smtClean="0"/>
              <a:t>14/12/2022</a:t>
            </a:fld>
            <a:endParaRPr lang="en-A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D530FB-E647-42C5-A712-9A93624F56DB}" type="slidenum">
              <a:rPr lang="en-AE" smtClean="0"/>
              <a:t>‹#›</a:t>
            </a:fld>
            <a:endParaRPr lang="en-AE"/>
          </a:p>
        </p:txBody>
      </p:sp>
    </p:spTree>
    <p:extLst>
      <p:ext uri="{BB962C8B-B14F-4D97-AF65-F5344CB8AC3E}">
        <p14:creationId xmlns:p14="http://schemas.microsoft.com/office/powerpoint/2010/main" val="2076578103"/>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00C0-3398-24E3-88DC-7F58D75DE2FA}"/>
              </a:ext>
            </a:extLst>
          </p:cNvPr>
          <p:cNvSpPr>
            <a:spLocks noGrp="1"/>
          </p:cNvSpPr>
          <p:nvPr>
            <p:ph type="ctrTitle"/>
          </p:nvPr>
        </p:nvSpPr>
        <p:spPr/>
        <p:txBody>
          <a:bodyPr/>
          <a:lstStyle/>
          <a:p>
            <a:r>
              <a:rPr lang="en-US" dirty="0"/>
              <a:t>Computer Science</a:t>
            </a:r>
            <a:br>
              <a:rPr lang="en-US" dirty="0"/>
            </a:br>
            <a:endParaRPr lang="en-AE" dirty="0"/>
          </a:p>
        </p:txBody>
      </p:sp>
      <p:sp>
        <p:nvSpPr>
          <p:cNvPr id="3" name="Subtitle 2">
            <a:extLst>
              <a:ext uri="{FF2B5EF4-FFF2-40B4-BE49-F238E27FC236}">
                <a16:creationId xmlns:a16="http://schemas.microsoft.com/office/drawing/2014/main" id="{C0E0361D-8153-7CC9-4FDE-8CA7B765CC90}"/>
              </a:ext>
            </a:extLst>
          </p:cNvPr>
          <p:cNvSpPr>
            <a:spLocks noGrp="1"/>
          </p:cNvSpPr>
          <p:nvPr>
            <p:ph type="subTitle" idx="1"/>
          </p:nvPr>
        </p:nvSpPr>
        <p:spPr/>
        <p:txBody>
          <a:bodyPr/>
          <a:lstStyle/>
          <a:p>
            <a:r>
              <a:rPr lang="en-US" dirty="0">
                <a:solidFill>
                  <a:schemeClr val="bg1"/>
                </a:solidFill>
              </a:rPr>
              <a:t>By: Adham Fahmy</a:t>
            </a:r>
            <a:endParaRPr lang="en-AE" dirty="0">
              <a:solidFill>
                <a:schemeClr val="bg1"/>
              </a:solidFill>
            </a:endParaRPr>
          </a:p>
        </p:txBody>
      </p:sp>
    </p:spTree>
    <p:extLst>
      <p:ext uri="{BB962C8B-B14F-4D97-AF65-F5344CB8AC3E}">
        <p14:creationId xmlns:p14="http://schemas.microsoft.com/office/powerpoint/2010/main" val="1643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325C-12FC-FC82-D04D-F823ACA19305}"/>
              </a:ext>
            </a:extLst>
          </p:cNvPr>
          <p:cNvSpPr>
            <a:spLocks noGrp="1"/>
          </p:cNvSpPr>
          <p:nvPr>
            <p:ph type="title"/>
          </p:nvPr>
        </p:nvSpPr>
        <p:spPr/>
        <p:txBody>
          <a:bodyPr/>
          <a:lstStyle/>
          <a:p>
            <a:r>
              <a:rPr lang="en-US" dirty="0"/>
              <a:t>1- What is computer science</a:t>
            </a:r>
            <a:endParaRPr lang="en-AE" dirty="0"/>
          </a:p>
        </p:txBody>
      </p:sp>
      <p:sp>
        <p:nvSpPr>
          <p:cNvPr id="3" name="Content Placeholder 2">
            <a:extLst>
              <a:ext uri="{FF2B5EF4-FFF2-40B4-BE49-F238E27FC236}">
                <a16:creationId xmlns:a16="http://schemas.microsoft.com/office/drawing/2014/main" id="{F5EEEFC3-FD17-52BE-80FD-56F3163782F8}"/>
              </a:ext>
            </a:extLst>
          </p:cNvPr>
          <p:cNvSpPr>
            <a:spLocks noGrp="1"/>
          </p:cNvSpPr>
          <p:nvPr>
            <p:ph idx="1"/>
          </p:nvPr>
        </p:nvSpPr>
        <p:spPr/>
        <p:txBody>
          <a:bodyPr/>
          <a:lstStyle/>
          <a:p>
            <a:pPr marL="0" indent="0">
              <a:buNone/>
            </a:pPr>
            <a:r>
              <a:rPr lang="en-US" dirty="0"/>
              <a:t>Computer Science is the science of studying technology, as well as learning how to deal with it. Computer Science is one of the most studied topics all over the globe. It is certainly one of the most important fields of science in this day and age.</a:t>
            </a:r>
            <a:endParaRPr lang="en-AE" dirty="0"/>
          </a:p>
        </p:txBody>
      </p:sp>
    </p:spTree>
    <p:extLst>
      <p:ext uri="{BB962C8B-B14F-4D97-AF65-F5344CB8AC3E}">
        <p14:creationId xmlns:p14="http://schemas.microsoft.com/office/powerpoint/2010/main" val="136450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AB5C-44D4-FE18-40E9-38E971256599}"/>
              </a:ext>
            </a:extLst>
          </p:cNvPr>
          <p:cNvSpPr>
            <a:spLocks noGrp="1"/>
          </p:cNvSpPr>
          <p:nvPr>
            <p:ph type="title"/>
          </p:nvPr>
        </p:nvSpPr>
        <p:spPr/>
        <p:txBody>
          <a:bodyPr/>
          <a:lstStyle/>
          <a:p>
            <a:r>
              <a:rPr lang="en-US" dirty="0"/>
              <a:t>2- Fractions of computer science:</a:t>
            </a:r>
            <a:endParaRPr lang="en-AE" dirty="0"/>
          </a:p>
        </p:txBody>
      </p:sp>
      <p:sp>
        <p:nvSpPr>
          <p:cNvPr id="3" name="Content Placeholder 2">
            <a:extLst>
              <a:ext uri="{FF2B5EF4-FFF2-40B4-BE49-F238E27FC236}">
                <a16:creationId xmlns:a16="http://schemas.microsoft.com/office/drawing/2014/main" id="{E07C1AB0-DD53-4B12-9C52-889AA11E9B43}"/>
              </a:ext>
            </a:extLst>
          </p:cNvPr>
          <p:cNvSpPr>
            <a:spLocks noGrp="1"/>
          </p:cNvSpPr>
          <p:nvPr>
            <p:ph idx="1"/>
          </p:nvPr>
        </p:nvSpPr>
        <p:spPr/>
        <p:txBody>
          <a:bodyPr/>
          <a:lstStyle/>
          <a:p>
            <a:r>
              <a:rPr lang="en-US" dirty="0"/>
              <a:t>Artificial Intelligence (AI)</a:t>
            </a:r>
          </a:p>
          <a:p>
            <a:r>
              <a:rPr lang="en-US" dirty="0"/>
              <a:t>Computer-Human Interference </a:t>
            </a:r>
          </a:p>
          <a:p>
            <a:r>
              <a:rPr lang="en-US" dirty="0"/>
              <a:t>Game Design</a:t>
            </a:r>
          </a:p>
          <a:p>
            <a:r>
              <a:rPr lang="en-US" dirty="0"/>
              <a:t>Network</a:t>
            </a:r>
          </a:p>
          <a:p>
            <a:r>
              <a:rPr lang="en-US" dirty="0"/>
              <a:t>Computer Graphics</a:t>
            </a:r>
            <a:endParaRPr lang="en-AE" dirty="0"/>
          </a:p>
        </p:txBody>
      </p:sp>
    </p:spTree>
    <p:extLst>
      <p:ext uri="{BB962C8B-B14F-4D97-AF65-F5344CB8AC3E}">
        <p14:creationId xmlns:p14="http://schemas.microsoft.com/office/powerpoint/2010/main" val="289595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8FE4-2FFB-80C2-4EB6-7903A2D05466}"/>
              </a:ext>
            </a:extLst>
          </p:cNvPr>
          <p:cNvSpPr>
            <a:spLocks noGrp="1"/>
          </p:cNvSpPr>
          <p:nvPr>
            <p:ph type="title"/>
          </p:nvPr>
        </p:nvSpPr>
        <p:spPr/>
        <p:txBody>
          <a:bodyPr/>
          <a:lstStyle/>
          <a:p>
            <a:r>
              <a:rPr lang="en-US" dirty="0"/>
              <a:t>Uses of computer science:</a:t>
            </a:r>
            <a:endParaRPr lang="en-AE" dirty="0"/>
          </a:p>
        </p:txBody>
      </p:sp>
      <p:sp>
        <p:nvSpPr>
          <p:cNvPr id="3" name="Content Placeholder 2">
            <a:extLst>
              <a:ext uri="{FF2B5EF4-FFF2-40B4-BE49-F238E27FC236}">
                <a16:creationId xmlns:a16="http://schemas.microsoft.com/office/drawing/2014/main" id="{EA8490F5-67DB-01DA-37BE-9EA3AC3BEF8D}"/>
              </a:ext>
            </a:extLst>
          </p:cNvPr>
          <p:cNvSpPr>
            <a:spLocks noGrp="1"/>
          </p:cNvSpPr>
          <p:nvPr>
            <p:ph idx="1"/>
          </p:nvPr>
        </p:nvSpPr>
        <p:spPr/>
        <p:txBody>
          <a:bodyPr/>
          <a:lstStyle/>
          <a:p>
            <a:pPr marL="0" indent="0">
              <a:buNone/>
            </a:pPr>
            <a:r>
              <a:rPr lang="en-US" dirty="0"/>
              <a:t>Computer science helps people in many ways. One of which, it reduces the rate of deaths during dangerous jobs, and almost impossible ones for us- humans. Also, Computer </a:t>
            </a:r>
            <a:r>
              <a:rPr lang="en-AE" dirty="0"/>
              <a:t>science helps in uncovering historical mysteries and problems that humans cannot comprehend. CS is indeed crucial to our lives, as it is one of the main reasons that humans have evolved this far. Without it, human life would be as good as the stone age era.</a:t>
            </a:r>
            <a:endParaRPr lang="en-US" dirty="0"/>
          </a:p>
        </p:txBody>
      </p:sp>
    </p:spTree>
    <p:extLst>
      <p:ext uri="{BB962C8B-B14F-4D97-AF65-F5344CB8AC3E}">
        <p14:creationId xmlns:p14="http://schemas.microsoft.com/office/powerpoint/2010/main" val="358069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C3D3-BB8E-10EF-48D9-DF12E5E9DDBD}"/>
              </a:ext>
            </a:extLst>
          </p:cNvPr>
          <p:cNvSpPr>
            <a:spLocks noGrp="1"/>
          </p:cNvSpPr>
          <p:nvPr>
            <p:ph type="title"/>
          </p:nvPr>
        </p:nvSpPr>
        <p:spPr/>
        <p:txBody>
          <a:bodyPr/>
          <a:lstStyle/>
          <a:p>
            <a:r>
              <a:rPr lang="en-US" dirty="0"/>
              <a:t>Advantages of cs</a:t>
            </a:r>
            <a:br>
              <a:rPr lang="en-US" dirty="0"/>
            </a:br>
            <a:endParaRPr lang="en-AE" dirty="0"/>
          </a:p>
        </p:txBody>
      </p:sp>
      <p:sp>
        <p:nvSpPr>
          <p:cNvPr id="3" name="Content Placeholder 2">
            <a:extLst>
              <a:ext uri="{FF2B5EF4-FFF2-40B4-BE49-F238E27FC236}">
                <a16:creationId xmlns:a16="http://schemas.microsoft.com/office/drawing/2014/main" id="{D3AC7F33-7E57-F5FA-949A-6EBCE76888A9}"/>
              </a:ext>
            </a:extLst>
          </p:cNvPr>
          <p:cNvSpPr>
            <a:spLocks noGrp="1"/>
          </p:cNvSpPr>
          <p:nvPr>
            <p:ph idx="1"/>
          </p:nvPr>
        </p:nvSpPr>
        <p:spPr/>
        <p:txBody>
          <a:bodyPr/>
          <a:lstStyle/>
          <a:p>
            <a:r>
              <a:rPr lang="en-US" dirty="0"/>
              <a:t>Helps in dangerous jobs</a:t>
            </a:r>
          </a:p>
          <a:p>
            <a:r>
              <a:rPr lang="en-US" dirty="0"/>
              <a:t>Reduces risk of potential deaths either in hospitals or open space jobs</a:t>
            </a:r>
          </a:p>
          <a:p>
            <a:r>
              <a:rPr lang="en-US" dirty="0"/>
              <a:t>Makes communication easier</a:t>
            </a:r>
          </a:p>
          <a:p>
            <a:r>
              <a:rPr lang="en-US" dirty="0"/>
              <a:t>Available for many people</a:t>
            </a:r>
            <a:endParaRPr lang="en-AE" dirty="0"/>
          </a:p>
        </p:txBody>
      </p:sp>
    </p:spTree>
    <p:extLst>
      <p:ext uri="{BB962C8B-B14F-4D97-AF65-F5344CB8AC3E}">
        <p14:creationId xmlns:p14="http://schemas.microsoft.com/office/powerpoint/2010/main" val="2304322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18</TotalTime>
  <Words>196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Computer Science </vt:lpstr>
      <vt:lpstr>1- What is computer science</vt:lpstr>
      <vt:lpstr>2- Fractions of computer science:</vt:lpstr>
      <vt:lpstr>Uses of computer science:</vt:lpstr>
      <vt:lpstr>Advantages of 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dc:title>
  <dc:creator>Adham Fahmy</dc:creator>
  <cp:lastModifiedBy>Adham Fahmy</cp:lastModifiedBy>
  <cp:revision>1</cp:revision>
  <dcterms:created xsi:type="dcterms:W3CDTF">2022-12-14T18:23:23Z</dcterms:created>
  <dcterms:modified xsi:type="dcterms:W3CDTF">2022-12-14T18:41:25Z</dcterms:modified>
</cp:coreProperties>
</file>