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Shrikhand" charset="1" panose="02000000000000000000"/>
      <p:regular r:id="rId11"/>
    </p:embeddedFont>
    <p:embeddedFont>
      <p:font typeface="Horizon" charset="1" panose="02000500000000000000"/>
      <p:regular r:id="rId12"/>
    </p:embeddedFont>
    <p:embeddedFont>
      <p:font typeface="Fredoka" charset="1" panose="02000000000000000000"/>
      <p:regular r:id="rId13"/>
    </p:embeddedFont>
    <p:embeddedFont>
      <p:font typeface="Archivo Black" charset="1" panose="020B0A03020202020B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837334" y="7840058"/>
            <a:ext cx="6286500" cy="2404274"/>
          </a:xfrm>
          <a:custGeom>
            <a:avLst/>
            <a:gdLst/>
            <a:ahLst/>
            <a:cxnLst/>
            <a:rect r="r" b="b" t="t" l="l"/>
            <a:pathLst>
              <a:path h="2404274" w="6286500">
                <a:moveTo>
                  <a:pt x="0" y="0"/>
                </a:moveTo>
                <a:lnTo>
                  <a:pt x="6286500" y="0"/>
                </a:lnTo>
                <a:lnTo>
                  <a:pt x="6286500" y="2404274"/>
                </a:lnTo>
                <a:lnTo>
                  <a:pt x="0" y="240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16368" y="3421365"/>
            <a:ext cx="4851443" cy="3517296"/>
          </a:xfrm>
          <a:custGeom>
            <a:avLst/>
            <a:gdLst/>
            <a:ahLst/>
            <a:cxnLst/>
            <a:rect r="r" b="b" t="t" l="l"/>
            <a:pathLst>
              <a:path h="3517296" w="4851443">
                <a:moveTo>
                  <a:pt x="0" y="0"/>
                </a:moveTo>
                <a:lnTo>
                  <a:pt x="4851443" y="0"/>
                </a:lnTo>
                <a:lnTo>
                  <a:pt x="4851443" y="3517296"/>
                </a:lnTo>
                <a:lnTo>
                  <a:pt x="0" y="3517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015655" y="5901086"/>
            <a:ext cx="4256690" cy="3086100"/>
          </a:xfrm>
          <a:custGeom>
            <a:avLst/>
            <a:gdLst/>
            <a:ahLst/>
            <a:cxnLst/>
            <a:rect r="r" b="b" t="t" l="l"/>
            <a:pathLst>
              <a:path h="3086100" w="4256690">
                <a:moveTo>
                  <a:pt x="0" y="0"/>
                </a:moveTo>
                <a:lnTo>
                  <a:pt x="4256690" y="0"/>
                </a:lnTo>
                <a:lnTo>
                  <a:pt x="425669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88865" y="8683187"/>
            <a:ext cx="1586519" cy="1150227"/>
          </a:xfrm>
          <a:custGeom>
            <a:avLst/>
            <a:gdLst/>
            <a:ahLst/>
            <a:cxnLst/>
            <a:rect r="r" b="b" t="t" l="l"/>
            <a:pathLst>
              <a:path h="1150227" w="1586519">
                <a:moveTo>
                  <a:pt x="0" y="0"/>
                </a:moveTo>
                <a:lnTo>
                  <a:pt x="1586519" y="0"/>
                </a:lnTo>
                <a:lnTo>
                  <a:pt x="1586519" y="1150226"/>
                </a:lnTo>
                <a:lnTo>
                  <a:pt x="0" y="115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4646" y="259605"/>
            <a:ext cx="6051851" cy="4114800"/>
          </a:xfrm>
          <a:custGeom>
            <a:avLst/>
            <a:gdLst/>
            <a:ahLst/>
            <a:cxnLst/>
            <a:rect r="r" b="b" t="t" l="l"/>
            <a:pathLst>
              <a:path h="4114800" w="6051851">
                <a:moveTo>
                  <a:pt x="0" y="0"/>
                </a:moveTo>
                <a:lnTo>
                  <a:pt x="6051851" y="0"/>
                </a:lnTo>
                <a:lnTo>
                  <a:pt x="60518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271401" y="536535"/>
            <a:ext cx="6354435" cy="4606965"/>
          </a:xfrm>
          <a:custGeom>
            <a:avLst/>
            <a:gdLst/>
            <a:ahLst/>
            <a:cxnLst/>
            <a:rect r="r" b="b" t="t" l="l"/>
            <a:pathLst>
              <a:path h="4606965" w="6354435">
                <a:moveTo>
                  <a:pt x="0" y="0"/>
                </a:moveTo>
                <a:lnTo>
                  <a:pt x="6354435" y="0"/>
                </a:lnTo>
                <a:lnTo>
                  <a:pt x="6354435" y="4606965"/>
                </a:lnTo>
                <a:lnTo>
                  <a:pt x="0" y="4606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499521" y="1822410"/>
            <a:ext cx="9288959" cy="2362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94"/>
              </a:lnSpc>
            </a:pPr>
            <a:r>
              <a:rPr lang="en-US" sz="13852">
                <a:solidFill>
                  <a:srgbClr val="00BF63"/>
                </a:solidFill>
                <a:latin typeface="Shrikhand"/>
                <a:ea typeface="Shrikhand"/>
                <a:cs typeface="Shrikhand"/>
                <a:sym typeface="Shrikhand"/>
              </a:rPr>
              <a:t>Co2 Quest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68189" y="4664710"/>
            <a:ext cx="12457646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>
                <a:solidFill>
                  <a:srgbClr val="7ED957"/>
                </a:solidFill>
                <a:latin typeface="Horizon"/>
                <a:ea typeface="Horizon"/>
                <a:cs typeface="Horizon"/>
                <a:sym typeface="Horizon"/>
              </a:rPr>
              <a:t>AI for Sustainability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60034" y="6952963"/>
            <a:ext cx="37679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1FF72"/>
                </a:solidFill>
                <a:latin typeface="Fredoka"/>
                <a:ea typeface="Fredoka"/>
                <a:cs typeface="Fredoka"/>
                <a:sym typeface="Fredoka"/>
              </a:rPr>
              <a:t>Team Ax10$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9833" y="470717"/>
            <a:ext cx="4640697" cy="6257098"/>
            <a:chOff x="0" y="0"/>
            <a:chExt cx="6187595" cy="834279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3822" y="0"/>
              <a:ext cx="6099952" cy="8342798"/>
              <a:chOff x="0" y="0"/>
              <a:chExt cx="1255429" cy="171702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696352"/>
              <a:ext cx="6187595" cy="7230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SMEs lack easy-to-use tools t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o track transportation carbon emissions.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Short-term emission reduction planning is missing.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SMEs miss opportunities for cost savings and future carbon regulation compliance.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57367" y="5728884"/>
            <a:ext cx="4574964" cy="6257098"/>
            <a:chOff x="0" y="0"/>
            <a:chExt cx="6099952" cy="834279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099952" cy="8342798"/>
              <a:chOff x="0" y="0"/>
              <a:chExt cx="1255429" cy="171702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1091014"/>
              <a:ext cx="6099952" cy="611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Real-time carbon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tracking app for SME transportation activities.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Predictive insights to help businesses proactively reduce future emissions.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Gamified rewards system to encourage consistent carbon reduction actions.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89168" y="5728884"/>
            <a:ext cx="4640697" cy="6257098"/>
            <a:chOff x="0" y="0"/>
            <a:chExt cx="6187595" cy="834279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43822" y="0"/>
              <a:ext cx="6099952" cy="8342798"/>
              <a:chOff x="0" y="0"/>
              <a:chExt cx="1255429" cy="171702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2075681"/>
              <a:ext cx="6187595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Win-win coll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aboration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Lower Operating costs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Stronger brand image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5098" y="6530618"/>
            <a:ext cx="5170167" cy="5455364"/>
            <a:chOff x="0" y="0"/>
            <a:chExt cx="1098452" cy="11590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945365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3" y="0"/>
                </a:lnTo>
                <a:lnTo>
                  <a:pt x="2269633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96643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558917" y="6530618"/>
            <a:ext cx="5170167" cy="5455364"/>
            <a:chOff x="0" y="0"/>
            <a:chExt cx="1098452" cy="115904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009183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4" y="0"/>
                </a:lnTo>
                <a:lnTo>
                  <a:pt x="2269634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760461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624433" y="6530618"/>
            <a:ext cx="5170167" cy="5455364"/>
            <a:chOff x="0" y="0"/>
            <a:chExt cx="1098452" cy="115904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4074700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3" y="0"/>
                </a:lnTo>
                <a:lnTo>
                  <a:pt x="2269633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2825978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value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4745" y="6129751"/>
            <a:ext cx="4640697" cy="6257098"/>
            <a:chOff x="0" y="0"/>
            <a:chExt cx="6187595" cy="834279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3822" y="0"/>
              <a:ext cx="6099952" cy="8342798"/>
              <a:chOff x="0" y="0"/>
              <a:chExt cx="1255429" cy="171702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696352"/>
              <a:ext cx="6187595" cy="7230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SMEs lack easy-to-use tools t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o track transportation carbon emissions.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Short-term emission reduction planning is missing.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SMEs miss opportunities for cost savings and future carbon regulation compliance.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919708" y="470717"/>
            <a:ext cx="4574964" cy="6257098"/>
            <a:chOff x="0" y="0"/>
            <a:chExt cx="6099952" cy="834279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099952" cy="8342798"/>
              <a:chOff x="0" y="0"/>
              <a:chExt cx="1255429" cy="171702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1091014"/>
              <a:ext cx="6099952" cy="611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Real-time carbon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tracking app for SME transportation activities.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Predictive insights to help businesses proactively reduce future emissions.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Gamified rewards system to encourage consistent carbon reduction actions.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89168" y="5856601"/>
            <a:ext cx="4640697" cy="6257098"/>
            <a:chOff x="0" y="0"/>
            <a:chExt cx="6187595" cy="834279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43822" y="0"/>
              <a:ext cx="6099952" cy="8342798"/>
              <a:chOff x="0" y="0"/>
              <a:chExt cx="1255429" cy="171702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2075681"/>
              <a:ext cx="6187595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Win-win coll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aboration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Lower Operating costs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Stronger brand image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5098" y="6530618"/>
            <a:ext cx="5170167" cy="5455364"/>
            <a:chOff x="0" y="0"/>
            <a:chExt cx="1098452" cy="11590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945365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3" y="0"/>
                </a:lnTo>
                <a:lnTo>
                  <a:pt x="2269633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96643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558917" y="6530618"/>
            <a:ext cx="5170167" cy="5455364"/>
            <a:chOff x="0" y="0"/>
            <a:chExt cx="1098452" cy="115904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009183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4" y="0"/>
                </a:lnTo>
                <a:lnTo>
                  <a:pt x="2269634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760461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624433" y="6530618"/>
            <a:ext cx="5170167" cy="5455364"/>
            <a:chOff x="0" y="0"/>
            <a:chExt cx="1098452" cy="115904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4074700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3" y="0"/>
                </a:lnTo>
                <a:lnTo>
                  <a:pt x="2269633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2825978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value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9833" y="6129751"/>
            <a:ext cx="4640697" cy="6257098"/>
            <a:chOff x="0" y="0"/>
            <a:chExt cx="6187595" cy="8342798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43822" y="0"/>
              <a:ext cx="6099952" cy="8342798"/>
              <a:chOff x="0" y="0"/>
              <a:chExt cx="1255429" cy="171702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696352"/>
              <a:ext cx="6187595" cy="7230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SMEs lack easy-to-use tools t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o track transportation carbon emissions.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Short-term emission reduction planning is missing.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SMEs miss opportunities for cost savings and future carbon regulation compliance.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6856518" y="5856601"/>
            <a:ext cx="4574964" cy="6257098"/>
            <a:chOff x="0" y="0"/>
            <a:chExt cx="6099952" cy="8342798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0"/>
              <a:ext cx="6099952" cy="8342798"/>
              <a:chOff x="0" y="0"/>
              <a:chExt cx="1255429" cy="1717028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4" id="14"/>
            <p:cNvSpPr txBox="true"/>
            <p:nvPr/>
          </p:nvSpPr>
          <p:spPr>
            <a:xfrm rot="0">
              <a:off x="0" y="1091014"/>
              <a:ext cx="6099952" cy="611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Real-time carbon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 tracking app for SME transportation activities.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Predictive insights to help businesses proactively reduce future emissions.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Gamified rewards system to encourage consistent carbon reduction actions.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825978" y="470717"/>
            <a:ext cx="4640697" cy="6257098"/>
            <a:chOff x="0" y="0"/>
            <a:chExt cx="6187595" cy="8342798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43822" y="0"/>
              <a:ext cx="6099952" cy="8342798"/>
              <a:chOff x="0" y="0"/>
              <a:chExt cx="1255429" cy="171702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255429" cy="1717028"/>
              </a:xfrm>
              <a:custGeom>
                <a:avLst/>
                <a:gdLst/>
                <a:ahLst/>
                <a:cxnLst/>
                <a:rect r="r" b="b" t="t" l="l"/>
                <a:pathLst>
                  <a:path h="1717028" w="1255429">
                    <a:moveTo>
                      <a:pt x="86304" y="0"/>
                    </a:moveTo>
                    <a:lnTo>
                      <a:pt x="1169125" y="0"/>
                    </a:lnTo>
                    <a:cubicBezTo>
                      <a:pt x="1216789" y="0"/>
                      <a:pt x="1255429" y="38640"/>
                      <a:pt x="1255429" y="86304"/>
                    </a:cubicBezTo>
                    <a:lnTo>
                      <a:pt x="1255429" y="1630724"/>
                    </a:lnTo>
                    <a:cubicBezTo>
                      <a:pt x="1255429" y="1678388"/>
                      <a:pt x="1216789" y="1717028"/>
                      <a:pt x="1169125" y="1717028"/>
                    </a:cubicBezTo>
                    <a:lnTo>
                      <a:pt x="86304" y="1717028"/>
                    </a:lnTo>
                    <a:cubicBezTo>
                      <a:pt x="38640" y="1717028"/>
                      <a:pt x="0" y="1678388"/>
                      <a:pt x="0" y="1630724"/>
                    </a:cubicBezTo>
                    <a:lnTo>
                      <a:pt x="0" y="86304"/>
                    </a:lnTo>
                    <a:cubicBezTo>
                      <a:pt x="0" y="38640"/>
                      <a:pt x="38640" y="0"/>
                      <a:pt x="86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38100"/>
                <a:ext cx="1255429" cy="1755128"/>
              </a:xfrm>
              <a:prstGeom prst="rect">
                <a:avLst/>
              </a:prstGeom>
            </p:spPr>
            <p:txBody>
              <a:bodyPr anchor="ctr" rtlCol="false" tIns="48757" lIns="48757" bIns="48757" rIns="48757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0" y="2075681"/>
              <a:ext cx="6187595" cy="38779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Win-win coll</a:t>
              </a: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aboration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Lower Operating costs</a:t>
              </a: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</a:p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- Stronger brand image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5098" y="6530618"/>
            <a:ext cx="5170167" cy="5455364"/>
            <a:chOff x="0" y="0"/>
            <a:chExt cx="1098452" cy="11590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00BF6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945365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3" y="0"/>
                </a:lnTo>
                <a:lnTo>
                  <a:pt x="2269633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96643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6558917" y="6530618"/>
            <a:ext cx="5170167" cy="5455364"/>
            <a:chOff x="0" y="0"/>
            <a:chExt cx="1098452" cy="115904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8009183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4" y="0"/>
                </a:lnTo>
                <a:lnTo>
                  <a:pt x="2269634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6760461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Solution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2624433" y="6530618"/>
            <a:ext cx="5170167" cy="5455364"/>
            <a:chOff x="0" y="0"/>
            <a:chExt cx="1098452" cy="115904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98452" cy="1159045"/>
            </a:xfrm>
            <a:custGeom>
              <a:avLst/>
              <a:gdLst/>
              <a:ahLst/>
              <a:cxnLst/>
              <a:rect r="r" b="b" t="t" l="l"/>
              <a:pathLst>
                <a:path h="1159045" w="1098452">
                  <a:moveTo>
                    <a:pt x="76369" y="0"/>
                  </a:moveTo>
                  <a:lnTo>
                    <a:pt x="1022084" y="0"/>
                  </a:lnTo>
                  <a:cubicBezTo>
                    <a:pt x="1042338" y="0"/>
                    <a:pt x="1061762" y="8046"/>
                    <a:pt x="1076084" y="22368"/>
                  </a:cubicBezTo>
                  <a:cubicBezTo>
                    <a:pt x="1090406" y="36690"/>
                    <a:pt x="1098452" y="56114"/>
                    <a:pt x="1098452" y="76369"/>
                  </a:cubicBezTo>
                  <a:lnTo>
                    <a:pt x="1098452" y="1082677"/>
                  </a:lnTo>
                  <a:cubicBezTo>
                    <a:pt x="1098452" y="1102931"/>
                    <a:pt x="1090406" y="1122355"/>
                    <a:pt x="1076084" y="1136677"/>
                  </a:cubicBezTo>
                  <a:cubicBezTo>
                    <a:pt x="1061762" y="1150999"/>
                    <a:pt x="1042338" y="1159045"/>
                    <a:pt x="1022084" y="1159045"/>
                  </a:cubicBezTo>
                  <a:lnTo>
                    <a:pt x="76369" y="1159045"/>
                  </a:lnTo>
                  <a:cubicBezTo>
                    <a:pt x="34191" y="1159045"/>
                    <a:pt x="0" y="1124854"/>
                    <a:pt x="0" y="1082677"/>
                  </a:cubicBezTo>
                  <a:lnTo>
                    <a:pt x="0" y="76369"/>
                  </a:lnTo>
                  <a:cubicBezTo>
                    <a:pt x="0" y="56114"/>
                    <a:pt x="8046" y="36690"/>
                    <a:pt x="22368" y="22368"/>
                  </a:cubicBezTo>
                  <a:cubicBezTo>
                    <a:pt x="36690" y="8046"/>
                    <a:pt x="56114" y="0"/>
                    <a:pt x="76369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098452" cy="1197145"/>
            </a:xfrm>
            <a:prstGeom prst="rect">
              <a:avLst/>
            </a:prstGeom>
          </p:spPr>
          <p:txBody>
            <a:bodyPr anchor="ctr" rtlCol="false" tIns="62974" lIns="62974" bIns="62974" rIns="62974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4074700" y="6530618"/>
            <a:ext cx="2269634" cy="1139411"/>
          </a:xfrm>
          <a:custGeom>
            <a:avLst/>
            <a:gdLst/>
            <a:ahLst/>
            <a:cxnLst/>
            <a:rect r="r" b="b" t="t" l="l"/>
            <a:pathLst>
              <a:path h="1139411" w="2269634">
                <a:moveTo>
                  <a:pt x="0" y="0"/>
                </a:moveTo>
                <a:lnTo>
                  <a:pt x="2269633" y="0"/>
                </a:lnTo>
                <a:lnTo>
                  <a:pt x="2269633" y="1139411"/>
                </a:lnTo>
                <a:lnTo>
                  <a:pt x="0" y="11394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12825978" y="8635800"/>
            <a:ext cx="4767078" cy="62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2"/>
              </a:lnSpc>
              <a:spcBef>
                <a:spcPct val="0"/>
              </a:spcBef>
            </a:pPr>
            <a:r>
              <a:rPr lang="en-US" sz="359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Business value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4816593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3"/>
            </a:xfrm>
            <a:custGeom>
              <a:avLst/>
              <a:gdLst/>
              <a:ahLst/>
              <a:cxnLst/>
              <a:rect r="r" b="b" t="t" l="l"/>
              <a:pathLst>
                <a:path h="27093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753850" y="7840058"/>
            <a:ext cx="6286500" cy="2404274"/>
          </a:xfrm>
          <a:custGeom>
            <a:avLst/>
            <a:gdLst/>
            <a:ahLst/>
            <a:cxnLst/>
            <a:rect r="r" b="b" t="t" l="l"/>
            <a:pathLst>
              <a:path h="2404274" w="6286500">
                <a:moveTo>
                  <a:pt x="0" y="0"/>
                </a:moveTo>
                <a:lnTo>
                  <a:pt x="6286500" y="0"/>
                </a:lnTo>
                <a:lnTo>
                  <a:pt x="6286500" y="2404274"/>
                </a:lnTo>
                <a:lnTo>
                  <a:pt x="0" y="240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27188">
            <a:off x="3387885" y="4018060"/>
            <a:ext cx="4851443" cy="3517296"/>
          </a:xfrm>
          <a:custGeom>
            <a:avLst/>
            <a:gdLst/>
            <a:ahLst/>
            <a:cxnLst/>
            <a:rect r="r" b="b" t="t" l="l"/>
            <a:pathLst>
              <a:path h="3517296" w="4851443">
                <a:moveTo>
                  <a:pt x="0" y="0"/>
                </a:moveTo>
                <a:lnTo>
                  <a:pt x="4851442" y="0"/>
                </a:lnTo>
                <a:lnTo>
                  <a:pt x="4851442" y="3517296"/>
                </a:lnTo>
                <a:lnTo>
                  <a:pt x="0" y="35172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23285" y="6202171"/>
            <a:ext cx="3422090" cy="2481016"/>
          </a:xfrm>
          <a:custGeom>
            <a:avLst/>
            <a:gdLst/>
            <a:ahLst/>
            <a:cxnLst/>
            <a:rect r="r" b="b" t="t" l="l"/>
            <a:pathLst>
              <a:path h="2481016" w="3422090">
                <a:moveTo>
                  <a:pt x="0" y="0"/>
                </a:moveTo>
                <a:lnTo>
                  <a:pt x="3422091" y="0"/>
                </a:lnTo>
                <a:lnTo>
                  <a:pt x="3422091" y="2481016"/>
                </a:lnTo>
                <a:lnTo>
                  <a:pt x="0" y="24810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888865" y="8683187"/>
            <a:ext cx="1586519" cy="1150227"/>
          </a:xfrm>
          <a:custGeom>
            <a:avLst/>
            <a:gdLst/>
            <a:ahLst/>
            <a:cxnLst/>
            <a:rect r="r" b="b" t="t" l="l"/>
            <a:pathLst>
              <a:path h="1150227" w="1586519">
                <a:moveTo>
                  <a:pt x="0" y="0"/>
                </a:moveTo>
                <a:lnTo>
                  <a:pt x="1586519" y="0"/>
                </a:lnTo>
                <a:lnTo>
                  <a:pt x="1586519" y="1150226"/>
                </a:lnTo>
                <a:lnTo>
                  <a:pt x="0" y="1150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28700" y="595410"/>
            <a:ext cx="7032843" cy="4781800"/>
          </a:xfrm>
          <a:custGeom>
            <a:avLst/>
            <a:gdLst/>
            <a:ahLst/>
            <a:cxnLst/>
            <a:rect r="r" b="b" t="t" l="l"/>
            <a:pathLst>
              <a:path h="4781800" w="7032843">
                <a:moveTo>
                  <a:pt x="0" y="0"/>
                </a:moveTo>
                <a:lnTo>
                  <a:pt x="7032843" y="0"/>
                </a:lnTo>
                <a:lnTo>
                  <a:pt x="7032843" y="4781800"/>
                </a:lnTo>
                <a:lnTo>
                  <a:pt x="0" y="4781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534331" y="1851184"/>
            <a:ext cx="6354435" cy="4606965"/>
          </a:xfrm>
          <a:custGeom>
            <a:avLst/>
            <a:gdLst/>
            <a:ahLst/>
            <a:cxnLst/>
            <a:rect r="r" b="b" t="t" l="l"/>
            <a:pathLst>
              <a:path h="4606965" w="6354435">
                <a:moveTo>
                  <a:pt x="0" y="0"/>
                </a:moveTo>
                <a:lnTo>
                  <a:pt x="6354435" y="0"/>
                </a:lnTo>
                <a:lnTo>
                  <a:pt x="6354435" y="4606965"/>
                </a:lnTo>
                <a:lnTo>
                  <a:pt x="0" y="46069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258318" y="3471649"/>
            <a:ext cx="13771364" cy="2887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10"/>
              </a:lnSpc>
            </a:pPr>
            <a:r>
              <a:rPr lang="en-US" sz="16864">
                <a:solidFill>
                  <a:srgbClr val="00BF63"/>
                </a:solidFill>
                <a:latin typeface="Shrikhand"/>
                <a:ea typeface="Shrikhand"/>
                <a:cs typeface="Shrikhand"/>
                <a:sym typeface="Shrikhand"/>
              </a:rPr>
              <a:t>Thank You !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60034" y="6952963"/>
            <a:ext cx="376793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C1FF72"/>
                </a:solidFill>
                <a:latin typeface="Fredoka"/>
                <a:ea typeface="Fredoka"/>
                <a:cs typeface="Fredoka"/>
                <a:sym typeface="Fredoka"/>
              </a:rPr>
              <a:t>Team Ax10$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DAGlvsIcIQ4</dc:identifier>
  <dcterms:modified xsi:type="dcterms:W3CDTF">2011-08-01T06:04:30Z</dcterms:modified>
  <cp:revision>1</cp:revision>
  <dc:title>Problem statement</dc:title>
</cp:coreProperties>
</file>