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0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8/28/23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4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13182447-F967-7970-5138-7B43C3716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426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A91A-438F-8E1F-AF34-07480A49D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8BC43-549D-4261-3CAC-5214D896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Arpi Dharia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3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BB80-9486-6C50-D1C6-87B04C69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Cryosleep</a:t>
            </a:r>
            <a:r>
              <a:rPr lang="en-US" dirty="0"/>
              <a:t> per </a:t>
            </a:r>
            <a:r>
              <a:rPr lang="en-US" dirty="0" err="1"/>
              <a:t>homeplanet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D3ABF-6B6B-C934-F121-50294B0F5E15}"/>
              </a:ext>
            </a:extLst>
          </p:cNvPr>
          <p:cNvSpPr txBox="1"/>
          <p:nvPr/>
        </p:nvSpPr>
        <p:spPr>
          <a:xfrm>
            <a:off x="952500" y="2281237"/>
            <a:ext cx="68697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HomePlanet</a:t>
            </a:r>
            <a:r>
              <a:rPr lang="en-US" sz="3200" dirty="0"/>
              <a:t> </a:t>
            </a:r>
            <a:r>
              <a:rPr lang="en-US" sz="3200" dirty="0" err="1"/>
              <a:t>Cryosleep_count</a:t>
            </a:r>
            <a:endParaRPr lang="en-US" sz="3200" dirty="0"/>
          </a:p>
          <a:p>
            <a:r>
              <a:rPr lang="en-US" sz="3200" dirty="0"/>
              <a:t>1 Earth                 1382</a:t>
            </a:r>
          </a:p>
          <a:p>
            <a:r>
              <a:rPr lang="en-US" sz="3200" dirty="0"/>
              <a:t>2 Europa                 911</a:t>
            </a:r>
          </a:p>
          <a:p>
            <a:r>
              <a:rPr lang="en-US" sz="3200" dirty="0"/>
              <a:t>3 Mars                   669</a:t>
            </a:r>
          </a:p>
          <a:p>
            <a:r>
              <a:rPr lang="en-US" sz="3200" dirty="0"/>
              <a:t>4 NA                      75</a:t>
            </a:r>
          </a:p>
        </p:txBody>
      </p:sp>
    </p:spTree>
    <p:extLst>
      <p:ext uri="{BB962C8B-B14F-4D97-AF65-F5344CB8AC3E}">
        <p14:creationId xmlns:p14="http://schemas.microsoft.com/office/powerpoint/2010/main" val="29209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EBECD2B6-5AEB-858B-F178-8D7074D5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13423"/>
            <a:ext cx="6292850" cy="64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55C1-88FA-F69E-D4C1-B37FCB6F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Spa’s and shopping mall per </a:t>
            </a:r>
            <a:r>
              <a:rPr lang="en-US" dirty="0" err="1"/>
              <a:t>Homeplanet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951C-BBE8-F396-0C80-01499EFD008B}"/>
              </a:ext>
            </a:extLst>
          </p:cNvPr>
          <p:cNvSpPr txBox="1"/>
          <p:nvPr/>
        </p:nvSpPr>
        <p:spPr>
          <a:xfrm>
            <a:off x="839372" y="2270483"/>
            <a:ext cx="95003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HomePlanet</a:t>
            </a:r>
            <a:r>
              <a:rPr lang="en-US" sz="3200" dirty="0"/>
              <a:t> </a:t>
            </a:r>
            <a:r>
              <a:rPr lang="en-US" sz="3200" dirty="0" err="1"/>
              <a:t>spa_count</a:t>
            </a:r>
            <a:r>
              <a:rPr lang="en-US" sz="3200" dirty="0"/>
              <a:t>     </a:t>
            </a:r>
            <a:r>
              <a:rPr lang="en-US" sz="3200" dirty="0" err="1"/>
              <a:t>shopping_mall_count</a:t>
            </a:r>
            <a:endParaRPr lang="en-US" sz="3200" dirty="0"/>
          </a:p>
          <a:p>
            <a:r>
              <a:rPr lang="en-US" sz="3200" dirty="0"/>
              <a:t>1 Earth            642946              601088</a:t>
            </a:r>
          </a:p>
          <a:p>
            <a:r>
              <a:rPr lang="en-US" sz="3200" dirty="0"/>
              <a:t>2 Europa        1769044           314054</a:t>
            </a:r>
          </a:p>
          <a:p>
            <a:r>
              <a:rPr lang="en-US" sz="3200" dirty="0"/>
              <a:t>3 Mars            189912              531452</a:t>
            </a:r>
          </a:p>
          <a:p>
            <a:r>
              <a:rPr lang="en-US" sz="3200" dirty="0"/>
              <a:t>4 NA               45889                 27498</a:t>
            </a:r>
          </a:p>
        </p:txBody>
      </p:sp>
    </p:spTree>
    <p:extLst>
      <p:ext uri="{BB962C8B-B14F-4D97-AF65-F5344CB8AC3E}">
        <p14:creationId xmlns:p14="http://schemas.microsoft.com/office/powerpoint/2010/main" val="40259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C1008D22-0E4C-4B88-FC84-A1779EBC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3" y="383233"/>
            <a:ext cx="5672668" cy="60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907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AfterglowVTI</vt:lpstr>
      <vt:lpstr>R Project</vt:lpstr>
      <vt:lpstr>Cryosleep per homeplanet</vt:lpstr>
      <vt:lpstr>PowerPoint Presentation</vt:lpstr>
      <vt:lpstr>Spa’s and shopping mall per Homeplanet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</dc:title>
  <dc:creator>Arpi Dharia</dc:creator>
  <cp:lastModifiedBy>Arpi Dharia</cp:lastModifiedBy>
  <cp:revision>1</cp:revision>
  <dcterms:created xsi:type="dcterms:W3CDTF">2023-08-28T20:42:40Z</dcterms:created>
  <dcterms:modified xsi:type="dcterms:W3CDTF">2023-08-28T21:07:13Z</dcterms:modified>
</cp:coreProperties>
</file>