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=@IFS(Z3&amp;amp;amp;amp;gt;=5,”VERYHIGH”,Z3&amp;amp;amp;amp;gt;=4,”HIGH”,Z3&amp;amp;amp;amp;gt;=3,”MED”,TRUE,”LOW”)Drag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122201229</a:t>
            </a:r>
            <a:endParaRPr altLang="en-US" lang="zh-CN"/>
          </a:p>
          <a:p>
            <a:r>
              <a:rPr dirty="0" sz="2400" lang="en-US"/>
              <a:t>DEPARTMENT:  III YEAR B.COM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ORATE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RETARY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COLLEGE: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2024-03-27T19:07:22Z</dcterms:created>
  <dcterms:modified xsi:type="dcterms:W3CDTF">2024-09-06T03:49:34Z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7871e924493145ba8b04a9694d2cb826</vt:lpwstr>
  </property>
</Properties>
</file>