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14"/>
  </p:notesMasterIdLst>
  <p:sldIdLst>
    <p:sldId id="256" r:id="rId2"/>
    <p:sldId id="265" r:id="rId3"/>
    <p:sldId id="270" r:id="rId4"/>
    <p:sldId id="259" r:id="rId5"/>
    <p:sldId id="277" r:id="rId6"/>
    <p:sldId id="267" r:id="rId7"/>
    <p:sldId id="282" r:id="rId8"/>
    <p:sldId id="279" r:id="rId9"/>
    <p:sldId id="275" r:id="rId10"/>
    <p:sldId id="271" r:id="rId11"/>
    <p:sldId id="272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C25AC-6C68-EB38-2DE2-E6A8C574EF82}" v="650" dt="2020-02-04T13:16:25.383"/>
    <p1510:client id="{30330276-A897-1485-124D-05EA19ED58C0}" v="194" dt="2020-02-03T07:18:21.726"/>
    <p1510:client id="{372582F9-6794-D1B9-823A-CF8DE8E1DE82}" v="435" dt="2020-02-03T14:14:52.593"/>
    <p1510:client id="{411E779F-2CFA-457A-2949-75E94EC6D95E}" v="510" dt="2020-01-28T20:18:57.067"/>
    <p1510:client id="{45105528-7FB2-413C-29A4-0E195FBC7444}" v="1" dt="2020-02-03T06:17:43.685"/>
    <p1510:client id="{4D395200-8D9D-080F-E756-BBF027848264}" v="75" dt="2020-01-31T08:14:14.694"/>
    <p1510:client id="{7E075FFB-717C-2122-5446-2BD5E9C1313D}" v="19" dt="2020-01-31T15:04:56.879"/>
    <p1510:client id="{87140CC0-4A5D-0274-DE8F-BDB9497E30EC}" v="1" dt="2020-02-04T10:28:07.285"/>
    <p1510:client id="{94F8EC6C-4D3F-23DC-9634-F3497647B461}" v="8" dt="2020-02-04T06:49:30.909"/>
    <p1510:client id="{B8561D6D-A400-936E-4879-4AFEF2A9B703}" v="2" dt="2020-02-04T06:35:40.464"/>
    <p1510:client id="{C70F6308-A563-8800-1E7B-745E7F92CC62}" v="527" dt="2020-01-30T13:09:04.574"/>
    <p1510:client id="{D87CA7D6-F3B6-DBDF-42E1-DCD2AC6379B1}" v="872" dt="2020-01-29T15:50:18.403"/>
    <p1510:client id="{F5B19682-9E2B-24DA-4F35-4FB30CA773B9}" v="919" dt="2020-01-28T19:49:4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arsh S" userId="S::adharsh.s@psiog.com::1499fe86-3c29-4333-9c28-6489f3f398db" providerId="AD" clId="Web-{87140CC0-4A5D-0274-DE8F-BDB9497E30EC}"/>
    <pc:docChg chg="sldOrd">
      <pc:chgData name="Adharsh S" userId="S::adharsh.s@psiog.com::1499fe86-3c29-4333-9c28-6489f3f398db" providerId="AD" clId="Web-{87140CC0-4A5D-0274-DE8F-BDB9497E30EC}" dt="2020-02-04T10:28:07.285" v="0"/>
      <pc:docMkLst>
        <pc:docMk/>
      </pc:docMkLst>
      <pc:sldChg chg="ord">
        <pc:chgData name="Adharsh S" userId="S::adharsh.s@psiog.com::1499fe86-3c29-4333-9c28-6489f3f398db" providerId="AD" clId="Web-{87140CC0-4A5D-0274-DE8F-BDB9497E30EC}" dt="2020-02-04T10:28:07.285" v="0"/>
        <pc:sldMkLst>
          <pc:docMk/>
          <pc:sldMk cId="3128703846" sldId="279"/>
        </pc:sldMkLst>
      </pc:sldChg>
    </pc:docChg>
  </pc:docChgLst>
  <pc:docChgLst>
    <pc:chgData name="Adharsh S" userId="S::adharsh.s@psiog.com::1499fe86-3c29-4333-9c28-6489f3f398db" providerId="AD" clId="Web-{222C25AC-6C68-EB38-2DE2-E6A8C574EF82}"/>
    <pc:docChg chg="addSld delSld modSld">
      <pc:chgData name="Adharsh S" userId="S::adharsh.s@psiog.com::1499fe86-3c29-4333-9c28-6489f3f398db" providerId="AD" clId="Web-{222C25AC-6C68-EB38-2DE2-E6A8C574EF82}" dt="2020-02-04T13:16:25.383" v="625" actId="14100"/>
      <pc:docMkLst>
        <pc:docMk/>
      </pc:docMkLst>
      <pc:sldChg chg="modSp">
        <pc:chgData name="Adharsh S" userId="S::adharsh.s@psiog.com::1499fe86-3c29-4333-9c28-6489f3f398db" providerId="AD" clId="Web-{222C25AC-6C68-EB38-2DE2-E6A8C574EF82}" dt="2020-02-04T11:09:19.164" v="155" actId="20577"/>
        <pc:sldMkLst>
          <pc:docMk/>
          <pc:sldMk cId="1603215131" sldId="265"/>
        </pc:sldMkLst>
        <pc:spChg chg="mod">
          <ac:chgData name="Adharsh S" userId="S::adharsh.s@psiog.com::1499fe86-3c29-4333-9c28-6489f3f398db" providerId="AD" clId="Web-{222C25AC-6C68-EB38-2DE2-E6A8C574EF82}" dt="2020-02-04T11:08:04.977" v="106" actId="14100"/>
          <ac:spMkLst>
            <pc:docMk/>
            <pc:sldMk cId="1603215131" sldId="265"/>
            <ac:spMk id="2" creationId="{E8E27290-419C-4D8C-A5A1-8CE49C47C2E2}"/>
          </ac:spMkLst>
        </pc:spChg>
        <pc:spChg chg="mod">
          <ac:chgData name="Adharsh S" userId="S::adharsh.s@psiog.com::1499fe86-3c29-4333-9c28-6489f3f398db" providerId="AD" clId="Web-{222C25AC-6C68-EB38-2DE2-E6A8C574EF82}" dt="2020-02-04T11:09:19.164" v="155" actId="20577"/>
          <ac:spMkLst>
            <pc:docMk/>
            <pc:sldMk cId="1603215131" sldId="265"/>
            <ac:spMk id="3" creationId="{6860AE24-1AEA-4414-87CC-53A3223C05CA}"/>
          </ac:spMkLst>
        </pc:spChg>
      </pc:sldChg>
      <pc:sldChg chg="addSp delSp modSp delAnim">
        <pc:chgData name="Adharsh S" userId="S::adharsh.s@psiog.com::1499fe86-3c29-4333-9c28-6489f3f398db" providerId="AD" clId="Web-{222C25AC-6C68-EB38-2DE2-E6A8C574EF82}" dt="2020-02-04T13:16:25.383" v="625" actId="14100"/>
        <pc:sldMkLst>
          <pc:docMk/>
          <pc:sldMk cId="3282981301" sldId="277"/>
        </pc:sldMkLst>
        <pc:picChg chg="add mod">
          <ac:chgData name="Adharsh S" userId="S::adharsh.s@psiog.com::1499fe86-3c29-4333-9c28-6489f3f398db" providerId="AD" clId="Web-{222C25AC-6C68-EB38-2DE2-E6A8C574EF82}" dt="2020-02-04T13:16:25.383" v="625" actId="14100"/>
          <ac:picMkLst>
            <pc:docMk/>
            <pc:sldMk cId="3282981301" sldId="277"/>
            <ac:picMk id="3" creationId="{D49EC2C3-BF8E-480B-9299-C832FB03DB5F}"/>
          </ac:picMkLst>
        </pc:picChg>
        <pc:picChg chg="del">
          <ac:chgData name="Adharsh S" userId="S::adharsh.s@psiog.com::1499fe86-3c29-4333-9c28-6489f3f398db" providerId="AD" clId="Web-{222C25AC-6C68-EB38-2DE2-E6A8C574EF82}" dt="2020-02-04T13:16:06.618" v="621"/>
          <ac:picMkLst>
            <pc:docMk/>
            <pc:sldMk cId="3282981301" sldId="277"/>
            <ac:picMk id="31" creationId="{A34779BB-55E0-4146-873D-9ACD77238E3A}"/>
          </ac:picMkLst>
        </pc:picChg>
      </pc:sldChg>
      <pc:sldChg chg="new del">
        <pc:chgData name="Adharsh S" userId="S::adharsh.s@psiog.com::1499fe86-3c29-4333-9c28-6489f3f398db" providerId="AD" clId="Web-{222C25AC-6C68-EB38-2DE2-E6A8C574EF82}" dt="2020-02-04T12:39:11.446" v="340"/>
        <pc:sldMkLst>
          <pc:docMk/>
          <pc:sldMk cId="1199201245" sldId="281"/>
        </pc:sldMkLst>
      </pc:sldChg>
      <pc:sldChg chg="addSp delSp modSp new del">
        <pc:chgData name="Adharsh S" userId="S::adharsh.s@psiog.com::1499fe86-3c29-4333-9c28-6489f3f398db" providerId="AD" clId="Web-{222C25AC-6C68-EB38-2DE2-E6A8C574EF82}" dt="2020-02-04T12:35:27.196" v="274"/>
        <pc:sldMkLst>
          <pc:docMk/>
          <pc:sldMk cId="1399335951" sldId="281"/>
        </pc:sldMkLst>
        <pc:spChg chg="add del">
          <ac:chgData name="Adharsh S" userId="S::adharsh.s@psiog.com::1499fe86-3c29-4333-9c28-6489f3f398db" providerId="AD" clId="Web-{222C25AC-6C68-EB38-2DE2-E6A8C574EF82}" dt="2020-02-04T12:35:24.915" v="273"/>
          <ac:spMkLst>
            <pc:docMk/>
            <pc:sldMk cId="1399335951" sldId="281"/>
            <ac:spMk id="3" creationId="{DDA78E16-43FB-477F-94A8-4EA406057657}"/>
          </ac:spMkLst>
        </pc:spChg>
        <pc:spChg chg="add del mod">
          <ac:chgData name="Adharsh S" userId="S::adharsh.s@psiog.com::1499fe86-3c29-4333-9c28-6489f3f398db" providerId="AD" clId="Web-{222C25AC-6C68-EB38-2DE2-E6A8C574EF82}" dt="2020-02-04T12:35:22.149" v="271"/>
          <ac:spMkLst>
            <pc:docMk/>
            <pc:sldMk cId="1399335951" sldId="281"/>
            <ac:spMk id="4" creationId="{D94429D0-10ED-4892-AA27-39EEBAA9A26B}"/>
          </ac:spMkLst>
        </pc:spChg>
      </pc:sldChg>
      <pc:sldChg chg="addSp delSp modSp new del">
        <pc:chgData name="Adharsh S" userId="S::adharsh.s@psiog.com::1499fe86-3c29-4333-9c28-6489f3f398db" providerId="AD" clId="Web-{222C25AC-6C68-EB38-2DE2-E6A8C574EF82}" dt="2020-02-04T12:33:00.962" v="200"/>
        <pc:sldMkLst>
          <pc:docMk/>
          <pc:sldMk cId="4186763125" sldId="281"/>
        </pc:sldMkLst>
        <pc:spChg chg="add del mod">
          <ac:chgData name="Adharsh S" userId="S::adharsh.s@psiog.com::1499fe86-3c29-4333-9c28-6489f3f398db" providerId="AD" clId="Web-{222C25AC-6C68-EB38-2DE2-E6A8C574EF82}" dt="2020-02-04T11:01:47.868" v="88"/>
          <ac:spMkLst>
            <pc:docMk/>
            <pc:sldMk cId="4186763125" sldId="281"/>
            <ac:spMk id="18" creationId="{E769BCB1-2A80-48A1-BA94-62C0E0C41638}"/>
          </ac:spMkLst>
        </pc:spChg>
        <pc:spChg chg="add del mod">
          <ac:chgData name="Adharsh S" userId="S::adharsh.s@psiog.com::1499fe86-3c29-4333-9c28-6489f3f398db" providerId="AD" clId="Web-{222C25AC-6C68-EB38-2DE2-E6A8C574EF82}" dt="2020-02-04T11:01:36.196" v="87"/>
          <ac:spMkLst>
            <pc:docMk/>
            <pc:sldMk cId="4186763125" sldId="281"/>
            <ac:spMk id="19" creationId="{0F536646-75E0-440F-B435-54AA74BBD812}"/>
          </ac:spMkLst>
        </pc:spChg>
        <pc:spChg chg="add del mod">
          <ac:chgData name="Adharsh S" userId="S::adharsh.s@psiog.com::1499fe86-3c29-4333-9c28-6489f3f398db" providerId="AD" clId="Web-{222C25AC-6C68-EB38-2DE2-E6A8C574EF82}" dt="2020-02-04T11:01:35.383" v="86"/>
          <ac:spMkLst>
            <pc:docMk/>
            <pc:sldMk cId="4186763125" sldId="281"/>
            <ac:spMk id="20" creationId="{3161EE7E-3091-434C-87A2-509AE2FCF340}"/>
          </ac:spMkLst>
        </pc:spChg>
        <pc:spChg chg="add del mod">
          <ac:chgData name="Adharsh S" userId="S::adharsh.s@psiog.com::1499fe86-3c29-4333-9c28-6489f3f398db" providerId="AD" clId="Web-{222C25AC-6C68-EB38-2DE2-E6A8C574EF82}" dt="2020-02-04T11:04:23.883" v="100"/>
          <ac:spMkLst>
            <pc:docMk/>
            <pc:sldMk cId="4186763125" sldId="281"/>
            <ac:spMk id="21" creationId="{63714F38-0E2F-4DE1-B9BE-56A7E1AE6590}"/>
          </ac:spMkLst>
        </pc:spChg>
        <pc:picChg chg="add del mod">
          <ac:chgData name="Adharsh S" userId="S::adharsh.s@psiog.com::1499fe86-3c29-4333-9c28-6489f3f398db" providerId="AD" clId="Web-{222C25AC-6C68-EB38-2DE2-E6A8C574EF82}" dt="2020-02-04T12:32:52.368" v="194"/>
          <ac:picMkLst>
            <pc:docMk/>
            <pc:sldMk cId="4186763125" sldId="281"/>
            <ac:picMk id="3" creationId="{7CCC48B7-5E38-4A25-929F-D73733AB5682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0:57:02.384" v="26"/>
          <ac:picMkLst>
            <pc:docMk/>
            <pc:sldMk cId="4186763125" sldId="281"/>
            <ac:picMk id="3" creationId="{F1909818-8DF3-48B7-B9DA-B722A14E027C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32:52.368" v="193"/>
          <ac:picMkLst>
            <pc:docMk/>
            <pc:sldMk cId="4186763125" sldId="281"/>
            <ac:picMk id="5" creationId="{77096A26-BE72-43A2-ADA5-5148F2842670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0:54:23.384" v="9"/>
          <ac:picMkLst>
            <pc:docMk/>
            <pc:sldMk cId="4186763125" sldId="281"/>
            <ac:picMk id="5" creationId="{C6D7C9FB-8701-4B9C-B168-B1BAABC27376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32:52.368" v="199"/>
          <ac:picMkLst>
            <pc:docMk/>
            <pc:sldMk cId="4186763125" sldId="281"/>
            <ac:picMk id="7" creationId="{EF84F598-5E51-478C-A75A-B2A045607714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32:52.368" v="198"/>
          <ac:picMkLst>
            <pc:docMk/>
            <pc:sldMk cId="4186763125" sldId="281"/>
            <ac:picMk id="9" creationId="{244B1B89-9956-4684-B7FD-2D0C706B7C71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32:52.368" v="197"/>
          <ac:picMkLst>
            <pc:docMk/>
            <pc:sldMk cId="4186763125" sldId="281"/>
            <ac:picMk id="11" creationId="{F2298B78-D269-4642-8A19-55FCB4459B73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32:52.368" v="196"/>
          <ac:picMkLst>
            <pc:docMk/>
            <pc:sldMk cId="4186763125" sldId="281"/>
            <ac:picMk id="13" creationId="{CA63B0E7-6B92-4FDB-AA9B-98DC2B6C0D74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32:52.368" v="195"/>
          <ac:picMkLst>
            <pc:docMk/>
            <pc:sldMk cId="4186763125" sldId="281"/>
            <ac:picMk id="15" creationId="{1D6B67B3-8D07-4EAC-82B6-0D21006271C3}"/>
          </ac:picMkLst>
        </pc:picChg>
        <pc:cxnChg chg="add del">
          <ac:chgData name="Adharsh S" userId="S::adharsh.s@psiog.com::1499fe86-3c29-4333-9c28-6489f3f398db" providerId="AD" clId="Web-{222C25AC-6C68-EB38-2DE2-E6A8C574EF82}" dt="2020-02-04T10:58:22.477" v="37"/>
          <ac:cxnSpMkLst>
            <pc:docMk/>
            <pc:sldMk cId="4186763125" sldId="281"/>
            <ac:cxnSpMk id="17" creationId="{5B0CBA0C-72C7-4BE8-BD0C-686C881B39BC}"/>
          </ac:cxnSpMkLst>
        </pc:cxnChg>
      </pc:sldChg>
      <pc:sldChg chg="addSp delSp modSp add del replId addAnim delAnim">
        <pc:chgData name="Adharsh S" userId="S::adharsh.s@psiog.com::1499fe86-3c29-4333-9c28-6489f3f398db" providerId="AD" clId="Web-{222C25AC-6C68-EB38-2DE2-E6A8C574EF82}" dt="2020-02-04T12:35:03.977" v="253"/>
        <pc:sldMkLst>
          <pc:docMk/>
          <pc:sldMk cId="2256613071" sldId="282"/>
        </pc:sldMkLst>
        <pc:spChg chg="mod">
          <ac:chgData name="Adharsh S" userId="S::adharsh.s@psiog.com::1499fe86-3c29-4333-9c28-6489f3f398db" providerId="AD" clId="Web-{222C25AC-6C68-EB38-2DE2-E6A8C574EF82}" dt="2020-02-04T12:35:01.212" v="252" actId="20577"/>
          <ac:spMkLst>
            <pc:docMk/>
            <pc:sldMk cId="2256613071" sldId="282"/>
            <ac:spMk id="2" creationId="{B1D59C8D-F004-4547-8308-BA3517BC6378}"/>
          </ac:spMkLst>
        </pc:spChg>
        <pc:spChg chg="add del">
          <ac:chgData name="Adharsh S" userId="S::adharsh.s@psiog.com::1499fe86-3c29-4333-9c28-6489f3f398db" providerId="AD" clId="Web-{222C25AC-6C68-EB38-2DE2-E6A8C574EF82}" dt="2020-02-04T12:34:55.118" v="241"/>
          <ac:spMkLst>
            <pc:docMk/>
            <pc:sldMk cId="2256613071" sldId="282"/>
            <ac:spMk id="9" creationId="{00E3E66E-009D-4657-99C8-85198F93E698}"/>
          </ac:spMkLst>
        </pc:spChg>
        <pc:spChg chg="add del">
          <ac:chgData name="Adharsh S" userId="S::adharsh.s@psiog.com::1499fe86-3c29-4333-9c28-6489f3f398db" providerId="AD" clId="Web-{222C25AC-6C68-EB38-2DE2-E6A8C574EF82}" dt="2020-02-04T12:34:55.134" v="242"/>
          <ac:spMkLst>
            <pc:docMk/>
            <pc:sldMk cId="2256613071" sldId="282"/>
            <ac:spMk id="11" creationId="{738EBF9A-8A7E-4C6B-9944-C527C9503A7B}"/>
          </ac:spMkLst>
        </pc:spChg>
        <pc:spChg chg="add del">
          <ac:chgData name="Adharsh S" userId="S::adharsh.s@psiog.com::1499fe86-3c29-4333-9c28-6489f3f398db" providerId="AD" clId="Web-{222C25AC-6C68-EB38-2DE2-E6A8C574EF82}" dt="2020-02-04T12:34:55.134" v="243"/>
          <ac:spMkLst>
            <pc:docMk/>
            <pc:sldMk cId="2256613071" sldId="282"/>
            <ac:spMk id="12" creationId="{2288EA78-72CD-4F7F-A198-104697E42DC3}"/>
          </ac:spMkLst>
        </pc:spChg>
        <pc:picChg chg="add del">
          <ac:chgData name="Adharsh S" userId="S::adharsh.s@psiog.com::1499fe86-3c29-4333-9c28-6489f3f398db" providerId="AD" clId="Web-{222C25AC-6C68-EB38-2DE2-E6A8C574EF82}" dt="2020-02-04T12:34:53.462" v="239"/>
          <ac:picMkLst>
            <pc:docMk/>
            <pc:sldMk cId="2256613071" sldId="282"/>
            <ac:picMk id="5" creationId="{50C3B90F-E244-4CD2-A3E4-A947E0B0DE1D}"/>
          </ac:picMkLst>
        </pc:picChg>
        <pc:picChg chg="add del">
          <ac:chgData name="Adharsh S" userId="S::adharsh.s@psiog.com::1499fe86-3c29-4333-9c28-6489f3f398db" providerId="AD" clId="Web-{222C25AC-6C68-EB38-2DE2-E6A8C574EF82}" dt="2020-02-04T12:34:55.118" v="240"/>
          <ac:picMkLst>
            <pc:docMk/>
            <pc:sldMk cId="2256613071" sldId="282"/>
            <ac:picMk id="7" creationId="{4F28EB4E-B05C-46AF-B820-477130C15265}"/>
          </ac:picMkLst>
        </pc:picChg>
        <pc:picChg chg="add del">
          <ac:chgData name="Adharsh S" userId="S::adharsh.s@psiog.com::1499fe86-3c29-4333-9c28-6489f3f398db" providerId="AD" clId="Web-{222C25AC-6C68-EB38-2DE2-E6A8C574EF82}" dt="2020-02-04T12:34:51.618" v="238"/>
          <ac:picMkLst>
            <pc:docMk/>
            <pc:sldMk cId="2256613071" sldId="282"/>
            <ac:picMk id="1028" creationId="{0FD6ABAE-5D8A-424A-909B-35CA759E10F4}"/>
          </ac:picMkLst>
        </pc:picChg>
      </pc:sldChg>
      <pc:sldChg chg="addSp delSp modSp add replId addAnim delAnim modAnim">
        <pc:chgData name="Adharsh S" userId="S::adharsh.s@psiog.com::1499fe86-3c29-4333-9c28-6489f3f398db" providerId="AD" clId="Web-{222C25AC-6C68-EB38-2DE2-E6A8C574EF82}" dt="2020-02-04T13:04:53.462" v="620"/>
        <pc:sldMkLst>
          <pc:docMk/>
          <pc:sldMk cId="2704796170" sldId="282"/>
        </pc:sldMkLst>
        <pc:spChg chg="mod">
          <ac:chgData name="Adharsh S" userId="S::adharsh.s@psiog.com::1499fe86-3c29-4333-9c28-6489f3f398db" providerId="AD" clId="Web-{222C25AC-6C68-EB38-2DE2-E6A8C574EF82}" dt="2020-02-04T12:40:16.899" v="378" actId="14100"/>
          <ac:spMkLst>
            <pc:docMk/>
            <pc:sldMk cId="2704796170" sldId="282"/>
            <ac:spMk id="2" creationId="{B1D59C8D-F004-4547-8308-BA3517BC6378}"/>
          </ac:spMkLst>
        </pc:spChg>
        <pc:spChg chg="del">
          <ac:chgData name="Adharsh S" userId="S::adharsh.s@psiog.com::1499fe86-3c29-4333-9c28-6489f3f398db" providerId="AD" clId="Web-{222C25AC-6C68-EB38-2DE2-E6A8C574EF82}" dt="2020-02-04T12:35:55.805" v="279"/>
          <ac:spMkLst>
            <pc:docMk/>
            <pc:sldMk cId="2704796170" sldId="282"/>
            <ac:spMk id="9" creationId="{00E3E66E-009D-4657-99C8-85198F93E698}"/>
          </ac:spMkLst>
        </pc:spChg>
        <pc:spChg chg="del mod">
          <ac:chgData name="Adharsh S" userId="S::adharsh.s@psiog.com::1499fe86-3c29-4333-9c28-6489f3f398db" providerId="AD" clId="Web-{222C25AC-6C68-EB38-2DE2-E6A8C574EF82}" dt="2020-02-04T12:35:59.759" v="286"/>
          <ac:spMkLst>
            <pc:docMk/>
            <pc:sldMk cId="2704796170" sldId="282"/>
            <ac:spMk id="11" creationId="{738EBF9A-8A7E-4C6B-9944-C527C9503A7B}"/>
          </ac:spMkLst>
        </pc:spChg>
        <pc:spChg chg="del">
          <ac:chgData name="Adharsh S" userId="S::adharsh.s@psiog.com::1499fe86-3c29-4333-9c28-6489f3f398db" providerId="AD" clId="Web-{222C25AC-6C68-EB38-2DE2-E6A8C574EF82}" dt="2020-02-04T12:35:55.805" v="278"/>
          <ac:spMkLst>
            <pc:docMk/>
            <pc:sldMk cId="2704796170" sldId="282"/>
            <ac:spMk id="12" creationId="{2288EA78-72CD-4F7F-A198-104697E42DC3}"/>
          </ac:spMkLst>
        </pc:spChg>
        <pc:spChg chg="add del mod">
          <ac:chgData name="Adharsh S" userId="S::adharsh.s@psiog.com::1499fe86-3c29-4333-9c28-6489f3f398db" providerId="AD" clId="Web-{222C25AC-6C68-EB38-2DE2-E6A8C574EF82}" dt="2020-02-04T13:02:00.819" v="608"/>
          <ac:spMkLst>
            <pc:docMk/>
            <pc:sldMk cId="2704796170" sldId="282"/>
            <ac:spMk id="25" creationId="{BFBA933C-9B4E-4D9C-BFA5-FAD70BA93647}"/>
          </ac:spMkLst>
        </pc:spChg>
        <pc:spChg chg="add del mod">
          <ac:chgData name="Adharsh S" userId="S::adharsh.s@psiog.com::1499fe86-3c29-4333-9c28-6489f3f398db" providerId="AD" clId="Web-{222C25AC-6C68-EB38-2DE2-E6A8C574EF82}" dt="2020-02-04T13:02:00.835" v="609"/>
          <ac:spMkLst>
            <pc:docMk/>
            <pc:sldMk cId="2704796170" sldId="282"/>
            <ac:spMk id="27" creationId="{1345F084-994E-495D-9371-DA743ADFE0D4}"/>
          </ac:spMkLst>
        </pc:spChg>
        <pc:spChg chg="add del mod">
          <ac:chgData name="Adharsh S" userId="S::adharsh.s@psiog.com::1499fe86-3c29-4333-9c28-6489f3f398db" providerId="AD" clId="Web-{222C25AC-6C68-EB38-2DE2-E6A8C574EF82}" dt="2020-02-04T13:02:00.835" v="610"/>
          <ac:spMkLst>
            <pc:docMk/>
            <pc:sldMk cId="2704796170" sldId="282"/>
            <ac:spMk id="29" creationId="{4384770E-49FD-4731-9A45-FD639C5708E2}"/>
          </ac:spMkLst>
        </pc:spChg>
        <pc:spChg chg="add del mod">
          <ac:chgData name="Adharsh S" userId="S::adharsh.s@psiog.com::1499fe86-3c29-4333-9c28-6489f3f398db" providerId="AD" clId="Web-{222C25AC-6C68-EB38-2DE2-E6A8C574EF82}" dt="2020-02-04T13:02:00.851" v="611"/>
          <ac:spMkLst>
            <pc:docMk/>
            <pc:sldMk cId="2704796170" sldId="282"/>
            <ac:spMk id="31" creationId="{AE6D8E42-49BF-48DC-AAA9-83ADCFBBEFF2}"/>
          </ac:spMkLst>
        </pc:spChg>
        <pc:spChg chg="add del mod">
          <ac:chgData name="Adharsh S" userId="S::adharsh.s@psiog.com::1499fe86-3c29-4333-9c28-6489f3f398db" providerId="AD" clId="Web-{222C25AC-6C68-EB38-2DE2-E6A8C574EF82}" dt="2020-02-04T13:02:00.851" v="612"/>
          <ac:spMkLst>
            <pc:docMk/>
            <pc:sldMk cId="2704796170" sldId="282"/>
            <ac:spMk id="33" creationId="{1FDE1531-161B-4060-9B52-EA3C777D0A43}"/>
          </ac:spMkLst>
        </pc:spChg>
        <pc:spChg chg="add del mod">
          <ac:chgData name="Adharsh S" userId="S::adharsh.s@psiog.com::1499fe86-3c29-4333-9c28-6489f3f398db" providerId="AD" clId="Web-{222C25AC-6C68-EB38-2DE2-E6A8C574EF82}" dt="2020-02-04T13:02:00.866" v="613"/>
          <ac:spMkLst>
            <pc:docMk/>
            <pc:sldMk cId="2704796170" sldId="282"/>
            <ac:spMk id="35" creationId="{0D5225FC-627A-4176-8EBD-521467B69CD3}"/>
          </ac:spMkLst>
        </pc:spChg>
        <pc:picChg chg="add del mod">
          <ac:chgData name="Adharsh S" userId="S::adharsh.s@psiog.com::1499fe86-3c29-4333-9c28-6489f3f398db" providerId="AD" clId="Web-{222C25AC-6C68-EB38-2DE2-E6A8C574EF82}" dt="2020-02-04T13:02:00.788" v="604"/>
          <ac:picMkLst>
            <pc:docMk/>
            <pc:sldMk cId="2704796170" sldId="282"/>
            <ac:picMk id="3" creationId="{2D3262D6-E08A-483A-804E-DF589AD0F373}"/>
          </ac:picMkLst>
        </pc:picChg>
        <pc:picChg chg="del">
          <ac:chgData name="Adharsh S" userId="S::adharsh.s@psiog.com::1499fe86-3c29-4333-9c28-6489f3f398db" providerId="AD" clId="Web-{222C25AC-6C68-EB38-2DE2-E6A8C574EF82}" dt="2020-02-04T12:35:57.571" v="283"/>
          <ac:picMkLst>
            <pc:docMk/>
            <pc:sldMk cId="2704796170" sldId="282"/>
            <ac:picMk id="5" creationId="{50C3B90F-E244-4CD2-A3E4-A947E0B0DE1D}"/>
          </ac:picMkLst>
        </pc:picChg>
        <pc:picChg chg="del">
          <ac:chgData name="Adharsh S" userId="S::adharsh.s@psiog.com::1499fe86-3c29-4333-9c28-6489f3f398db" providerId="AD" clId="Web-{222C25AC-6C68-EB38-2DE2-E6A8C574EF82}" dt="2020-02-04T12:35:55.805" v="280"/>
          <ac:picMkLst>
            <pc:docMk/>
            <pc:sldMk cId="2704796170" sldId="282"/>
            <ac:picMk id="7" creationId="{4F28EB4E-B05C-46AF-B820-477130C15265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804" v="605"/>
          <ac:picMkLst>
            <pc:docMk/>
            <pc:sldMk cId="2704796170" sldId="282"/>
            <ac:picMk id="8" creationId="{40F060D9-D8DD-45F5-BAB7-8CB482193360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804" v="606"/>
          <ac:picMkLst>
            <pc:docMk/>
            <pc:sldMk cId="2704796170" sldId="282"/>
            <ac:picMk id="13" creationId="{A37DFEAF-2C8D-4A41-9AB6-6D9D07E5E5B9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48:59.383" v="518"/>
          <ac:picMkLst>
            <pc:docMk/>
            <pc:sldMk cId="2704796170" sldId="282"/>
            <ac:picMk id="15" creationId="{DB4D96F5-CDD6-4CB5-80A9-D43240341144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49:57.430" v="524"/>
          <ac:picMkLst>
            <pc:docMk/>
            <pc:sldMk cId="2704796170" sldId="282"/>
            <ac:picMk id="17" creationId="{D6146FDE-6CD4-436C-BDD1-8E35E5A8B491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819" v="607"/>
          <ac:picMkLst>
            <pc:docMk/>
            <pc:sldMk cId="2704796170" sldId="282"/>
            <ac:picMk id="21" creationId="{069E9411-2CBF-464F-953C-064AC93DF065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882" v="614"/>
          <ac:picMkLst>
            <pc:docMk/>
            <pc:sldMk cId="2704796170" sldId="282"/>
            <ac:picMk id="37" creationId="{A2BC980E-B8F5-4E17-B029-B139DB18C577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882" v="615"/>
          <ac:picMkLst>
            <pc:docMk/>
            <pc:sldMk cId="2704796170" sldId="282"/>
            <ac:picMk id="39" creationId="{63B1B7B1-6646-42F2-B9F7-FFA7D1E007FC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897" v="616"/>
          <ac:picMkLst>
            <pc:docMk/>
            <pc:sldMk cId="2704796170" sldId="282"/>
            <ac:picMk id="41" creationId="{16D7003F-0899-4EC1-B8DD-9D23D932536E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2:52:49.101" v="544"/>
          <ac:picMkLst>
            <pc:docMk/>
            <pc:sldMk cId="2704796170" sldId="282"/>
            <ac:picMk id="43" creationId="{C385B8BF-BC7B-4DC1-B5A7-F437BCD5AE3F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913" v="617"/>
          <ac:picMkLst>
            <pc:docMk/>
            <pc:sldMk cId="2704796170" sldId="282"/>
            <ac:picMk id="45" creationId="{C0A189A4-828D-464F-9AA6-4DB33F47894E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913" v="618"/>
          <ac:picMkLst>
            <pc:docMk/>
            <pc:sldMk cId="2704796170" sldId="282"/>
            <ac:picMk id="47" creationId="{7852C956-5FC1-43ED-89BD-E52EC750419B}"/>
          </ac:picMkLst>
        </pc:picChg>
        <pc:picChg chg="add del mod">
          <ac:chgData name="Adharsh S" userId="S::adharsh.s@psiog.com::1499fe86-3c29-4333-9c28-6489f3f398db" providerId="AD" clId="Web-{222C25AC-6C68-EB38-2DE2-E6A8C574EF82}" dt="2020-02-04T13:02:00.929" v="619"/>
          <ac:picMkLst>
            <pc:docMk/>
            <pc:sldMk cId="2704796170" sldId="282"/>
            <ac:picMk id="49" creationId="{135BB7BB-65DF-48AE-8F40-564998E6EADD}"/>
          </ac:picMkLst>
        </pc:picChg>
        <pc:picChg chg="del">
          <ac:chgData name="Adharsh S" userId="S::adharsh.s@psiog.com::1499fe86-3c29-4333-9c28-6489f3f398db" providerId="AD" clId="Web-{222C25AC-6C68-EB38-2DE2-E6A8C574EF82}" dt="2020-02-04T12:35:55.805" v="277"/>
          <ac:picMkLst>
            <pc:docMk/>
            <pc:sldMk cId="2704796170" sldId="282"/>
            <ac:picMk id="1028" creationId="{0FD6ABAE-5D8A-424A-909B-35CA759E10F4}"/>
          </ac:picMkLst>
        </pc:picChg>
      </pc:sldChg>
      <pc:sldChg chg="add del replId">
        <pc:chgData name="Adharsh S" userId="S::adharsh.s@psiog.com::1499fe86-3c29-4333-9c28-6489f3f398db" providerId="AD" clId="Web-{222C25AC-6C68-EB38-2DE2-E6A8C574EF82}" dt="2020-02-04T12:39:07.477" v="339"/>
        <pc:sldMkLst>
          <pc:docMk/>
          <pc:sldMk cId="3730517250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F556-CCFC-4D3C-B209-11C145E55881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F004-5802-4CC8-9BD0-B8D202BC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938-EDF7-4126-8A3A-DC045BFAA8A0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1DA-6599-491F-8DA0-6594524BEFE6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F976-36AB-4160-9D01-46C7C26A52C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9-64B8-49A4-9D6D-73EB62B20717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502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EC27-1269-4D29-B68A-0683F138820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28D-73A1-4A3B-8400-9236E0E5418E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0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A95A-FDD9-4D56-B63D-D558DADDF4C6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1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0A2-7883-41CD-9F8F-3EEC1EC422C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3FE4-2154-4A50-8C61-9054B79F032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9435-F7D5-4D02-ADB1-37FEDE44CAD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18-ED40-4E7B-B397-EE5A4AD9660D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C51C-1570-478F-AD36-A5F46019875A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8DF5-9D7A-4453-BB6B-CFC326FE56E4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88-84F0-4FF2-B156-71E0557FE87C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6D32-1489-4636-B1BC-D28211E6E54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2C67-0844-44B2-81EA-CDE5CD21E54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A9A-C7F6-469F-8D8C-B30D2D05ADB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18BAE8-2C3F-44FF-8EDB-42697E4F8B9B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41" r:id="rId13"/>
    <p:sldLayoutId id="2147484242" r:id="rId14"/>
    <p:sldLayoutId id="2147484243" r:id="rId15"/>
    <p:sldLayoutId id="2147484244" r:id="rId16"/>
    <p:sldLayoutId id="21474842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hyperlink" Target="https://psiog0-my.sharepoint.com/personal/adharsh_s_psiog_com/_layouts/15/onedrive.aspx?id=%2Fpersonal%2Fadharsh%5Fs%5Fpsiog%5Fcom%2FDocuments%2FIMPACT%20Phase%2D2%2FProcessFlow%2DPage%2D2%2Ejpg&amp;parent=%2Fpersonal%2Fadharsh%5Fs%5Fpsiog%5Fcom%2FDocuments%2FIMPACT%20Phase%2D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siog0-my.sharepoint.com/personal/adharsh_s_psiog_com/_layouts/15/onedrive.aspx?id=%2Fpersonal%2Fadharsh%5Fs%5Fpsiog%5Fcom%2FDocuments%2FIMPACT%20Phase%2D2%2FProject%20Allotment%2D2020%2D01%2D29%5F20%5F30%2Epng&amp;parent=%2Fpersonal%2Fadharsh%5Fs%5Fpsiog%5Fcom%2FDocuments%2FIMPACT%20Phase%2D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siog0-my.sharepoint.com/personal/adharsh_s_psiog_com/_layouts/15/onedrive.aspx?id=%2Fpersonal%2Fadharsh%5Fs%5Fpsiog%5Fcom%2FDocuments%2FIMPACT%20Phase%2D2%2FbusMatrix%2EPNG&amp;parent=%2Fpersonal%2Fadharsh%5Fs%5Fpsiog%5Fcom%2FDocuments%2FIMPACT%20Phase%2D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cs typeface="Calibri Light"/>
              </a:rPr>
              <a:t>IMPACT END 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>
                <a:cs typeface="Calibri"/>
              </a:rPr>
              <a:t>-ADHARSH 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A82F-9DF2-40AC-82A7-6C07228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D21BB-80F4-4032-93B7-1D8E1CA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66" y="3073416"/>
            <a:ext cx="2670992" cy="7062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TESTING</a:t>
            </a: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412DA94E-733C-4BBA-B3FF-6A718C5A5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9860C4-AF60-48A4-9435-62FF953F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DF6EE0B-B8FB-4167-8900-D0F6BDA3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2E62E-6AE2-41B7-B5E0-8E559652E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80C18B4-DF80-4CAA-8825-3CE9C1249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861546" y="1593643"/>
            <a:ext cx="6854521" cy="424198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1224A-B1FD-416E-9130-F71B3615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9C8D-F004-4547-8308-BA3517BC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02" y="3086818"/>
            <a:ext cx="2317872" cy="682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SECURITY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1DAF6B-AF5F-42B4-A5A6-52A34FFB7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074" y="1605821"/>
            <a:ext cx="6495847" cy="3652109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90D30-6FA8-49ED-8021-AB9F43D4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5360142-8AE8-4AE2-8133-B329616B5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778" y="1410419"/>
            <a:ext cx="4468483" cy="44828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E6D8-5302-4A75-B882-97FB1E9D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7290-419C-4D8C-A5A1-8CE49C47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54" y="629266"/>
            <a:ext cx="8677060" cy="122398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PROJECT ALLOTMENT PORTAL</a:t>
            </a:r>
            <a:endParaRPr lang="en-US" dirty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AE24-1AEA-4414-87CC-53A3223C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92139"/>
            <a:ext cx="4338409" cy="4656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2400" b="1" dirty="0"/>
              <a:t>OBJECTIVE :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Allocate Streams and Project for the Employees.</a:t>
            </a:r>
          </a:p>
          <a:p>
            <a:pPr>
              <a:buFont typeface="Wingdings" charset="2"/>
              <a:buChar char="§"/>
            </a:pPr>
            <a:r>
              <a:rPr lang="en-US" dirty="0"/>
              <a:t>People involved in accessing the application – HR and COE's.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charset="2"/>
              <a:buChar char="§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charset="2"/>
              <a:buChar char="§"/>
            </a:pPr>
            <a:endParaRPr lang="en-US"/>
          </a:p>
          <a:p>
            <a:pPr>
              <a:buFont typeface="Wingdings" charset="2"/>
              <a:buChar char="§"/>
            </a:pPr>
            <a:endParaRPr lang="en-US"/>
          </a:p>
          <a:p>
            <a:pPr>
              <a:buFont typeface="Wingdings" charset="2"/>
              <a:buChar char="§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5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1A924D39-00DE-4911-832D-3BE9725C9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6874" b="-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34647-2255-40DB-BCF5-3F911ECA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B0183-265B-43B0-8C76-188F2DDD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0" y="2885535"/>
            <a:ext cx="3640586" cy="7833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/>
              <a:t>PROCESS FLOW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close up of text on a white background&#10;&#10;Description generated with very high confidence">
            <a:hlinkClick r:id="rId7"/>
            <a:extLst>
              <a:ext uri="{FF2B5EF4-FFF2-40B4-BE49-F238E27FC236}">
                <a16:creationId xmlns:a16="http://schemas.microsoft.com/office/drawing/2014/main" id="{9E9BE393-C72E-4B4C-8D69-21D004AE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102053" y="1203385"/>
            <a:ext cx="5682558" cy="536275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EEC7A-40EF-496F-A200-ACB13654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7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9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0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91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936D3-BF01-4CE8-BAAA-A015DA4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802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DATA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C10-2104-4C7E-8AB0-6FBA4A227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1935193"/>
            <a:ext cx="4166509" cy="4288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hlinkClick r:id="rId7"/>
              </a:rPr>
              <a:t>BUISNESS CASE </a:t>
            </a:r>
            <a:r>
              <a:rPr lang="en-US" sz="2400" b="1" dirty="0"/>
              <a:t>: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000" dirty="0"/>
              <a:t>Login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000" dirty="0"/>
              <a:t>Stream Allocation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000" dirty="0"/>
              <a:t>Project Allocation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000" dirty="0"/>
              <a:t>Update Employee Status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000" dirty="0"/>
              <a:t>Retain Employee in the Project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2000" dirty="0"/>
              <a:t>Add new project to the Employee</a:t>
            </a:r>
          </a:p>
          <a:p>
            <a:pPr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</p:txBody>
      </p:sp>
      <p:sp>
        <p:nvSpPr>
          <p:cNvPr id="9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5" descr="A picture containing screenshot&#10;&#10;Description generated with very high confidence">
            <a:hlinkClick r:id="rId8"/>
            <a:extLst>
              <a:ext uri="{FF2B5EF4-FFF2-40B4-BE49-F238E27FC236}">
                <a16:creationId xmlns:a16="http://schemas.microsoft.com/office/drawing/2014/main" id="{7C0538FE-6DCE-46B4-83DA-6E953169B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15" y="1850750"/>
            <a:ext cx="5449889" cy="3501553"/>
          </a:xfrm>
          <a:prstGeom prst="rect">
            <a:avLst/>
          </a:prstGeom>
          <a:effectLst/>
        </p:spPr>
      </p:pic>
      <p:sp>
        <p:nvSpPr>
          <p:cNvPr id="95" name="Rectangle 2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28C14-3785-4B93-A691-6E7C034E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picture containing white, large, sitting, woman&#10;&#10;Description generated with very high confidence">
            <a:extLst>
              <a:ext uri="{FF2B5EF4-FFF2-40B4-BE49-F238E27FC236}">
                <a16:creationId xmlns:a16="http://schemas.microsoft.com/office/drawing/2014/main" id="{E9B22CA3-1E9F-4971-80F7-5BF633B32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E0C6BEE-9705-44F0-99C5-85562E95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3">
            <a:extLst>
              <a:ext uri="{FF2B5EF4-FFF2-40B4-BE49-F238E27FC236}">
                <a16:creationId xmlns:a16="http://schemas.microsoft.com/office/drawing/2014/main" id="{C6D0F25C-A3F7-4B9A-9364-183419B28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5" descr="A picture containing light, star&#10;&#10;Description generated with very high confidence">
            <a:extLst>
              <a:ext uri="{FF2B5EF4-FFF2-40B4-BE49-F238E27FC236}">
                <a16:creationId xmlns:a16="http://schemas.microsoft.com/office/drawing/2014/main" id="{4B239754-91DA-4DE6-9F0C-62F4DA66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7" descr="A picture containing light, game&#10;&#10;Description generated with very high confidence">
            <a:extLst>
              <a:ext uri="{FF2B5EF4-FFF2-40B4-BE49-F238E27FC236}">
                <a16:creationId xmlns:a16="http://schemas.microsoft.com/office/drawing/2014/main" id="{97D371EC-388C-4492-8965-20A9A581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6" name="Rectangle 19">
            <a:extLst>
              <a:ext uri="{FF2B5EF4-FFF2-40B4-BE49-F238E27FC236}">
                <a16:creationId xmlns:a16="http://schemas.microsoft.com/office/drawing/2014/main" id="{1007F1A5-D1E0-4B54-A000-823E95541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9E42D1A-A5CA-4DCD-B691-EAE43D097DA6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802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/>
              <a:t>WIREFRAME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5D5C8CB-B4F7-4F55-9994-53278D4802A6}"/>
              </a:ext>
            </a:extLst>
          </p:cNvPr>
          <p:cNvSpPr txBox="1">
            <a:spLocks/>
          </p:cNvSpPr>
          <p:nvPr/>
        </p:nvSpPr>
        <p:spPr>
          <a:xfrm>
            <a:off x="648931" y="1949570"/>
            <a:ext cx="4166509" cy="4274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/>
              <a:t>LAYOUTS :</a:t>
            </a:r>
            <a:endParaRPr lang="en-US"/>
          </a:p>
          <a:p>
            <a:pPr marL="285750" indent="-285750"/>
            <a:r>
              <a:rPr lang="en-US"/>
              <a:t>Login</a:t>
            </a:r>
          </a:p>
          <a:p>
            <a:pPr marL="285750" indent="-285750"/>
            <a:r>
              <a:rPr lang="en-US"/>
              <a:t>Stream Allocation</a:t>
            </a:r>
          </a:p>
          <a:p>
            <a:pPr marL="285750" indent="-285750"/>
            <a:r>
              <a:rPr lang="en-US"/>
              <a:t>Project Allocation</a:t>
            </a:r>
          </a:p>
          <a:p>
            <a:pPr marL="285750" indent="-285750"/>
            <a:r>
              <a:rPr lang="en-US"/>
              <a:t>Dashboard</a:t>
            </a:r>
          </a:p>
          <a:p>
            <a:pPr marL="285750" indent="-285750"/>
            <a:endParaRPr lang="en-US" sz="1800"/>
          </a:p>
          <a:p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3AC757B6-A2FC-4339-AE17-390A82E7D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77578F-63D2-46DB-868D-10D1D38FF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10D76C1-4106-4B3C-8457-E3273A0AA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0D5A7BB-CC0B-41BD-9C56-25A01E2FA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2045C-B36B-4E8C-94D8-59EFC0CE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EC2C3-BF8E-480B-9299-C832FB03D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948" y="1859311"/>
            <a:ext cx="5963727" cy="368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E1CC660-AC93-41D7-AF07-2155F9289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513830"/>
              </p:ext>
            </p:extLst>
          </p:nvPr>
        </p:nvGraphicFramePr>
        <p:xfrm>
          <a:off x="1955321" y="2127849"/>
          <a:ext cx="8914900" cy="29294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42431024"/>
                    </a:ext>
                  </a:extLst>
                </a:gridCol>
                <a:gridCol w="2111294">
                  <a:extLst>
                    <a:ext uri="{9D8B030D-6E8A-4147-A177-3AD203B41FA5}">
                      <a16:colId xmlns:a16="http://schemas.microsoft.com/office/drawing/2014/main" val="1619145508"/>
                    </a:ext>
                  </a:extLst>
                </a:gridCol>
                <a:gridCol w="2170981">
                  <a:extLst>
                    <a:ext uri="{9D8B030D-6E8A-4147-A177-3AD203B41FA5}">
                      <a16:colId xmlns:a16="http://schemas.microsoft.com/office/drawing/2014/main" val="3532379296"/>
                    </a:ext>
                  </a:extLst>
                </a:gridCol>
                <a:gridCol w="2346625">
                  <a:extLst>
                    <a:ext uri="{9D8B030D-6E8A-4147-A177-3AD203B41FA5}">
                      <a16:colId xmlns:a16="http://schemas.microsoft.com/office/drawing/2014/main" val="1635072357"/>
                    </a:ext>
                  </a:extLst>
                </a:gridCol>
              </a:tblGrid>
              <a:tr h="895369">
                <a:tc>
                  <a:txBody>
                    <a:bodyPr/>
                    <a:lstStyle/>
                    <a:p>
                      <a:r>
                        <a:rPr lang="en-US" sz="1700" b="1"/>
                        <a:t>CLIENT LAYER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u="none" strike="noStrike" noProof="0"/>
                        <a:t>BUISNESS LAYER</a:t>
                      </a:r>
                      <a:endParaRPr lang="en-US" sz="1700" b="1"/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DATA ACCESS LAYER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DATA LAYER</a:t>
                      </a:r>
                    </a:p>
                  </a:txBody>
                  <a:tcPr marL="91561" marR="91561" marT="45781" marB="45781"/>
                </a:tc>
                <a:extLst>
                  <a:ext uri="{0D108BD9-81ED-4DB2-BD59-A6C34878D82A}">
                    <a16:rowId xmlns:a16="http://schemas.microsoft.com/office/drawing/2014/main" val="1925429098"/>
                  </a:ext>
                </a:extLst>
              </a:tr>
              <a:tr h="661358">
                <a:tc>
                  <a:txBody>
                    <a:bodyPr/>
                    <a:lstStyle/>
                    <a:p>
                      <a:r>
                        <a:rPr lang="en-US" sz="1700" b="1"/>
                        <a:t>ANGULAR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/>
                        <a:t>WEB API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ENTITY FRAMEWORK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DATA MODEL</a:t>
                      </a:r>
                    </a:p>
                  </a:txBody>
                  <a:tcPr marL="91561" marR="91561" marT="45781" marB="45781"/>
                </a:tc>
                <a:extLst>
                  <a:ext uri="{0D108BD9-81ED-4DB2-BD59-A6C34878D82A}">
                    <a16:rowId xmlns:a16="http://schemas.microsoft.com/office/drawing/2014/main" val="1566181275"/>
                  </a:ext>
                </a:extLst>
              </a:tr>
              <a:tr h="733245">
                <a:tc>
                  <a:txBody>
                    <a:bodyPr/>
                    <a:lstStyle/>
                    <a:p>
                      <a:r>
                        <a:rPr lang="en-US" sz="1700" b="1"/>
                        <a:t>SESSION TOKEN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i="0" u="none" strike="noStrike" noProof="0">
                          <a:latin typeface="Century Gothic"/>
                        </a:rPr>
                        <a:t>C#,</a:t>
                      </a:r>
                      <a:r>
                        <a:rPr lang="en-US" sz="1700" b="1"/>
                        <a:t>LINQ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endParaRPr lang="en-US" sz="1700" b="1"/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noProof="0"/>
                        <a:t> TEST, </a:t>
                      </a:r>
                      <a:r>
                        <a:rPr lang="en-US" sz="1700" b="1" i="0" u="none" strike="noStrike" noProof="0">
                          <a:latin typeface="Century Gothic"/>
                        </a:rPr>
                        <a:t>PRODUCTION DATA</a:t>
                      </a:r>
                      <a:endParaRPr lang="en-US" sz="1700" b="1"/>
                    </a:p>
                  </a:txBody>
                  <a:tcPr marL="91561" marR="91561" marT="45781" marB="45781"/>
                </a:tc>
                <a:extLst>
                  <a:ext uri="{0D108BD9-81ED-4DB2-BD59-A6C34878D82A}">
                    <a16:rowId xmlns:a16="http://schemas.microsoft.com/office/drawing/2014/main" val="3010895570"/>
                  </a:ext>
                </a:extLst>
              </a:tr>
              <a:tr h="639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STORAGE,</a:t>
                      </a:r>
                    </a:p>
                    <a:p>
                      <a:pPr lvl="0"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SECURITY</a:t>
                      </a:r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700" b="1"/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endParaRPr lang="en-US" sz="1700" b="1"/>
                    </a:p>
                  </a:txBody>
                  <a:tcPr marL="91561" marR="91561" marT="45781" marB="457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700" b="1" u="none" strike="noStrike" noProof="0" dirty="0"/>
                    </a:p>
                  </a:txBody>
                  <a:tcPr marL="91561" marR="91561" marT="45781" marB="45781"/>
                </a:tc>
                <a:extLst>
                  <a:ext uri="{0D108BD9-81ED-4DB2-BD59-A6C34878D82A}">
                    <a16:rowId xmlns:a16="http://schemas.microsoft.com/office/drawing/2014/main" val="16312471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BE26533-6FE0-456F-9F30-AF9D432B1EA4}"/>
              </a:ext>
            </a:extLst>
          </p:cNvPr>
          <p:cNvSpPr/>
          <p:nvPr/>
        </p:nvSpPr>
        <p:spPr>
          <a:xfrm rot="16200000">
            <a:off x="800729" y="3515535"/>
            <a:ext cx="1183837" cy="50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cs typeface="Calibri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661F0-F71D-4C73-A24D-6B9F075CD38B}"/>
              </a:ext>
            </a:extLst>
          </p:cNvPr>
          <p:cNvSpPr/>
          <p:nvPr/>
        </p:nvSpPr>
        <p:spPr>
          <a:xfrm rot="16200000">
            <a:off x="1060959" y="4537765"/>
            <a:ext cx="651875" cy="50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>
                <a:cs typeface="Calibri"/>
              </a:rPr>
              <a:t>QA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511E46-AA13-45A8-BFE9-0EFF8E0D7077}"/>
              </a:ext>
            </a:extLst>
          </p:cNvPr>
          <p:cNvSpPr/>
          <p:nvPr/>
        </p:nvSpPr>
        <p:spPr>
          <a:xfrm rot="16200000">
            <a:off x="895619" y="2359594"/>
            <a:ext cx="982553" cy="45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>
                <a:cs typeface="Calibri"/>
              </a:rPr>
              <a:t>LOGS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29954-2B0C-4549-B542-FD51FC95E7B2}"/>
              </a:ext>
            </a:extLst>
          </p:cNvPr>
          <p:cNvSpPr txBox="1"/>
          <p:nvPr/>
        </p:nvSpPr>
        <p:spPr>
          <a:xfrm>
            <a:off x="1920816" y="655608"/>
            <a:ext cx="8796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Full Stack Application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06D2B3C-5199-4207-B033-883466BD2A85}"/>
              </a:ext>
            </a:extLst>
          </p:cNvPr>
          <p:cNvSpPr/>
          <p:nvPr/>
        </p:nvSpPr>
        <p:spPr>
          <a:xfrm>
            <a:off x="1883061" y="5113251"/>
            <a:ext cx="8985847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5805B-DF04-45CD-B4C3-C7F3AEE9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9C8D-F004-4547-8308-BA3517BC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4" y="2698629"/>
            <a:ext cx="2979230" cy="7833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LAYERS</a:t>
            </a:r>
            <a:endParaRPr lang="en-US" b="1" dirty="0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54F5B-9312-42AD-B578-5062F69C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D3262D6-E08A-483A-804E-DF589AD0F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662" y="1595616"/>
            <a:ext cx="825620" cy="863182"/>
          </a:xfrm>
          <a:prstGeom prst="rect">
            <a:avLst/>
          </a:prstGeom>
        </p:spPr>
      </p:pic>
      <p:pic>
        <p:nvPicPr>
          <p:cNvPr id="8" name="Picture 9" descr="A picture containing basketball, game&#10;&#10;Description generated with very high confidence">
            <a:extLst>
              <a:ext uri="{FF2B5EF4-FFF2-40B4-BE49-F238E27FC236}">
                <a16:creationId xmlns:a16="http://schemas.microsoft.com/office/drawing/2014/main" id="{40F060D9-D8DD-45F5-BAB7-8CB482193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780" y="5385579"/>
            <a:ext cx="1192782" cy="960767"/>
          </a:xfrm>
          <a:prstGeom prst="rect">
            <a:avLst/>
          </a:prstGeom>
        </p:spPr>
      </p:pic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7DFEAF-2C8D-4A41-9AB6-6D9D07E5E5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213" y="5349813"/>
            <a:ext cx="989163" cy="1003541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069E9411-2CBF-464F-953C-064AC93DF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5419" y="4120837"/>
            <a:ext cx="1693654" cy="8879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BA933C-9B4E-4D9C-BFA5-FAD70BA93647}"/>
              </a:ext>
            </a:extLst>
          </p:cNvPr>
          <p:cNvSpPr txBox="1"/>
          <p:nvPr/>
        </p:nvSpPr>
        <p:spPr>
          <a:xfrm>
            <a:off x="4968815" y="1848928"/>
            <a:ext cx="13342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45F084-994E-495D-9371-DA743ADFE0D4}"/>
              </a:ext>
            </a:extLst>
          </p:cNvPr>
          <p:cNvSpPr txBox="1"/>
          <p:nvPr/>
        </p:nvSpPr>
        <p:spPr>
          <a:xfrm>
            <a:off x="4767532" y="2912853"/>
            <a:ext cx="17655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4770E-49FD-4731-9A45-FD639C5708E2}"/>
              </a:ext>
            </a:extLst>
          </p:cNvPr>
          <p:cNvSpPr txBox="1"/>
          <p:nvPr/>
        </p:nvSpPr>
        <p:spPr>
          <a:xfrm>
            <a:off x="4825041" y="4091796"/>
            <a:ext cx="16361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ACCESS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D8E42-49BF-48DC-AAA9-83ADCFBBEFF2}"/>
              </a:ext>
            </a:extLst>
          </p:cNvPr>
          <p:cNvSpPr txBox="1"/>
          <p:nvPr/>
        </p:nvSpPr>
        <p:spPr>
          <a:xfrm>
            <a:off x="4738778" y="5673306"/>
            <a:ext cx="19955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1FDE1531-161B-4060-9B52-EA3C777D0A43}"/>
              </a:ext>
            </a:extLst>
          </p:cNvPr>
          <p:cNvSpPr/>
          <p:nvPr/>
        </p:nvSpPr>
        <p:spPr>
          <a:xfrm>
            <a:off x="10367276" y="1454176"/>
            <a:ext cx="632605" cy="50320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D</a:t>
            </a:r>
            <a:endParaRPr lang="en-US" sz="2000" b="1" dirty="0"/>
          </a:p>
          <a:p>
            <a:pPr algn="ctr"/>
            <a:r>
              <a:rPr lang="en-US" sz="2000" b="1"/>
              <a:t>A</a:t>
            </a:r>
          </a:p>
          <a:p>
            <a:pPr algn="ctr"/>
            <a:r>
              <a:rPr lang="en-US" sz="2000" b="1"/>
              <a:t>T</a:t>
            </a:r>
            <a:endParaRPr lang="en-US"/>
          </a:p>
          <a:p>
            <a:pPr algn="ctr"/>
            <a:r>
              <a:rPr lang="en-US" sz="2000" b="1"/>
              <a:t>A</a:t>
            </a:r>
            <a:endParaRPr lang="en-US"/>
          </a:p>
          <a:p>
            <a:pPr algn="ctr"/>
            <a:endParaRPr lang="en-US" sz="2000" b="1" dirty="0"/>
          </a:p>
          <a:p>
            <a:pPr algn="ctr"/>
            <a:r>
              <a:rPr lang="en-US" sz="2000" b="1"/>
              <a:t>F</a:t>
            </a:r>
          </a:p>
          <a:p>
            <a:pPr algn="ctr"/>
            <a:r>
              <a:rPr lang="en-US" sz="2000" b="1"/>
              <a:t>L</a:t>
            </a:r>
            <a:endParaRPr lang="en-US"/>
          </a:p>
          <a:p>
            <a:pPr algn="ctr"/>
            <a:r>
              <a:rPr lang="en-US" sz="2000" b="1"/>
              <a:t>O</a:t>
            </a:r>
            <a:endParaRPr lang="en-US"/>
          </a:p>
          <a:p>
            <a:pPr algn="ctr"/>
            <a:r>
              <a:rPr lang="en-US" sz="2000" b="1"/>
              <a:t>W 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5225FC-627A-4176-8EBD-521467B69CD3}"/>
              </a:ext>
            </a:extLst>
          </p:cNvPr>
          <p:cNvSpPr/>
          <p:nvPr/>
        </p:nvSpPr>
        <p:spPr>
          <a:xfrm>
            <a:off x="4659343" y="1402871"/>
            <a:ext cx="5520904" cy="516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7" descr="A stop sign&#10;&#10;Description generated with high confidence">
            <a:extLst>
              <a:ext uri="{FF2B5EF4-FFF2-40B4-BE49-F238E27FC236}">
                <a16:creationId xmlns:a16="http://schemas.microsoft.com/office/drawing/2014/main" id="{A2BC980E-B8F5-4E17-B029-B139DB18C5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5684" y="2845638"/>
            <a:ext cx="946032" cy="922309"/>
          </a:xfrm>
          <a:prstGeom prst="rect">
            <a:avLst/>
          </a:prstGeom>
        </p:spPr>
      </p:pic>
      <p:pic>
        <p:nvPicPr>
          <p:cNvPr id="39" name="Picture 3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3B1B7B1-6646-42F2-B9F7-FFA7D1E007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7569" y="1588501"/>
            <a:ext cx="874144" cy="819906"/>
          </a:xfrm>
          <a:prstGeom prst="rect">
            <a:avLst/>
          </a:prstGeom>
        </p:spPr>
      </p:pic>
      <p:pic>
        <p:nvPicPr>
          <p:cNvPr id="41" name="Picture 41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16D7003F-0899-4EC1-B8DD-9D23D93253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5637" y="2751467"/>
            <a:ext cx="1340688" cy="1311934"/>
          </a:xfrm>
          <a:prstGeom prst="rect">
            <a:avLst/>
          </a:prstGeom>
        </p:spPr>
      </p:pic>
      <p:pic>
        <p:nvPicPr>
          <p:cNvPr id="45" name="Picture 4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0A189A4-828D-464F-9AA6-4DB33F4789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08210" y="533399"/>
            <a:ext cx="902899" cy="802258"/>
          </a:xfrm>
          <a:prstGeom prst="rect">
            <a:avLst/>
          </a:prstGeom>
        </p:spPr>
      </p:pic>
      <p:pic>
        <p:nvPicPr>
          <p:cNvPr id="47" name="Picture 4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852C956-5FC1-43ED-89BD-E52EC75041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059" y="545619"/>
            <a:ext cx="989163" cy="777815"/>
          </a:xfrm>
          <a:prstGeom prst="rect">
            <a:avLst/>
          </a:prstGeom>
        </p:spPr>
      </p:pic>
      <p:pic>
        <p:nvPicPr>
          <p:cNvPr id="49" name="Picture 4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35BB7BB-65DF-48AE-8F40-564998E6EA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6060" y="560267"/>
            <a:ext cx="748522" cy="7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9C8D-F004-4547-8308-BA3517BC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4" y="2669875"/>
            <a:ext cx="2979230" cy="1286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ADDITIONAL FEATURE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C3B90F-E244-4CD2-A3E4-A947E0B0D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776" y="4688455"/>
            <a:ext cx="1837427" cy="1779918"/>
          </a:xfrm>
          <a:prstGeom prst="rect">
            <a:avLst/>
          </a:prstGeom>
        </p:spPr>
      </p:pic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F28EB4E-B05C-46AF-B820-477130C15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777" y="2675626"/>
            <a:ext cx="1578636" cy="1607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3E66E-009D-4657-99C8-85198F93E698}"/>
              </a:ext>
            </a:extLst>
          </p:cNvPr>
          <p:cNvSpPr txBox="1"/>
          <p:nvPr/>
        </p:nvSpPr>
        <p:spPr>
          <a:xfrm>
            <a:off x="7700512" y="1101306"/>
            <a:ext cx="19022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CHARTS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EBF9A-8A7E-4C6B-9944-C527C9503A7B}"/>
              </a:ext>
            </a:extLst>
          </p:cNvPr>
          <p:cNvSpPr txBox="1"/>
          <p:nvPr/>
        </p:nvSpPr>
        <p:spPr>
          <a:xfrm>
            <a:off x="7555841" y="3170747"/>
            <a:ext cx="31836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000000"/>
                </a:solidFill>
              </a:rPr>
              <a:t>NOTIFICATIONS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8EA78-72CD-4F7F-A198-104697E42DC3}"/>
              </a:ext>
            </a:extLst>
          </p:cNvPr>
          <p:cNvSpPr txBox="1"/>
          <p:nvPr/>
        </p:nvSpPr>
        <p:spPr>
          <a:xfrm>
            <a:off x="8101282" y="5082037"/>
            <a:ext cx="16361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bg1"/>
                </a:solidFill>
              </a:rPr>
              <a:t>THEME</a:t>
            </a:r>
          </a:p>
        </p:txBody>
      </p:sp>
      <p:pic>
        <p:nvPicPr>
          <p:cNvPr id="1028" name="Picture 4" descr="Image result for pie chart png image&quot;">
            <a:extLst>
              <a:ext uri="{FF2B5EF4-FFF2-40B4-BE49-F238E27FC236}">
                <a16:creationId xmlns:a16="http://schemas.microsoft.com/office/drawing/2014/main" id="{0FD6ABAE-5D8A-424A-909B-35CA759E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34" y="468856"/>
            <a:ext cx="1837427" cy="18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54F5B-9312-42AD-B578-5062F69C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9C8D-F004-4547-8308-BA3517BC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02" y="3086818"/>
            <a:ext cx="2317872" cy="682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TOKEN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8BDDF53-07D5-4588-8B3B-A35A88602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4551" y="1718033"/>
            <a:ext cx="5388633" cy="39107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3F737-2045-44C2-A155-876B5720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40</TotalTime>
  <Words>112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IMPACT END TERM </vt:lpstr>
      <vt:lpstr>PROJECT ALLOTMENT PORTAL </vt:lpstr>
      <vt:lpstr>PROCESS FLOW</vt:lpstr>
      <vt:lpstr>DATA MODEL</vt:lpstr>
      <vt:lpstr>PowerPoint Presentation</vt:lpstr>
      <vt:lpstr>PowerPoint Presentation</vt:lpstr>
      <vt:lpstr>LAYERS</vt:lpstr>
      <vt:lpstr>ADDITIONAL FEATURE</vt:lpstr>
      <vt:lpstr>TOKEN</vt:lpstr>
      <vt:lpstr>TESTING</vt:lpstr>
      <vt:lpstr>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Srinivasan, Aditya</cp:lastModifiedBy>
  <cp:revision>317</cp:revision>
  <dcterms:created xsi:type="dcterms:W3CDTF">2020-01-28T18:43:30Z</dcterms:created>
  <dcterms:modified xsi:type="dcterms:W3CDTF">2020-02-04T13:16:25Z</dcterms:modified>
</cp:coreProperties>
</file>