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03" r:id="rId10"/>
    <p:sldId id="1286" r:id="rId11"/>
    <p:sldId id="1287" r:id="rId12"/>
    <p:sldId id="1292" r:id="rId13"/>
    <p:sldId id="1293" r:id="rId14"/>
    <p:sldId id="1294" r:id="rId15"/>
    <p:sldId id="1295" r:id="rId16"/>
    <p:sldId id="1297" r:id="rId17"/>
    <p:sldId id="1288" r:id="rId18"/>
    <p:sldId id="1249" r:id="rId19"/>
  </p:sldIdLst>
  <p:sldSz cx="9144000" cy="5143500" type="screen16x9"/>
  <p:notesSz cx="6858000" cy="9144000"/>
  <p:custShowLst>
    <p:custShow name="Custom Show 1" id="0">
      <p:sldLst>
        <p:sld r:id="rId3"/>
        <p:sld r:id="rId6"/>
        <p:sld r:id="rId7"/>
        <p:sld r:id="rId8"/>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87" d="100"/>
          <a:sy n="87" d="100"/>
        </p:scale>
        <p:origin x="1056" y="8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customXml" Target="../customXml/item3.xml"/><Relationship Id="rId24" Type="http://schemas.openxmlformats.org/officeDocument/2006/relationships/customXml" Target="../customXml/item2.xml"/><Relationship Id="rId23" Type="http://schemas.openxmlformats.org/officeDocument/2006/relationships/customXml" Target="../customXml/item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9.png"/><Relationship Id="rId6" Type="http://schemas.openxmlformats.org/officeDocument/2006/relationships/image" Target="../media/image8.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095095" y="3956068"/>
            <a:ext cx="2095554"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:Adhavan</a:t>
            </a:r>
            <a:endParaRPr lang="en-US" sz="1100" dirty="0">
              <a:solidFill>
                <a:schemeClr val="tx1"/>
              </a:solidFill>
            </a:endParaRPr>
          </a:p>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a:t>
            </a: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ID </a:t>
            </a: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:720921243003</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panose="020B0604020202020204"/>
                <a:ea typeface="Arial" panose="020B0604020202020204"/>
                <a:cs typeface="Arial" panose="020B0604020202020204"/>
                <a:sym typeface="Arial" panose="020B0604020202020204"/>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endParaRPr lang="en-US"/>
          </a:p>
        </p:txBody>
      </p:sp>
      <p:pic>
        <p:nvPicPr>
          <p:cNvPr id="4" name="Picture 3"/>
          <p:cNvPicPr>
            <a:picLocks noChangeAspect="1"/>
          </p:cNvPicPr>
          <p:nvPr/>
        </p:nvPicPr>
        <p:blipFill>
          <a:blip r:embed="rId1"/>
          <a:stretch>
            <a:fillRect/>
          </a:stretch>
        </p:blipFill>
        <p:spPr>
          <a:xfrm>
            <a:off x="846194" y="1065075"/>
            <a:ext cx="7451612" cy="374523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User-Profile</a:t>
            </a:r>
            <a:endParaRPr lang="en-US" b="1" dirty="0"/>
          </a:p>
        </p:txBody>
      </p:sp>
      <p:pic>
        <p:nvPicPr>
          <p:cNvPr id="3" name="Picture 2"/>
          <p:cNvPicPr>
            <a:picLocks noChangeAspect="1"/>
          </p:cNvPicPr>
          <p:nvPr/>
        </p:nvPicPr>
        <p:blipFill>
          <a:blip r:embed="rId1"/>
          <a:stretch>
            <a:fillRect/>
          </a:stretch>
        </p:blipFill>
        <p:spPr>
          <a:xfrm>
            <a:off x="1001826" y="1146822"/>
            <a:ext cx="7249206" cy="362191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Admin-Page</a:t>
            </a:r>
            <a:endParaRPr lang="en-US" b="1" dirty="0"/>
          </a:p>
        </p:txBody>
      </p:sp>
      <p:pic>
        <p:nvPicPr>
          <p:cNvPr id="3" name="Picture 2"/>
          <p:cNvPicPr>
            <a:picLocks noChangeAspect="1"/>
          </p:cNvPicPr>
          <p:nvPr/>
        </p:nvPicPr>
        <p:blipFill>
          <a:blip r:embed="rId1"/>
          <a:stretch>
            <a:fillRect/>
          </a:stretch>
        </p:blipFill>
        <p:spPr>
          <a:xfrm>
            <a:off x="1219315" y="1180964"/>
            <a:ext cx="6704919" cy="356962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endParaRPr lang="en-US" b="1"/>
          </a:p>
        </p:txBody>
      </p:sp>
      <p:pic>
        <p:nvPicPr>
          <p:cNvPr id="3" name="Picture 2"/>
          <p:cNvPicPr>
            <a:picLocks noChangeAspect="1"/>
          </p:cNvPicPr>
          <p:nvPr/>
        </p:nvPicPr>
        <p:blipFill>
          <a:blip r:embed="rId1"/>
          <a:stretch>
            <a:fillRect/>
          </a:stretch>
        </p:blipFill>
        <p:spPr>
          <a:xfrm>
            <a:off x="1054253" y="1198562"/>
            <a:ext cx="7168203" cy="339853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endParaRPr lang="en-US" b="1"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endParaRPr lang="en-US" b="0" i="0" dirty="0">
              <a:solidFill>
                <a:srgbClr val="0D0D0D"/>
              </a:solidFill>
              <a:effectLst/>
              <a:highlight>
                <a:srgbClr val="FFFFFF"/>
              </a:highlight>
              <a:latin typeface="Söhne"/>
            </a:endParaRPr>
          </a:p>
          <a:p>
            <a:pPr algn="l"/>
            <a:r>
              <a:rPr lang="en-US" b="1" i="0" dirty="0">
                <a:solidFill>
                  <a:srgbClr val="0D0D0D"/>
                </a:solidFill>
                <a:effectLst/>
                <a:highlight>
                  <a:srgbClr val="FFFFFF"/>
                </a:highlight>
                <a:latin typeface="Söhne"/>
              </a:rPr>
              <a:t>2. Enhanced Collaboration Features</a:t>
            </a:r>
            <a:endParaRPr lang="en-US" b="1"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endParaRPr lang="en-US" b="0" i="0" dirty="0">
              <a:solidFill>
                <a:srgbClr val="0D0D0D"/>
              </a:solidFill>
              <a:effectLst/>
              <a:highlight>
                <a:srgbClr val="FFFFFF"/>
              </a:highlight>
              <a:latin typeface="Söhne"/>
            </a:endParaRPr>
          </a:p>
          <a:p>
            <a:pPr algn="l"/>
            <a:r>
              <a:rPr lang="en-US" b="1" i="0" dirty="0">
                <a:solidFill>
                  <a:srgbClr val="0D0D0D"/>
                </a:solidFill>
                <a:effectLst/>
                <a:highlight>
                  <a:srgbClr val="FFFFFF"/>
                </a:highlight>
                <a:latin typeface="Söhne"/>
              </a:rPr>
              <a:t>3. Integration with External Platforms</a:t>
            </a:r>
            <a:endParaRPr lang="en-US" b="1"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endParaRPr lang="en-US" b="0" i="0" dirty="0">
              <a:solidFill>
                <a:srgbClr val="0D0D0D"/>
              </a:solidFill>
              <a:effectLst/>
              <a:highlight>
                <a:srgbClr val="FFFFFF"/>
              </a:highlight>
              <a:latin typeface="Söhne"/>
            </a:endParaRP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Box 2"/>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kumimoji="0" lang="en-US" altLang="en-US" sz="1400" b="0" i="0" u="none" strike="noStrike" cap="none" normalizeH="0" baseline="0" dirty="0">
              <a:ln>
                <a:noFill/>
              </a:ln>
              <a:solidFill>
                <a:schemeClr val="tx1"/>
              </a:solidFill>
              <a:effectLst/>
              <a:latin typeface="Arial" panose="020B0604020202020204" pitchFamily="34" charset="0"/>
            </a:endParaRP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endParaRPr lang="en-IN" sz="1000" dirty="0">
              <a:solidFill>
                <a:schemeClr val="tx1"/>
              </a:solidFill>
            </a:endParaRPr>
          </a:p>
        </p:txBody>
      </p:sp>
      <p:sp>
        <p:nvSpPr>
          <p:cNvPr id="2" name="TextBox 1"/>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Box 3"/>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:google</a:t>
            </a:r>
            <a:endParaRPr lang="en-IN" sz="1000" dirty="0">
              <a:solidFill>
                <a:schemeClr val="tx1"/>
              </a:solidFill>
            </a:endParaRPr>
          </a:p>
        </p:txBody>
      </p:sp>
      <p:pic>
        <p:nvPicPr>
          <p:cNvPr id="5" name="Picture 4"/>
          <p:cNvPicPr>
            <a:picLocks noChangeAspect="1"/>
          </p:cNvPicPr>
          <p:nvPr/>
        </p:nvPicPr>
        <p:blipFill>
          <a:blip r:embed="rId1"/>
          <a:stretch>
            <a:fillRect/>
          </a:stretch>
        </p:blipFill>
        <p:spPr>
          <a:xfrm>
            <a:off x="1514474" y="1004393"/>
            <a:ext cx="5283003" cy="351856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GPT 4</a:t>
            </a:r>
            <a:endParaRPr lang="en-IN" sz="1000" dirty="0">
              <a:solidFill>
                <a:schemeClr val="tx1"/>
              </a:solidFill>
            </a:endParaRPr>
          </a:p>
        </p:txBody>
      </p:sp>
      <p:sp>
        <p:nvSpPr>
          <p:cNvPr id="4" name="TextBox 3"/>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endParaRPr lang="en-US" b="0" i="0" dirty="0">
              <a:solidFill>
                <a:srgbClr val="0D0D0D"/>
              </a:solidFill>
              <a:effectLst/>
              <a:highlight>
                <a:srgbClr val="FFFFFF"/>
              </a:highlight>
              <a:latin typeface="Söhne"/>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:GPT 4</a:t>
            </a:r>
            <a:endParaRPr lang="en-IN" sz="1000" dirty="0">
              <a:solidFill>
                <a:schemeClr val="tx1"/>
              </a:solidFill>
            </a:endParaRPr>
          </a:p>
        </p:txBody>
      </p:sp>
      <p:sp>
        <p:nvSpPr>
          <p:cNvPr id="5" name="TextBox 4"/>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endParaRPr lang="en-US" b="0" i="0" dirty="0">
              <a:solidFill>
                <a:srgbClr val="0D0D0D"/>
              </a:solidFill>
              <a:effectLst/>
              <a:highlight>
                <a:srgbClr val="FFFFFF"/>
              </a:highligh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pic>
        <p:nvPicPr>
          <p:cNvPr id="4" name="Picture 3"/>
          <p:cNvPicPr>
            <a:picLocks noChangeAspect="1"/>
          </p:cNvPicPr>
          <p:nvPr/>
        </p:nvPicPr>
        <p:blipFill>
          <a:blip r:embed="rId1"/>
          <a:stretch>
            <a:fillRect/>
          </a:stretch>
        </p:blipFill>
        <p:spPr>
          <a:xfrm>
            <a:off x="554191" y="1062831"/>
            <a:ext cx="7168203" cy="3398539"/>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0</TotalTime>
  <Words>7460</Words>
  <Application>WPS Presentation</Application>
  <PresentationFormat>On-screen Show (16:9)</PresentationFormat>
  <Paragraphs>116</Paragraphs>
  <Slides>16</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16</vt:i4>
      </vt:variant>
      <vt:variant>
        <vt:lpstr>自定义放映</vt:lpstr>
      </vt:variant>
      <vt:variant>
        <vt:i4>1</vt:i4>
      </vt:variant>
    </vt:vector>
  </HeadingPairs>
  <TitlesOfParts>
    <vt:vector size="31" baseType="lpstr">
      <vt:lpstr>Arial</vt:lpstr>
      <vt:lpstr>SimSun</vt:lpstr>
      <vt:lpstr>Wingdings</vt:lpstr>
      <vt:lpstr>Arial</vt:lpstr>
      <vt:lpstr>Calibri</vt:lpstr>
      <vt:lpstr>Arial MT</vt:lpstr>
      <vt:lpstr>Times New Roman</vt:lpstr>
      <vt:lpstr>Poppins</vt:lpstr>
      <vt:lpstr>Segoe Print</vt:lpstr>
      <vt:lpstr>Söhne</vt:lpstr>
      <vt:lpstr>Times New Roman</vt:lpstr>
      <vt:lpstr>Microsoft YaHei</vt:lpstr>
      <vt:lpstr>Arial Unicode MS</vt:lpstr>
      <vt:lpstr>Simple Light</vt:lpstr>
      <vt:lpstr>PowerPoint 演示文稿</vt:lpstr>
      <vt:lpstr>PowerPoint 演示文稿</vt:lpstr>
      <vt:lpstr>Abstract</vt:lpstr>
      <vt:lpstr>Problem Statement</vt:lpstr>
      <vt:lpstr>Project Overview</vt:lpstr>
      <vt:lpstr>Proposed Solution</vt:lpstr>
      <vt:lpstr>PowerPoint 演示文稿</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Adhavan</cp:lastModifiedBy>
  <cp:revision>11</cp:revision>
  <dcterms:created xsi:type="dcterms:W3CDTF">2024-04-10T04:35:33Z</dcterms:created>
  <dcterms:modified xsi:type="dcterms:W3CDTF">2024-04-10T04:36:25Z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A944EA6D79694D688BE04AECD5B1B148_12</vt:lpwstr>
  </property>
  <property fmtid="{D5CDD505-2E9C-101B-9397-08002B2CF9AE}" pid="4" name="KSOProductBuildVer">
    <vt:lpwstr>1033-12.2.0.13472</vt:lpwstr>
  </property>
</Properties>
</file>