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Time Series Stock Market Forecasting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ARIMA, Prophet, and LSTM | Data Analytics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Analyze and forecast stock market trends using time series models such as ARIMA, Prophet, and LSTM.</a:t>
            </a:r>
          </a:p>
          <a:p/>
          <a:p>
            <a:r>
              <a:t>Goals:</a:t>
            </a:r>
          </a:p>
          <a:p>
            <a:r>
              <a:t>- Understand trends and seasonality</a:t>
            </a:r>
          </a:p>
          <a:p>
            <a:r>
              <a:t>- Forecast future stock prices</a:t>
            </a:r>
          </a:p>
          <a:p>
            <a:r>
              <a:t>- Compare model performances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Languages &amp; Libraries:</a:t>
            </a:r>
          </a:p>
          <a:p>
            <a:r>
              <a:t>- Python (Pandas, NumPy, Matplotlib, Seaborn)</a:t>
            </a:r>
          </a:p>
          <a:p>
            <a:r>
              <a:t>- Statsmodels, Prophet</a:t>
            </a:r>
          </a:p>
          <a:p>
            <a:r>
              <a:t>- TensorFlow/Keras</a:t>
            </a:r>
          </a:p>
          <a:p/>
          <a:p>
            <a:r>
              <a:t>Visualization &amp; Deployment:</a:t>
            </a:r>
          </a:p>
          <a:p>
            <a:r>
              <a:t>- Plotly, Streamlit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 &amp;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Source: Yahoo Finance (via yfinance)</a:t>
            </a:r>
          </a:p>
          <a:p/>
          <a:p>
            <a:r>
              <a:t>Steps:</a:t>
            </a:r>
          </a:p>
          <a:p>
            <a:r>
              <a:t>- Downloaded AAPL stock data (2015–2024)</a:t>
            </a:r>
          </a:p>
          <a:p>
            <a:r>
              <a:t>- Handled missing values</a:t>
            </a:r>
          </a:p>
          <a:p>
            <a:r>
              <a:t>- Normalized for LSTM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ARIMA/SARIMA:</a:t>
            </a:r>
          </a:p>
          <a:p>
            <a:r>
              <a:t>- Captures linear patterns and seasonality</a:t>
            </a:r>
          </a:p>
          <a:p/>
          <a:p>
            <a:r>
              <a:t>Prophet:</a:t>
            </a:r>
          </a:p>
          <a:p>
            <a:r>
              <a:t>- Handles trend + seasonal effects with changepoints</a:t>
            </a:r>
          </a:p>
          <a:p/>
          <a:p>
            <a:r>
              <a:t>LSTM:</a:t>
            </a:r>
          </a:p>
          <a:p>
            <a:r>
              <a:t>- Deep learning model for sequence prediction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Metrics Used:</a:t>
            </a:r>
          </a:p>
          <a:p>
            <a:r>
              <a:t>- RMSE (Root Mean Squared Error)</a:t>
            </a:r>
          </a:p>
          <a:p>
            <a:r>
              <a:t>- MAE (Mean Absolute Error)</a:t>
            </a:r>
          </a:p>
          <a:p>
            <a:r>
              <a:t>- MAPE (Mean Absolute Percentage Error)</a:t>
            </a:r>
          </a:p>
          <a:p/>
          <a:p>
            <a:r>
              <a:t>LSTM showed highest accuracy for complex patterns, Prophet best for interpretability.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&amp;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Created an interactive dashboard using Streamlit</a:t>
            </a:r>
          </a:p>
          <a:p/>
          <a:p>
            <a:r>
              <a:t>Includes:</a:t>
            </a:r>
          </a:p>
          <a:p>
            <a:r>
              <a:t>- Line charts</a:t>
            </a:r>
          </a:p>
          <a:p>
            <a:r>
              <a:t>- Forecast plots</a:t>
            </a:r>
          </a:p>
          <a:p>
            <a:r>
              <a:t>- Model comparison visuals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Conclusion:</a:t>
            </a:r>
          </a:p>
          <a:p>
            <a:r>
              <a:t>- Time series models are effective for stock forecasting</a:t>
            </a:r>
          </a:p>
          <a:p/>
          <a:p>
            <a:r>
              <a:t>Future Work:</a:t>
            </a:r>
          </a:p>
          <a:p>
            <a:r>
              <a:t>- Use multivariate data</a:t>
            </a:r>
          </a:p>
          <a:p>
            <a:r>
              <a:t>- Integrate real-time streaming</a:t>
            </a:r>
          </a:p>
          <a:p>
            <a:r>
              <a:t>- Experiment with attention-based deep models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