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1" r:id="rId3"/>
    <p:sldId id="265" r:id="rId4"/>
    <p:sldId id="262" r:id="rId5"/>
    <p:sldId id="263" r:id="rId6"/>
    <p:sldId id="266" r:id="rId7"/>
    <p:sldId id="264"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96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heesh chopra" userId="6b9c6ccb3ca1c5b1" providerId="LiveId" clId="{7234EB62-4316-4E00-926A-08CAFD84C1E5}"/>
    <pc:docChg chg="modSld">
      <pc:chgData name="adheesh chopra" userId="6b9c6ccb3ca1c5b1" providerId="LiveId" clId="{7234EB62-4316-4E00-926A-08CAFD84C1E5}" dt="2023-02-22T10:34:51.434" v="71" actId="207"/>
      <pc:docMkLst>
        <pc:docMk/>
      </pc:docMkLst>
      <pc:sldChg chg="modSp">
        <pc:chgData name="adheesh chopra" userId="6b9c6ccb3ca1c5b1" providerId="LiveId" clId="{7234EB62-4316-4E00-926A-08CAFD84C1E5}" dt="2023-02-22T10:12:39.859" v="14" actId="20578"/>
        <pc:sldMkLst>
          <pc:docMk/>
          <pc:sldMk cId="778395819" sldId="256"/>
        </pc:sldMkLst>
        <pc:spChg chg="mod">
          <ac:chgData name="adheesh chopra" userId="6b9c6ccb3ca1c5b1" providerId="LiveId" clId="{7234EB62-4316-4E00-926A-08CAFD84C1E5}" dt="2023-02-22T10:12:39.859" v="14" actId="20578"/>
          <ac:spMkLst>
            <pc:docMk/>
            <pc:sldMk cId="778395819" sldId="256"/>
            <ac:spMk id="2" creationId="{B9E61FCA-A599-31BA-4FEF-E3903AE3DCCE}"/>
          </ac:spMkLst>
        </pc:spChg>
      </pc:sldChg>
      <pc:sldChg chg="modSp mod">
        <pc:chgData name="adheesh chopra" userId="6b9c6ccb3ca1c5b1" providerId="LiveId" clId="{7234EB62-4316-4E00-926A-08CAFD84C1E5}" dt="2023-02-22T10:14:24.361" v="67" actId="207"/>
        <pc:sldMkLst>
          <pc:docMk/>
          <pc:sldMk cId="3727961643" sldId="262"/>
        </pc:sldMkLst>
        <pc:spChg chg="mod">
          <ac:chgData name="adheesh chopra" userId="6b9c6ccb3ca1c5b1" providerId="LiveId" clId="{7234EB62-4316-4E00-926A-08CAFD84C1E5}" dt="2023-02-22T10:14:24.361" v="67" actId="207"/>
          <ac:spMkLst>
            <pc:docMk/>
            <pc:sldMk cId="3727961643" sldId="262"/>
            <ac:spMk id="2" creationId="{9FC01BEB-B2D9-2A04-20C2-D04EE7C258DE}"/>
          </ac:spMkLst>
        </pc:spChg>
      </pc:sldChg>
      <pc:sldChg chg="modSp mod">
        <pc:chgData name="adheesh chopra" userId="6b9c6ccb3ca1c5b1" providerId="LiveId" clId="{7234EB62-4316-4E00-926A-08CAFD84C1E5}" dt="2023-02-22T10:14:48.452" v="68" actId="207"/>
        <pc:sldMkLst>
          <pc:docMk/>
          <pc:sldMk cId="4151129096" sldId="263"/>
        </pc:sldMkLst>
        <pc:spChg chg="mod">
          <ac:chgData name="adheesh chopra" userId="6b9c6ccb3ca1c5b1" providerId="LiveId" clId="{7234EB62-4316-4E00-926A-08CAFD84C1E5}" dt="2023-02-22T10:14:48.452" v="68" actId="207"/>
          <ac:spMkLst>
            <pc:docMk/>
            <pc:sldMk cId="4151129096" sldId="263"/>
            <ac:spMk id="2" creationId="{C19488DB-6E53-B733-B5A1-1766692ACC26}"/>
          </ac:spMkLst>
        </pc:spChg>
      </pc:sldChg>
      <pc:sldChg chg="modSp mod">
        <pc:chgData name="adheesh chopra" userId="6b9c6ccb3ca1c5b1" providerId="LiveId" clId="{7234EB62-4316-4E00-926A-08CAFD84C1E5}" dt="2023-02-22T10:15:01.694" v="69" actId="207"/>
        <pc:sldMkLst>
          <pc:docMk/>
          <pc:sldMk cId="167468878" sldId="264"/>
        </pc:sldMkLst>
        <pc:spChg chg="mod">
          <ac:chgData name="adheesh chopra" userId="6b9c6ccb3ca1c5b1" providerId="LiveId" clId="{7234EB62-4316-4E00-926A-08CAFD84C1E5}" dt="2023-02-22T10:15:01.694" v="69" actId="207"/>
          <ac:spMkLst>
            <pc:docMk/>
            <pc:sldMk cId="167468878" sldId="264"/>
            <ac:spMk id="2" creationId="{88E06EB8-E705-F92D-F1D8-F4D8EB35AE09}"/>
          </ac:spMkLst>
        </pc:spChg>
      </pc:sldChg>
      <pc:sldChg chg="modSp mod">
        <pc:chgData name="adheesh chopra" userId="6b9c6ccb3ca1c5b1" providerId="LiveId" clId="{7234EB62-4316-4E00-926A-08CAFD84C1E5}" dt="2023-02-22T10:14:09.295" v="66" actId="20577"/>
        <pc:sldMkLst>
          <pc:docMk/>
          <pc:sldMk cId="3638025588" sldId="265"/>
        </pc:sldMkLst>
        <pc:spChg chg="mod">
          <ac:chgData name="adheesh chopra" userId="6b9c6ccb3ca1c5b1" providerId="LiveId" clId="{7234EB62-4316-4E00-926A-08CAFD84C1E5}" dt="2023-02-22T10:14:09.295" v="66" actId="20577"/>
          <ac:spMkLst>
            <pc:docMk/>
            <pc:sldMk cId="3638025588" sldId="265"/>
            <ac:spMk id="2" creationId="{F4570CE0-6745-C6AC-8985-9FCF57D709D4}"/>
          </ac:spMkLst>
        </pc:spChg>
        <pc:spChg chg="mod">
          <ac:chgData name="adheesh chopra" userId="6b9c6ccb3ca1c5b1" providerId="LiveId" clId="{7234EB62-4316-4E00-926A-08CAFD84C1E5}" dt="2023-02-22T10:11:51.323" v="12" actId="20577"/>
          <ac:spMkLst>
            <pc:docMk/>
            <pc:sldMk cId="3638025588" sldId="265"/>
            <ac:spMk id="3" creationId="{9008B5A3-4EB8-2048-73D7-66BFAC00FB30}"/>
          </ac:spMkLst>
        </pc:spChg>
      </pc:sldChg>
      <pc:sldChg chg="modSp mod">
        <pc:chgData name="adheesh chopra" userId="6b9c6ccb3ca1c5b1" providerId="LiveId" clId="{7234EB62-4316-4E00-926A-08CAFD84C1E5}" dt="2023-02-22T10:34:51.434" v="71" actId="207"/>
        <pc:sldMkLst>
          <pc:docMk/>
          <pc:sldMk cId="639299978" sldId="266"/>
        </pc:sldMkLst>
        <pc:spChg chg="mod">
          <ac:chgData name="adheesh chopra" userId="6b9c6ccb3ca1c5b1" providerId="LiveId" clId="{7234EB62-4316-4E00-926A-08CAFD84C1E5}" dt="2023-02-22T10:34:51.434" v="71" actId="207"/>
          <ac:spMkLst>
            <pc:docMk/>
            <pc:sldMk cId="639299978" sldId="266"/>
            <ac:spMk id="2" creationId="{8C122C6F-4CFF-D289-F4F5-556E38A46878}"/>
          </ac:spMkLst>
        </pc:spChg>
        <pc:spChg chg="mod">
          <ac:chgData name="adheesh chopra" userId="6b9c6ccb3ca1c5b1" providerId="LiveId" clId="{7234EB62-4316-4E00-926A-08CAFD84C1E5}" dt="2023-02-22T10:12:20.399" v="13" actId="12"/>
          <ac:spMkLst>
            <pc:docMk/>
            <pc:sldMk cId="639299978" sldId="266"/>
            <ac:spMk id="3" creationId="{E5793108-B746-AFFD-A131-A24EC2ABF558}"/>
          </ac:spMkLst>
        </pc:spChg>
      </pc:sldChg>
      <pc:sldChg chg="modSp mod">
        <pc:chgData name="adheesh chopra" userId="6b9c6ccb3ca1c5b1" providerId="LiveId" clId="{7234EB62-4316-4E00-926A-08CAFD84C1E5}" dt="2023-02-22T10:15:10.907" v="70" actId="207"/>
        <pc:sldMkLst>
          <pc:docMk/>
          <pc:sldMk cId="4274942081" sldId="267"/>
        </pc:sldMkLst>
        <pc:spChg chg="mod">
          <ac:chgData name="adheesh chopra" userId="6b9c6ccb3ca1c5b1" providerId="LiveId" clId="{7234EB62-4316-4E00-926A-08CAFD84C1E5}" dt="2023-02-22T10:15:10.907" v="70" actId="207"/>
          <ac:spMkLst>
            <pc:docMk/>
            <pc:sldMk cId="4274942081" sldId="267"/>
            <ac:spMk id="2" creationId="{65BABF2F-84EF-CF01-E28B-BC388987236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CF0C7A-B360-4F03-B627-F98159FA196C}"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AA8F384-E19D-4641-A4C9-3CE4E4F2EFC5}" type="slidenum">
              <a:rPr lang="en-IN" smtClean="0"/>
              <a:t>‹#›</a:t>
            </a:fld>
            <a:endParaRPr lang="en-IN"/>
          </a:p>
        </p:txBody>
      </p:sp>
    </p:spTree>
    <p:extLst>
      <p:ext uri="{BB962C8B-B14F-4D97-AF65-F5344CB8AC3E}">
        <p14:creationId xmlns:p14="http://schemas.microsoft.com/office/powerpoint/2010/main" val="3479579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CF0C7A-B360-4F03-B627-F98159FA196C}"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AA8F384-E19D-4641-A4C9-3CE4E4F2EFC5}" type="slidenum">
              <a:rPr lang="en-IN" smtClean="0"/>
              <a:t>‹#›</a:t>
            </a:fld>
            <a:endParaRPr lang="en-IN"/>
          </a:p>
        </p:txBody>
      </p:sp>
    </p:spTree>
    <p:extLst>
      <p:ext uri="{BB962C8B-B14F-4D97-AF65-F5344CB8AC3E}">
        <p14:creationId xmlns:p14="http://schemas.microsoft.com/office/powerpoint/2010/main" val="2095204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CF0C7A-B360-4F03-B627-F98159FA196C}"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AA8F384-E19D-4641-A4C9-3CE4E4F2EFC5}"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37761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ECF0C7A-B360-4F03-B627-F98159FA196C}" type="datetimeFigureOut">
              <a:rPr lang="en-IN" smtClean="0"/>
              <a:t>22-02-2023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A8F384-E19D-4641-A4C9-3CE4E4F2EFC5}" type="slidenum">
              <a:rPr lang="en-IN" smtClean="0"/>
              <a:t>‹#›</a:t>
            </a:fld>
            <a:endParaRPr lang="en-IN"/>
          </a:p>
        </p:txBody>
      </p:sp>
    </p:spTree>
    <p:extLst>
      <p:ext uri="{BB962C8B-B14F-4D97-AF65-F5344CB8AC3E}">
        <p14:creationId xmlns:p14="http://schemas.microsoft.com/office/powerpoint/2010/main" val="593747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ECF0C7A-B360-4F03-B627-F98159FA196C}" type="datetimeFigureOut">
              <a:rPr lang="en-IN" smtClean="0"/>
              <a:t>22-02-2023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A8F384-E19D-4641-A4C9-3CE4E4F2EFC5}"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20435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ECF0C7A-B360-4F03-B627-F98159FA196C}" type="datetimeFigureOut">
              <a:rPr lang="en-IN" smtClean="0"/>
              <a:t>22-02-2023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A8F384-E19D-4641-A4C9-3CE4E4F2EFC5}" type="slidenum">
              <a:rPr lang="en-IN" smtClean="0"/>
              <a:t>‹#›</a:t>
            </a:fld>
            <a:endParaRPr lang="en-IN"/>
          </a:p>
        </p:txBody>
      </p:sp>
    </p:spTree>
    <p:extLst>
      <p:ext uri="{BB962C8B-B14F-4D97-AF65-F5344CB8AC3E}">
        <p14:creationId xmlns:p14="http://schemas.microsoft.com/office/powerpoint/2010/main" val="532488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CF0C7A-B360-4F03-B627-F98159FA196C}"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AA8F384-E19D-4641-A4C9-3CE4E4F2EFC5}" type="slidenum">
              <a:rPr lang="en-IN" smtClean="0"/>
              <a:t>‹#›</a:t>
            </a:fld>
            <a:endParaRPr lang="en-IN"/>
          </a:p>
        </p:txBody>
      </p:sp>
    </p:spTree>
    <p:extLst>
      <p:ext uri="{BB962C8B-B14F-4D97-AF65-F5344CB8AC3E}">
        <p14:creationId xmlns:p14="http://schemas.microsoft.com/office/powerpoint/2010/main" val="28967242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CF0C7A-B360-4F03-B627-F98159FA196C}"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AA8F384-E19D-4641-A4C9-3CE4E4F2EFC5}" type="slidenum">
              <a:rPr lang="en-IN" smtClean="0"/>
              <a:t>‹#›</a:t>
            </a:fld>
            <a:endParaRPr lang="en-IN"/>
          </a:p>
        </p:txBody>
      </p:sp>
    </p:spTree>
    <p:extLst>
      <p:ext uri="{BB962C8B-B14F-4D97-AF65-F5344CB8AC3E}">
        <p14:creationId xmlns:p14="http://schemas.microsoft.com/office/powerpoint/2010/main" val="733805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CF0C7A-B360-4F03-B627-F98159FA196C}"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AA8F384-E19D-4641-A4C9-3CE4E4F2EFC5}" type="slidenum">
              <a:rPr lang="en-IN" smtClean="0"/>
              <a:t>‹#›</a:t>
            </a:fld>
            <a:endParaRPr lang="en-IN"/>
          </a:p>
        </p:txBody>
      </p:sp>
    </p:spTree>
    <p:extLst>
      <p:ext uri="{BB962C8B-B14F-4D97-AF65-F5344CB8AC3E}">
        <p14:creationId xmlns:p14="http://schemas.microsoft.com/office/powerpoint/2010/main" val="415862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CF0C7A-B360-4F03-B627-F98159FA196C}"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AA8F384-E19D-4641-A4C9-3CE4E4F2EFC5}" type="slidenum">
              <a:rPr lang="en-IN" smtClean="0"/>
              <a:t>‹#›</a:t>
            </a:fld>
            <a:endParaRPr lang="en-IN"/>
          </a:p>
        </p:txBody>
      </p:sp>
    </p:spTree>
    <p:extLst>
      <p:ext uri="{BB962C8B-B14F-4D97-AF65-F5344CB8AC3E}">
        <p14:creationId xmlns:p14="http://schemas.microsoft.com/office/powerpoint/2010/main" val="3536790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CF0C7A-B360-4F03-B627-F98159FA196C}" type="datetimeFigureOut">
              <a:rPr lang="en-IN" smtClean="0"/>
              <a:t>22-02-2023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AA8F384-E19D-4641-A4C9-3CE4E4F2EFC5}" type="slidenum">
              <a:rPr lang="en-IN" smtClean="0"/>
              <a:t>‹#›</a:t>
            </a:fld>
            <a:endParaRPr lang="en-IN"/>
          </a:p>
        </p:txBody>
      </p:sp>
    </p:spTree>
    <p:extLst>
      <p:ext uri="{BB962C8B-B14F-4D97-AF65-F5344CB8AC3E}">
        <p14:creationId xmlns:p14="http://schemas.microsoft.com/office/powerpoint/2010/main" val="3033247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CF0C7A-B360-4F03-B627-F98159FA196C}" type="datetimeFigureOut">
              <a:rPr lang="en-IN" smtClean="0"/>
              <a:t>22-02-2023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AA8F384-E19D-4641-A4C9-3CE4E4F2EFC5}" type="slidenum">
              <a:rPr lang="en-IN" smtClean="0"/>
              <a:t>‹#›</a:t>
            </a:fld>
            <a:endParaRPr lang="en-IN"/>
          </a:p>
        </p:txBody>
      </p:sp>
    </p:spTree>
    <p:extLst>
      <p:ext uri="{BB962C8B-B14F-4D97-AF65-F5344CB8AC3E}">
        <p14:creationId xmlns:p14="http://schemas.microsoft.com/office/powerpoint/2010/main" val="694460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CF0C7A-B360-4F03-B627-F98159FA196C}" type="datetimeFigureOut">
              <a:rPr lang="en-IN" smtClean="0"/>
              <a:t>22-02-2023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AA8F384-E19D-4641-A4C9-3CE4E4F2EFC5}" type="slidenum">
              <a:rPr lang="en-IN" smtClean="0"/>
              <a:t>‹#›</a:t>
            </a:fld>
            <a:endParaRPr lang="en-IN"/>
          </a:p>
        </p:txBody>
      </p:sp>
    </p:spTree>
    <p:extLst>
      <p:ext uri="{BB962C8B-B14F-4D97-AF65-F5344CB8AC3E}">
        <p14:creationId xmlns:p14="http://schemas.microsoft.com/office/powerpoint/2010/main" val="4197583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CF0C7A-B360-4F03-B627-F98159FA196C}" type="datetimeFigureOut">
              <a:rPr lang="en-IN" smtClean="0"/>
              <a:t>22-02-2023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AA8F384-E19D-4641-A4C9-3CE4E4F2EFC5}" type="slidenum">
              <a:rPr lang="en-IN" smtClean="0"/>
              <a:t>‹#›</a:t>
            </a:fld>
            <a:endParaRPr lang="en-IN"/>
          </a:p>
        </p:txBody>
      </p:sp>
    </p:spTree>
    <p:extLst>
      <p:ext uri="{BB962C8B-B14F-4D97-AF65-F5344CB8AC3E}">
        <p14:creationId xmlns:p14="http://schemas.microsoft.com/office/powerpoint/2010/main" val="2921149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CF0C7A-B360-4F03-B627-F98159FA196C}" type="datetimeFigureOut">
              <a:rPr lang="en-IN" smtClean="0"/>
              <a:t>22-02-2023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AA8F384-E19D-4641-A4C9-3CE4E4F2EFC5}" type="slidenum">
              <a:rPr lang="en-IN" smtClean="0"/>
              <a:t>‹#›</a:t>
            </a:fld>
            <a:endParaRPr lang="en-IN"/>
          </a:p>
        </p:txBody>
      </p:sp>
    </p:spTree>
    <p:extLst>
      <p:ext uri="{BB962C8B-B14F-4D97-AF65-F5344CB8AC3E}">
        <p14:creationId xmlns:p14="http://schemas.microsoft.com/office/powerpoint/2010/main" val="511970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CF0C7A-B360-4F03-B627-F98159FA196C}" type="datetimeFigureOut">
              <a:rPr lang="en-IN" smtClean="0"/>
              <a:t>22-02-2023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AA8F384-E19D-4641-A4C9-3CE4E4F2EFC5}" type="slidenum">
              <a:rPr lang="en-IN" smtClean="0"/>
              <a:t>‹#›</a:t>
            </a:fld>
            <a:endParaRPr lang="en-IN"/>
          </a:p>
        </p:txBody>
      </p:sp>
    </p:spTree>
    <p:extLst>
      <p:ext uri="{BB962C8B-B14F-4D97-AF65-F5344CB8AC3E}">
        <p14:creationId xmlns:p14="http://schemas.microsoft.com/office/powerpoint/2010/main" val="4077578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ECF0C7A-B360-4F03-B627-F98159FA196C}" type="datetimeFigureOut">
              <a:rPr lang="en-IN" smtClean="0"/>
              <a:t>22-02-2023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AA8F384-E19D-4641-A4C9-3CE4E4F2EFC5}" type="slidenum">
              <a:rPr lang="en-IN" smtClean="0"/>
              <a:t>‹#›</a:t>
            </a:fld>
            <a:endParaRPr lang="en-IN"/>
          </a:p>
        </p:txBody>
      </p:sp>
    </p:spTree>
    <p:extLst>
      <p:ext uri="{BB962C8B-B14F-4D97-AF65-F5344CB8AC3E}">
        <p14:creationId xmlns:p14="http://schemas.microsoft.com/office/powerpoint/2010/main" val="286968525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61FCA-A599-31BA-4FEF-E3903AE3DCCE}"/>
              </a:ext>
            </a:extLst>
          </p:cNvPr>
          <p:cNvSpPr>
            <a:spLocks noGrp="1"/>
          </p:cNvSpPr>
          <p:nvPr>
            <p:ph type="ctrTitle"/>
          </p:nvPr>
        </p:nvSpPr>
        <p:spPr/>
        <p:txBody>
          <a:bodyPr>
            <a:normAutofit/>
          </a:bodyPr>
          <a:lstStyle/>
          <a:p>
            <a:r>
              <a:rPr lang="en-IN" sz="2000" b="1" dirty="0">
                <a:latin typeface="Times New Roman" panose="02020603050405020304" pitchFamily="18" charset="0"/>
                <a:cs typeface="Times New Roman" panose="02020603050405020304" pitchFamily="18" charset="0"/>
              </a:rPr>
              <a:t>MODEL INSTITUTE OF ENGENEERING AND TECHNOLOGY, JAMMU</a:t>
            </a:r>
            <a:br>
              <a:rPr lang="en-IN" sz="2000" b="1" dirty="0">
                <a:latin typeface="Times New Roman" panose="02020603050405020304" pitchFamily="18" charset="0"/>
                <a:cs typeface="Times New Roman" panose="02020603050405020304" pitchFamily="18" charset="0"/>
              </a:rPr>
            </a:b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TOPIC: </a:t>
            </a:r>
            <a:r>
              <a:rPr lang="en-IN" sz="2000" b="1" u="sng" dirty="0">
                <a:latin typeface="Times New Roman" panose="02020603050405020304" pitchFamily="18" charset="0"/>
                <a:cs typeface="Times New Roman" panose="02020603050405020304" pitchFamily="18" charset="0"/>
              </a:rPr>
              <a:t>COVID VACCINATION REGISTRATION PORTAL</a:t>
            </a:r>
          </a:p>
        </p:txBody>
      </p:sp>
      <p:sp>
        <p:nvSpPr>
          <p:cNvPr id="3" name="Subtitle 2">
            <a:extLst>
              <a:ext uri="{FF2B5EF4-FFF2-40B4-BE49-F238E27FC236}">
                <a16:creationId xmlns:a16="http://schemas.microsoft.com/office/drawing/2014/main" id="{ED17C0E7-8BD9-0F02-D917-9B42497A747D}"/>
              </a:ext>
            </a:extLst>
          </p:cNvPr>
          <p:cNvSpPr>
            <a:spLocks noGrp="1"/>
          </p:cNvSpPr>
          <p:nvPr>
            <p:ph type="subTitle" idx="1"/>
          </p:nvPr>
        </p:nvSpPr>
        <p:spPr/>
        <p:txBody>
          <a:bodyPr>
            <a:noAutofit/>
          </a:bodyPr>
          <a:lstStyle/>
          <a:p>
            <a:pPr algn="r"/>
            <a:r>
              <a:rPr lang="en-IN" sz="1400" b="1" dirty="0">
                <a:latin typeface="Times New Roman" panose="02020603050405020304" pitchFamily="18" charset="0"/>
                <a:cs typeface="Times New Roman" panose="02020603050405020304" pitchFamily="18" charset="0"/>
              </a:rPr>
              <a:t>GROUP 4</a:t>
            </a:r>
          </a:p>
          <a:p>
            <a:pPr algn="r"/>
            <a:r>
              <a:rPr lang="en-IN" sz="1400" b="1" dirty="0">
                <a:latin typeface="Times New Roman" panose="02020603050405020304" pitchFamily="18" charset="0"/>
                <a:cs typeface="Times New Roman" panose="02020603050405020304" pitchFamily="18" charset="0"/>
              </a:rPr>
              <a:t>ADITYA MAGOTRA (2022A1R035)</a:t>
            </a:r>
          </a:p>
          <a:p>
            <a:pPr algn="r"/>
            <a:r>
              <a:rPr lang="en-IN" sz="1400" b="1" dirty="0">
                <a:latin typeface="Times New Roman" panose="02020603050405020304" pitchFamily="18" charset="0"/>
                <a:cs typeface="Times New Roman" panose="02020603050405020304" pitchFamily="18" charset="0"/>
              </a:rPr>
              <a:t>GURSHEEN SINGH (2022A1R038)</a:t>
            </a:r>
          </a:p>
          <a:p>
            <a:pPr algn="r"/>
            <a:r>
              <a:rPr lang="en-IN" sz="1400" b="1" dirty="0">
                <a:latin typeface="Times New Roman" panose="02020603050405020304" pitchFamily="18" charset="0"/>
                <a:cs typeface="Times New Roman" panose="02020603050405020304" pitchFamily="18" charset="0"/>
              </a:rPr>
              <a:t>DEVISH VERMA (2022A1R039) </a:t>
            </a:r>
          </a:p>
          <a:p>
            <a:pPr algn="r"/>
            <a:r>
              <a:rPr lang="en-IN" sz="1400" b="1" dirty="0">
                <a:latin typeface="Times New Roman" panose="02020603050405020304" pitchFamily="18" charset="0"/>
                <a:cs typeface="Times New Roman" panose="02020603050405020304" pitchFamily="18" charset="0"/>
              </a:rPr>
              <a:t>ADHEESH CHOPRA (2022A1R043)</a:t>
            </a:r>
          </a:p>
          <a:p>
            <a:pPr algn="r"/>
            <a:r>
              <a:rPr lang="en-IN" sz="1400" b="1" dirty="0">
                <a:latin typeface="Times New Roman" panose="02020603050405020304" pitchFamily="18" charset="0"/>
                <a:cs typeface="Times New Roman" panose="02020603050405020304" pitchFamily="18" charset="0"/>
              </a:rPr>
              <a:t>KARMANYA SINGH (2022A1R057)</a:t>
            </a:r>
          </a:p>
        </p:txBody>
      </p:sp>
      <p:pic>
        <p:nvPicPr>
          <p:cNvPr id="4" name="Picture 3">
            <a:extLst>
              <a:ext uri="{FF2B5EF4-FFF2-40B4-BE49-F238E27FC236}">
                <a16:creationId xmlns:a16="http://schemas.microsoft.com/office/drawing/2014/main" id="{9910B4D1-BB9A-F407-5C9E-4A61859297E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29142" y="768667"/>
            <a:ext cx="5133716" cy="1663065"/>
          </a:xfrm>
          <a:prstGeom prst="rect">
            <a:avLst/>
          </a:prstGeom>
          <a:noFill/>
          <a:ln>
            <a:noFill/>
          </a:ln>
        </p:spPr>
      </p:pic>
    </p:spTree>
    <p:extLst>
      <p:ext uri="{BB962C8B-B14F-4D97-AF65-F5344CB8AC3E}">
        <p14:creationId xmlns:p14="http://schemas.microsoft.com/office/powerpoint/2010/main" val="778395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6CB09-3D99-913E-8ECC-5ACFA97BBD3C}"/>
              </a:ext>
            </a:extLst>
          </p:cNvPr>
          <p:cNvSpPr>
            <a:spLocks noGrp="1"/>
          </p:cNvSpPr>
          <p:nvPr>
            <p:ph type="title"/>
          </p:nvPr>
        </p:nvSpPr>
        <p:spPr/>
        <p:txBody>
          <a:bodyPr>
            <a:normAutofit/>
          </a:bodyPr>
          <a:lstStyle/>
          <a:p>
            <a:pPr algn="ctr"/>
            <a:r>
              <a:rPr lang="en-IN" sz="2000" b="1" dirty="0">
                <a:latin typeface="Times New Roman" panose="02020603050405020304" pitchFamily="18" charset="0"/>
                <a:cs typeface="Times New Roman" panose="02020603050405020304" pitchFamily="18" charset="0"/>
              </a:rPr>
              <a:t>COVID VACCINATION REGISTRATION PORTAL</a:t>
            </a:r>
            <a:endParaRPr lang="en-IN" sz="2000" dirty="0"/>
          </a:p>
        </p:txBody>
      </p:sp>
      <p:sp>
        <p:nvSpPr>
          <p:cNvPr id="3" name="Content Placeholder 2">
            <a:extLst>
              <a:ext uri="{FF2B5EF4-FFF2-40B4-BE49-F238E27FC236}">
                <a16:creationId xmlns:a16="http://schemas.microsoft.com/office/drawing/2014/main" id="{7BD32120-7A9E-5F2B-1101-72052DC4D6B1}"/>
              </a:ext>
            </a:extLst>
          </p:cNvPr>
          <p:cNvSpPr>
            <a:spLocks noGrp="1"/>
          </p:cNvSpPr>
          <p:nvPr>
            <p:ph idx="1"/>
          </p:nvPr>
        </p:nvSpPr>
        <p:spPr/>
        <p:txBody>
          <a:bodyPr>
            <a:normAutofit/>
          </a:bodyPr>
          <a:lstStyle/>
          <a:p>
            <a:pPr>
              <a:buFont typeface="Wingdings" panose="05000000000000000000" pitchFamily="2" charset="2"/>
              <a:buChar char="Ø"/>
            </a:pPr>
            <a:r>
              <a:rPr lang="en-IN" sz="1800" b="1" u="sng" dirty="0">
                <a:latin typeface="Times New Roman" panose="02020603050405020304" pitchFamily="18" charset="0"/>
                <a:cs typeface="Times New Roman" panose="02020603050405020304" pitchFamily="18" charset="0"/>
              </a:rPr>
              <a:t>INTRODUCTION</a:t>
            </a:r>
          </a:p>
          <a:p>
            <a:pPr marL="0" indent="0">
              <a:lnSpc>
                <a:spcPct val="107000"/>
              </a:lnSpc>
              <a:spcAft>
                <a:spcPts val="800"/>
              </a:spcAft>
              <a:buNone/>
            </a:pPr>
            <a:endParaRPr lang="en-IN" sz="18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COVID-19 pandemic has affected the entire world and has highlighted the importance of mass vaccinations. To aid in the administration of vaccines, a COVID vaccination registration portal has been developed. The portal serves as a platform for individuals to register for their vaccine, track their vaccination status, and receive updated information regarding the vaccine.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8795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70CE0-6745-C6AC-8985-9FCF57D709D4}"/>
              </a:ext>
            </a:extLst>
          </p:cNvPr>
          <p:cNvSpPr>
            <a:spLocks noGrp="1"/>
          </p:cNvSpPr>
          <p:nvPr>
            <p:ph type="title"/>
          </p:nvPr>
        </p:nvSpPr>
        <p:spPr/>
        <p:txBody>
          <a:bodyPr>
            <a:normAutofit/>
          </a:bodyPr>
          <a:lstStyle/>
          <a:p>
            <a:pPr algn="ctr"/>
            <a:r>
              <a:rPr lang="en-IN" sz="2000" b="1" dirty="0">
                <a:latin typeface="Times New Roman" panose="02020603050405020304" pitchFamily="18" charset="0"/>
                <a:cs typeface="Times New Roman" panose="02020603050405020304" pitchFamily="18" charset="0"/>
              </a:rPr>
              <a:t>COVID VACCINATION REGISTRATION PORTAL</a:t>
            </a:r>
            <a:endParaRPr lang="en-IN" sz="2000" dirty="0"/>
          </a:p>
        </p:txBody>
      </p:sp>
      <p:sp>
        <p:nvSpPr>
          <p:cNvPr id="3" name="Content Placeholder 2">
            <a:extLst>
              <a:ext uri="{FF2B5EF4-FFF2-40B4-BE49-F238E27FC236}">
                <a16:creationId xmlns:a16="http://schemas.microsoft.com/office/drawing/2014/main" id="{9008B5A3-4EB8-2048-73D7-66BFAC00FB30}"/>
              </a:ext>
            </a:extLst>
          </p:cNvPr>
          <p:cNvSpPr>
            <a:spLocks noGrp="1"/>
          </p:cNvSpPr>
          <p:nvPr>
            <p:ph idx="1"/>
          </p:nvPr>
        </p:nvSpPr>
        <p:spPr/>
        <p:txBody>
          <a:bodyPr>
            <a:normAutofit/>
          </a:bodyPr>
          <a:lstStyle/>
          <a:p>
            <a:pPr>
              <a:lnSpc>
                <a:spcPct val="107000"/>
              </a:lnSpc>
              <a:spcAft>
                <a:spcPts val="800"/>
              </a:spcAft>
              <a:buFont typeface="Wingdings" panose="05000000000000000000" pitchFamily="2" charset="2"/>
              <a:buChar char="Ø"/>
            </a:pPr>
            <a: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t>OBJECTIVES</a:t>
            </a: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objectives of the COVID vaccination registration portal are as follows: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aren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 provide a platform for individuals to easily register for their COVID-19 vaccine.</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aren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 keep track of the individuals who have received their vaccine and those who are due for their second dose.</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arenR"/>
            </a:pPr>
            <a:r>
              <a:rPr lang="en-IN" sz="1800" dirty="0">
                <a:effectLst/>
                <a:latin typeface="Times New Roman" panose="02020603050405020304" pitchFamily="18" charset="0"/>
                <a:ea typeface="Calibri" panose="020F0502020204030204" pitchFamily="34" charset="0"/>
              </a:rPr>
              <a:t>To provide updated information regarding the COVID-19 vaccine and its administration.</a:t>
            </a:r>
            <a:endParaRPr lang="en-IN" dirty="0"/>
          </a:p>
        </p:txBody>
      </p:sp>
    </p:spTree>
    <p:extLst>
      <p:ext uri="{BB962C8B-B14F-4D97-AF65-F5344CB8AC3E}">
        <p14:creationId xmlns:p14="http://schemas.microsoft.com/office/powerpoint/2010/main" val="3638025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01BEB-B2D9-2A04-20C2-D04EE7C258DE}"/>
              </a:ext>
            </a:extLst>
          </p:cNvPr>
          <p:cNvSpPr>
            <a:spLocks noGrp="1"/>
          </p:cNvSpPr>
          <p:nvPr>
            <p:ph type="title"/>
          </p:nvPr>
        </p:nvSpPr>
        <p:spPr/>
        <p:txBody>
          <a:bodyPr>
            <a:normAutofit/>
          </a:bodyPr>
          <a:lstStyle/>
          <a:p>
            <a:pPr algn="ctr"/>
            <a:r>
              <a:rPr lang="en-IN" sz="2000" b="1" kern="1200" dirty="0">
                <a:solidFill>
                  <a:schemeClr val="tx1"/>
                </a:solidFill>
                <a:effectLst/>
                <a:latin typeface="Times New Roman" panose="02020603050405020304" pitchFamily="18" charset="0"/>
                <a:ea typeface="+mj-ea"/>
                <a:cs typeface="Times New Roman" panose="02020603050405020304" pitchFamily="18" charset="0"/>
              </a:rPr>
              <a:t>COVID VACCINATION REGISTRATION PORTAL</a:t>
            </a:r>
            <a:endParaRPr lang="en-IN" sz="2000" dirty="0">
              <a:solidFill>
                <a:schemeClr val="tx1"/>
              </a:solidFill>
            </a:endParaRPr>
          </a:p>
        </p:txBody>
      </p:sp>
      <p:sp>
        <p:nvSpPr>
          <p:cNvPr id="3" name="Content Placeholder 2">
            <a:extLst>
              <a:ext uri="{FF2B5EF4-FFF2-40B4-BE49-F238E27FC236}">
                <a16:creationId xmlns:a16="http://schemas.microsoft.com/office/drawing/2014/main" id="{00DF0E07-3245-E0CD-E162-DDC3A7EDEA7B}"/>
              </a:ext>
            </a:extLst>
          </p:cNvPr>
          <p:cNvSpPr>
            <a:spLocks noGrp="1"/>
          </p:cNvSpPr>
          <p:nvPr>
            <p:ph idx="1"/>
          </p:nvPr>
        </p:nvSpPr>
        <p:spPr/>
        <p:txBody>
          <a:bodyPr>
            <a:normAutofit fontScale="25000" lnSpcReduction="20000"/>
          </a:bodyPr>
          <a:lstStyle/>
          <a:p>
            <a:pPr lvl="0" algn="just">
              <a:lnSpc>
                <a:spcPct val="107000"/>
              </a:lnSpc>
              <a:spcAft>
                <a:spcPts val="800"/>
              </a:spcAft>
              <a:buSzPts val="1400"/>
              <a:buFont typeface="Wingdings" panose="05000000000000000000" pitchFamily="2" charset="2"/>
              <a:buChar char="Ø"/>
            </a:pPr>
            <a:r>
              <a:rPr lang="en-IN" sz="5500" b="1" u="sng" dirty="0">
                <a:effectLst/>
                <a:latin typeface="Times New Roman" panose="02020603050405020304" pitchFamily="18" charset="0"/>
                <a:ea typeface="Calibri" panose="020F0502020204030204" pitchFamily="34" charset="0"/>
                <a:cs typeface="Times New Roman" panose="02020603050405020304" pitchFamily="18" charset="0"/>
              </a:rPr>
              <a:t>FEATURES</a:t>
            </a:r>
          </a:p>
          <a:p>
            <a:pPr marL="342900" lvl="0" indent="-342900" algn="just">
              <a:lnSpc>
                <a:spcPct val="107000"/>
              </a:lnSpc>
              <a:spcAft>
                <a:spcPts val="800"/>
              </a:spcAft>
              <a:buSzPts val="1400"/>
              <a:buFont typeface="+mj-lt"/>
              <a:buAutoNum type="arabicParenR"/>
            </a:pP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User Registration:  The portal allows individuals to easily register for their COVID-19 vaccine. This includes basic personal information, such as name, contact information, and health details.</a:t>
            </a:r>
          </a:p>
          <a:p>
            <a:pPr marL="342900" lvl="0" indent="-342900" algn="just">
              <a:lnSpc>
                <a:spcPct val="107000"/>
              </a:lnSpc>
              <a:spcAft>
                <a:spcPts val="800"/>
              </a:spcAft>
              <a:buSzPts val="1400"/>
              <a:buFont typeface="+mj-lt"/>
              <a:buAutoNum type="arabicParenR"/>
            </a:pP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Appointment Scheduling:  Once an individual has registered, they can schedule their appointment for the vaccine. The portal provides real-time availability for appointments and allows individuals to choose the date and time that is convenient for them.</a:t>
            </a:r>
            <a:endParaRPr lang="en-IN" sz="6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400"/>
              <a:buFont typeface="+mj-lt"/>
              <a:buAutoNum type="arabicParenR"/>
            </a:pP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Vaccination Tracking:  The portal tracks the individuals who have received their vaccine and those who are due for their second dose. This information is available to both the individual and healthcare providers.</a:t>
            </a:r>
            <a:endParaRPr lang="en-IN" sz="6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400"/>
              <a:buFont typeface="+mj-lt"/>
              <a:buAutoNum type="arabicParenR"/>
            </a:pP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Information Updates:  The portal provides updated information regarding the COVID-19 vaccine and its administration. This includes information on side effects, dosage, and other important details.</a:t>
            </a:r>
          </a:p>
          <a:p>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7961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488DB-6E53-B733-B5A1-1766692ACC26}"/>
              </a:ext>
            </a:extLst>
          </p:cNvPr>
          <p:cNvSpPr>
            <a:spLocks noGrp="1"/>
          </p:cNvSpPr>
          <p:nvPr>
            <p:ph type="title"/>
          </p:nvPr>
        </p:nvSpPr>
        <p:spPr/>
        <p:txBody>
          <a:bodyPr>
            <a:normAutofit/>
          </a:bodyPr>
          <a:lstStyle/>
          <a:p>
            <a:pPr algn="ctr"/>
            <a:r>
              <a:rPr lang="en-IN" sz="2000" b="1" kern="1200" dirty="0">
                <a:solidFill>
                  <a:schemeClr val="tx1"/>
                </a:solidFill>
                <a:effectLst/>
                <a:latin typeface="Times New Roman" panose="02020603050405020304" pitchFamily="18" charset="0"/>
                <a:ea typeface="+mj-ea"/>
                <a:cs typeface="Times New Roman" panose="02020603050405020304" pitchFamily="18" charset="0"/>
              </a:rPr>
              <a:t>COVID VACCINATION REGISTRATION PORTAL</a:t>
            </a:r>
            <a:endParaRPr lang="en-IN" sz="2000" dirty="0">
              <a:solidFill>
                <a:schemeClr val="tx1"/>
              </a:solidFill>
            </a:endParaRPr>
          </a:p>
        </p:txBody>
      </p:sp>
      <p:sp>
        <p:nvSpPr>
          <p:cNvPr id="3" name="Content Placeholder 2">
            <a:extLst>
              <a:ext uri="{FF2B5EF4-FFF2-40B4-BE49-F238E27FC236}">
                <a16:creationId xmlns:a16="http://schemas.microsoft.com/office/drawing/2014/main" id="{294A3E6D-C675-3E94-6C77-9B18412CB0C0}"/>
              </a:ext>
            </a:extLst>
          </p:cNvPr>
          <p:cNvSpPr>
            <a:spLocks noGrp="1"/>
          </p:cNvSpPr>
          <p:nvPr>
            <p:ph idx="1"/>
          </p:nvPr>
        </p:nvSpPr>
        <p:spPr/>
        <p:txBody>
          <a:bodyPr>
            <a:normAutofit/>
          </a:bodyPr>
          <a:lstStyle/>
          <a:p>
            <a:pPr algn="just">
              <a:buFont typeface="Wingdings" panose="05000000000000000000" pitchFamily="2" charset="2"/>
              <a:buChar char="Ø"/>
            </a:pPr>
            <a:r>
              <a:rPr lang="en-US" sz="1800" b="1" u="sng" dirty="0">
                <a:latin typeface="Times New Roman" panose="02020603050405020304" pitchFamily="18" charset="0"/>
                <a:cs typeface="Times New Roman" panose="02020603050405020304" pitchFamily="18" charset="0"/>
              </a:rPr>
              <a:t>BENEFITS</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The portal makes the process of registering for the vaccine easier and more efficient. It also provides a secure and easy way to track the progress of the vaccination program. Additionally, the portal allows individuals to quickly and easily access information about the availability of vaccines, the process to register, and other related information</a:t>
            </a:r>
            <a:r>
              <a:rPr lang="en-US" sz="1400" dirty="0"/>
              <a: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1129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C6F-4CFF-D289-F4F5-556E38A46878}"/>
              </a:ext>
            </a:extLst>
          </p:cNvPr>
          <p:cNvSpPr>
            <a:spLocks noGrp="1"/>
          </p:cNvSpPr>
          <p:nvPr>
            <p:ph type="title"/>
          </p:nvPr>
        </p:nvSpPr>
        <p:spPr/>
        <p:txBody>
          <a:bodyPr>
            <a:normAutofit/>
          </a:bodyPr>
          <a:lstStyle/>
          <a:p>
            <a:pPr algn="ctr"/>
            <a:r>
              <a:rPr lang="en-IN" sz="2000" b="1" kern="1200" dirty="0">
                <a:solidFill>
                  <a:schemeClr val="tx1"/>
                </a:solidFill>
                <a:effectLst/>
                <a:latin typeface="Times New Roman" panose="02020603050405020304" pitchFamily="18" charset="0"/>
                <a:ea typeface="+mj-ea"/>
                <a:cs typeface="Times New Roman" panose="02020603050405020304" pitchFamily="18" charset="0"/>
              </a:rPr>
              <a:t>COVID VACCINATION REGISTRATION PORTAL</a:t>
            </a:r>
            <a:endParaRPr lang="en-IN" sz="2000" dirty="0">
              <a:solidFill>
                <a:schemeClr val="tx1"/>
              </a:solidFill>
            </a:endParaRPr>
          </a:p>
        </p:txBody>
      </p:sp>
      <p:sp>
        <p:nvSpPr>
          <p:cNvPr id="3" name="Content Placeholder 2">
            <a:extLst>
              <a:ext uri="{FF2B5EF4-FFF2-40B4-BE49-F238E27FC236}">
                <a16:creationId xmlns:a16="http://schemas.microsoft.com/office/drawing/2014/main" id="{E5793108-B746-AFFD-A131-A24EC2ABF558}"/>
              </a:ext>
            </a:extLst>
          </p:cNvPr>
          <p:cNvSpPr>
            <a:spLocks noGrp="1"/>
          </p:cNvSpPr>
          <p:nvPr>
            <p:ph idx="1"/>
          </p:nvPr>
        </p:nvSpPr>
        <p:spPr/>
        <p:txBody>
          <a:bodyPr>
            <a:normAutofit fontScale="70000" lnSpcReduction="20000"/>
          </a:bodyPr>
          <a:lstStyle/>
          <a:p>
            <a:pPr>
              <a:lnSpc>
                <a:spcPct val="107000"/>
              </a:lnSpc>
              <a:spcAft>
                <a:spcPts val="800"/>
              </a:spcAft>
              <a:buFont typeface="Wingdings" panose="05000000000000000000" pitchFamily="2" charset="2"/>
              <a:buChar char="Ø"/>
            </a:pPr>
            <a:r>
              <a:rPr lang="en-IN" sz="3300" u="sng" dirty="0">
                <a:effectLst/>
                <a:latin typeface="Times New Roman" panose="02020603050405020304" pitchFamily="18" charset="0"/>
                <a:ea typeface="Calibri" panose="020F0502020204030204" pitchFamily="34" charset="0"/>
                <a:cs typeface="Times New Roman" panose="02020603050405020304" pitchFamily="18" charset="0"/>
              </a:rPr>
              <a:t>Technical Requirements:</a:t>
            </a:r>
          </a:p>
          <a:p>
            <a:pPr marL="0" indent="0">
              <a:lnSpc>
                <a:spcPct val="107000"/>
              </a:lnSpc>
              <a:spcAft>
                <a:spcPts val="800"/>
              </a:spcAft>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514350" indent="-514350" algn="just">
              <a:lnSpc>
                <a:spcPct val="107000"/>
              </a:lnSpc>
              <a:spcAft>
                <a:spcPts val="800"/>
              </a:spcAft>
              <a:buAutoNum type="arabicParenR"/>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The portal is developed using C language.</a:t>
            </a:r>
          </a:p>
          <a:p>
            <a:pPr marL="514350" indent="-514350" algn="just">
              <a:lnSpc>
                <a:spcPct val="107000"/>
              </a:lnSpc>
              <a:spcAft>
                <a:spcPts val="800"/>
              </a:spcAft>
              <a:buAutoNum type="arabicParenR"/>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A relational database management system, such as MySQL, is used to store and manage the data.</a:t>
            </a:r>
            <a:endParaRPr lang="en-IN" sz="29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arenR"/>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The portal is hosted on a web server and can be accessed through a web browser.</a:t>
            </a:r>
            <a:endParaRPr lang="en-IN" sz="29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arenR"/>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The portal is designed to be user-friendly and accessible to individuals of all ages and backgrounds</a:t>
            </a:r>
            <a:r>
              <a:rPr lang="en-IN" sz="33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33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33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39299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6EB8-E705-F92D-F1D8-F4D8EB35AE09}"/>
              </a:ext>
            </a:extLst>
          </p:cNvPr>
          <p:cNvSpPr>
            <a:spLocks noGrp="1"/>
          </p:cNvSpPr>
          <p:nvPr>
            <p:ph type="title"/>
          </p:nvPr>
        </p:nvSpPr>
        <p:spPr/>
        <p:txBody>
          <a:bodyPr>
            <a:normAutofit/>
          </a:bodyPr>
          <a:lstStyle/>
          <a:p>
            <a:pPr algn="ctr"/>
            <a:r>
              <a:rPr lang="en-IN" sz="2000" b="1" kern="1200" dirty="0">
                <a:solidFill>
                  <a:schemeClr val="tx1"/>
                </a:solidFill>
                <a:effectLst/>
                <a:latin typeface="Times New Roman" panose="02020603050405020304" pitchFamily="18" charset="0"/>
                <a:ea typeface="+mj-ea"/>
                <a:cs typeface="Times New Roman" panose="02020603050405020304" pitchFamily="18" charset="0"/>
              </a:rPr>
              <a:t>COVID VACCINATION REGISTRATION PORTAL</a:t>
            </a:r>
            <a:endParaRPr lang="en-IN" sz="2000" dirty="0">
              <a:solidFill>
                <a:schemeClr val="tx1"/>
              </a:solidFill>
            </a:endParaRPr>
          </a:p>
        </p:txBody>
      </p:sp>
      <p:sp>
        <p:nvSpPr>
          <p:cNvPr id="3" name="Content Placeholder 2">
            <a:extLst>
              <a:ext uri="{FF2B5EF4-FFF2-40B4-BE49-F238E27FC236}">
                <a16:creationId xmlns:a16="http://schemas.microsoft.com/office/drawing/2014/main" id="{184DA692-E3DE-33F0-C3DB-0E2399E653DB}"/>
              </a:ext>
            </a:extLst>
          </p:cNvPr>
          <p:cNvSpPr>
            <a:spLocks noGrp="1"/>
          </p:cNvSpPr>
          <p:nvPr>
            <p:ph idx="1"/>
          </p:nvPr>
        </p:nvSpPr>
        <p:spPr/>
        <p:txBody>
          <a:bodyPr>
            <a:normAutofit/>
          </a:bodyPr>
          <a:lstStyle/>
          <a:p>
            <a:pPr>
              <a:buFont typeface="Wingdings" panose="05000000000000000000" pitchFamily="2" charset="2"/>
              <a:buChar char="Ø"/>
            </a:pPr>
            <a:r>
              <a:rPr lang="en-IN" sz="1800" b="1" u="sng"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endParaRPr lang="en-IN" sz="1800" b="1" u="sng" dirty="0">
              <a:latin typeface="Times New Roman" panose="02020603050405020304" pitchFamily="18" charset="0"/>
              <a:cs typeface="Times New Roman" panose="02020603050405020304" pitchFamily="18" charset="0"/>
            </a:endParaRPr>
          </a:p>
          <a:p>
            <a:pPr marL="0" indent="0" algn="just">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COVID vaccination registration portal serves as a crucial tool in the administration of COVID-19 vaccines. Its features, including user registration, appointment scheduling, vaccination tracking, and information updates, make it an effective platform for individuals to receive their vaccine and stay informed. The portal will play an important role in the ongoing efforts to combat the COVID-19 pandemic and keep individuals and communities safe.</a:t>
            </a:r>
          </a:p>
          <a:p>
            <a:pPr>
              <a:buFont typeface="Wingdings" panose="05000000000000000000" pitchFamily="2" charset="2"/>
              <a:buChar char="Ø"/>
            </a:pPr>
            <a:endParaRPr lang="en-IN" sz="18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468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ABF2F-84EF-CF01-E28B-BC3889872364}"/>
              </a:ext>
            </a:extLst>
          </p:cNvPr>
          <p:cNvSpPr>
            <a:spLocks noGrp="1"/>
          </p:cNvSpPr>
          <p:nvPr>
            <p:ph type="title"/>
          </p:nvPr>
        </p:nvSpPr>
        <p:spPr/>
        <p:txBody>
          <a:bodyPr>
            <a:normAutofit/>
          </a:bodyPr>
          <a:lstStyle/>
          <a:p>
            <a:pPr algn="ctr"/>
            <a:r>
              <a:rPr lang="en-IN" sz="2000" b="1" kern="1200" dirty="0">
                <a:solidFill>
                  <a:schemeClr val="tx1"/>
                </a:solidFill>
                <a:effectLst/>
                <a:latin typeface="Times New Roman" panose="02020603050405020304" pitchFamily="18" charset="0"/>
                <a:ea typeface="+mj-ea"/>
                <a:cs typeface="Times New Roman" panose="02020603050405020304" pitchFamily="18" charset="0"/>
              </a:rPr>
              <a:t>COVID VACCINATION REGISTRATION PORTAL</a:t>
            </a:r>
            <a:endParaRPr lang="en-IN" sz="2000" dirty="0">
              <a:solidFill>
                <a:schemeClr val="tx1"/>
              </a:solidFill>
            </a:endParaRPr>
          </a:p>
        </p:txBody>
      </p:sp>
      <p:sp>
        <p:nvSpPr>
          <p:cNvPr id="3" name="Content Placeholder 2">
            <a:extLst>
              <a:ext uri="{FF2B5EF4-FFF2-40B4-BE49-F238E27FC236}">
                <a16:creationId xmlns:a16="http://schemas.microsoft.com/office/drawing/2014/main" id="{E179CF29-BD28-B7A8-025B-100353A0447E}"/>
              </a:ext>
            </a:extLst>
          </p:cNvPr>
          <p:cNvSpPr>
            <a:spLocks noGrp="1"/>
          </p:cNvSpPr>
          <p:nvPr>
            <p:ph idx="1"/>
          </p:nvPr>
        </p:nvSpPr>
        <p:spPr/>
        <p:txBody>
          <a:bodyPr>
            <a:normAutofit/>
          </a:bodyPr>
          <a:lstStyle/>
          <a:p>
            <a:pPr marL="0" indent="0" algn="ctr">
              <a:buNone/>
            </a:pPr>
            <a:r>
              <a:rPr lang="en-IN" sz="6000" b="1" u="sng"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27494208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63</TotalTime>
  <Words>532</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Century Gothic</vt:lpstr>
      <vt:lpstr>Times New Roman</vt:lpstr>
      <vt:lpstr>Wingdings</vt:lpstr>
      <vt:lpstr>Wingdings 3</vt:lpstr>
      <vt:lpstr>Wisp</vt:lpstr>
      <vt:lpstr>MODEL INSTITUTE OF ENGENEERING AND TECHNOLOGY, JAMMU  TOPIC: COVID VACCINATION REGISTRATION PORTAL</vt:lpstr>
      <vt:lpstr>COVID VACCINATION REGISTRATION PORTAL</vt:lpstr>
      <vt:lpstr>COVID VACCINATION REGISTRATION PORTAL</vt:lpstr>
      <vt:lpstr>COVID VACCINATION REGISTRATION PORTAL</vt:lpstr>
      <vt:lpstr>COVID VACCINATION REGISTRATION PORTAL</vt:lpstr>
      <vt:lpstr>COVID VACCINATION REGISTRATION PORTAL</vt:lpstr>
      <vt:lpstr>COVID VACCINATION REGISTRATION PORTAL</vt:lpstr>
      <vt:lpstr>COVID VACCINATION REGISTRATION PORTAL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INSTITUTE OF ENGENEERING AND TECHNOLOGY, JAMMU  TOPIC: COVID VACCINATION REGISTRATION PORTAL</dc:title>
  <dc:creator>adheesh chopra</dc:creator>
  <cp:lastModifiedBy>adheesh chopra</cp:lastModifiedBy>
  <cp:revision>1</cp:revision>
  <dcterms:created xsi:type="dcterms:W3CDTF">2023-02-22T05:30:29Z</dcterms:created>
  <dcterms:modified xsi:type="dcterms:W3CDTF">2023-02-22T10:34:55Z</dcterms:modified>
</cp:coreProperties>
</file>