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parse.com/docs/js/guide" TargetMode="External"/><Relationship Id="rId3" Type="http://schemas.openxmlformats.org/officeDocument/2006/relationships/hyperlink" Target="https://parse.com/docs/js/api/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639632" y="3708399"/>
            <a:ext cx="9725536" cy="23368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800"/>
            </a:pPr>
            <a:r>
              <a:t>Source:</a:t>
            </a:r>
          </a:p>
          <a:p>
            <a:pPr>
              <a:defRPr sz="4800"/>
            </a:pPr>
            <a:r>
              <a:rPr u="sng">
                <a:hlinkClick r:id="rId2" invalidUrl="" action="" tgtFrame="" tooltip="" history="1" highlightClick="0" endSnd="0"/>
              </a:rPr>
              <a:t>https://parse.com/docs/js/guide</a:t>
            </a:r>
          </a:p>
          <a:p>
            <a:pPr>
              <a:defRPr sz="4800"/>
            </a:pPr>
            <a:r>
              <a:rPr u="sng">
                <a:hlinkClick r:id="rId3" invalidUrl="" action="" tgtFrame="" tooltip="" history="1" highlightClick="0" endSnd="0"/>
              </a:rPr>
              <a:t>https://parse.com/docs/js/api/</a:t>
            </a:r>
          </a:p>
        </p:txBody>
      </p:sp>
      <p:sp>
        <p:nvSpPr>
          <p:cNvPr id="120" name="Shape 120"/>
          <p:cNvSpPr/>
          <p:nvPr/>
        </p:nvSpPr>
        <p:spPr>
          <a:xfrm>
            <a:off x="444728" y="6415616"/>
            <a:ext cx="1211534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http://adherencepillproject.parseapp.com/parseDemo.html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5289219" y="838200"/>
            <a:ext cx="242636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Demo Data</a:t>
            </a:r>
          </a:p>
        </p:txBody>
      </p:sp>
      <p:sp>
        <p:nvSpPr>
          <p:cNvPr id="123" name="Shape 123"/>
          <p:cNvSpPr/>
          <p:nvPr/>
        </p:nvSpPr>
        <p:spPr>
          <a:xfrm>
            <a:off x="67627" y="1651000"/>
            <a:ext cx="594222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algn="l"/>
            <a:r>
              <a:t>Object Name: ParseDemo</a:t>
            </a:r>
          </a:p>
        </p:txBody>
      </p:sp>
      <p:graphicFrame>
        <p:nvGraphicFramePr>
          <p:cNvPr id="124" name="Table 124"/>
          <p:cNvGraphicFramePr/>
          <p:nvPr/>
        </p:nvGraphicFramePr>
        <p:xfrm>
          <a:off x="1319228" y="2810933"/>
          <a:ext cx="10379044" cy="614197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{EEE7283C-3CF3-47DC-8721-378D4A62B228}</a:tableStyleId>
              </a:tblPr>
              <a:tblGrid>
                <a:gridCol w="2591585"/>
                <a:gridCol w="2591585"/>
                <a:gridCol w="2591585"/>
                <a:gridCol w="2591585"/>
              </a:tblGrid>
              <a:tr h="681030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Column 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Type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Out-Of-Box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Can Modify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8103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String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Yes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8103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Number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Yes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8103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registrationDate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Date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Yes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8103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approved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Boolean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Yes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8103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objectId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String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No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8103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createdAt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Date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No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8103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updatedAt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Date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Yes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No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81030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ACL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ACL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Yes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Yes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5289219" y="702733"/>
            <a:ext cx="242636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Demo Data</a:t>
            </a:r>
          </a:p>
        </p:txBody>
      </p:sp>
      <p:sp>
        <p:nvSpPr>
          <p:cNvPr id="127" name="Shape 127"/>
          <p:cNvSpPr/>
          <p:nvPr/>
        </p:nvSpPr>
        <p:spPr>
          <a:xfrm>
            <a:off x="3345021" y="1583266"/>
            <a:ext cx="594222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algn="l"/>
            <a:r>
              <a:t>Object Name: ParseDemo</a:t>
            </a:r>
          </a:p>
        </p:txBody>
      </p:sp>
      <p:pic>
        <p:nvPicPr>
          <p:cNvPr id="128" name="Screen Shot 2016-02-01 at 1.39.4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463800"/>
            <a:ext cx="13004801" cy="64460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4386935" y="480483"/>
            <a:ext cx="423093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Save Data To Parse</a:t>
            </a:r>
          </a:p>
          <a:p>
            <a:pPr/>
            <a:r>
              <a:t>(Javascript)</a:t>
            </a:r>
          </a:p>
        </p:txBody>
      </p:sp>
      <p:pic>
        <p:nvPicPr>
          <p:cNvPr id="131" name="Screen Shot 2016-02-01 at 8.58.0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291748"/>
            <a:ext cx="13004801" cy="51701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4463288" y="243416"/>
            <a:ext cx="4078225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Get Data By Name</a:t>
            </a:r>
          </a:p>
          <a:p>
            <a:pPr/>
            <a:r>
              <a:t>(Javascript)</a:t>
            </a:r>
          </a:p>
        </p:txBody>
      </p:sp>
      <p:pic>
        <p:nvPicPr>
          <p:cNvPr id="134" name="Screen Shot 2016-02-01 at 8.59.0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588814"/>
            <a:ext cx="13004801" cy="79080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4183710" y="209550"/>
            <a:ext cx="463738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Get Data By ObjectId</a:t>
            </a:r>
          </a:p>
          <a:p>
            <a:pPr/>
            <a:r>
              <a:t>(Javascript)</a:t>
            </a:r>
          </a:p>
        </p:txBody>
      </p:sp>
      <p:pic>
        <p:nvPicPr>
          <p:cNvPr id="137" name="Screen Shot 2016-02-01 at 8.59.47 PM.png"/>
          <p:cNvPicPr>
            <a:picLocks noChangeAspect="1"/>
          </p:cNvPicPr>
          <p:nvPr/>
        </p:nvPicPr>
        <p:blipFill>
          <a:blip r:embed="rId2">
            <a:extLst/>
          </a:blip>
          <a:srcRect l="0" t="165" r="0" b="0"/>
          <a:stretch>
            <a:fillRect/>
          </a:stretch>
        </p:blipFill>
        <p:spPr>
          <a:xfrm>
            <a:off x="0" y="1598558"/>
            <a:ext cx="13004801" cy="76660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3790060" y="192616"/>
            <a:ext cx="5424679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Update Data By ObjectId</a:t>
            </a:r>
          </a:p>
          <a:p>
            <a:pPr/>
            <a:r>
              <a:t>(Javascript)</a:t>
            </a:r>
          </a:p>
        </p:txBody>
      </p:sp>
      <p:pic>
        <p:nvPicPr>
          <p:cNvPr id="140" name="Screen Shot 2016-02-01 at 9.15.0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902176"/>
            <a:ext cx="13004801" cy="69753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