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4114" y="4152611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ADHITHYA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JERUSALEM COLLEGE OF ENGINEERING/ COMPUTER SCIENCE AND BUSINESS SYSTEM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</a:t>
            </a:r>
            <a:r>
              <a:rPr lang="en-US" sz="3200" dirty="0" smtClean="0"/>
              <a:t>suspicion.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Programming Language:</a:t>
            </a:r>
            <a:r>
              <a:rPr lang="en-IN" dirty="0" smtClean="0"/>
              <a:t> 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</a:t>
            </a:r>
            <a:r>
              <a:rPr lang="en-IN" b="1" dirty="0"/>
              <a:t>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</a:t>
            </a:r>
            <a:r>
              <a:rPr lang="en-IN" dirty="0" smtClean="0"/>
              <a:t>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</a:t>
            </a:r>
            <a:r>
              <a:rPr lang="en-IN" dirty="0" smtClean="0"/>
              <a:t>Windows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</a:t>
            </a:r>
            <a:r>
              <a:rPr lang="en-IN" dirty="0" smtClean="0"/>
              <a:t>IDLE PYTHON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32452"/>
            <a:ext cx="6373114" cy="5499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06" y="3401684"/>
            <a:ext cx="5237694" cy="3399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06" y="475998"/>
            <a:ext cx="523769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project contributes to the broader field of digital privacy and secure data </a:t>
            </a:r>
            <a:r>
              <a:rPr lang="en-US" dirty="0" smtClean="0"/>
              <a:t>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https://github.com/Adhi-1235/stegnography.git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terms/"/>
    <ds:schemaRef ds:uri="b30265f8-c5e2-4918-b4a1-b977299ca3e2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fadb41d3-f9cb-40fb-903c-8cacaba95bb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</TotalTime>
  <Words>289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29</cp:revision>
  <dcterms:created xsi:type="dcterms:W3CDTF">2021-05-26T16:50:10Z</dcterms:created>
  <dcterms:modified xsi:type="dcterms:W3CDTF">2025-02-19T12:53:02Z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