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1" r:id="rId1"/>
    <p:sldMasterId id="2147483775" r:id="rId2"/>
  </p:sldMasterIdLst>
  <p:notesMasterIdLst>
    <p:notesMasterId r:id="rId26"/>
  </p:notesMasterIdLst>
  <p:handoutMasterIdLst>
    <p:handoutMasterId r:id="rId27"/>
  </p:handoutMasterIdLst>
  <p:sldIdLst>
    <p:sldId id="388" r:id="rId3"/>
    <p:sldId id="336" r:id="rId4"/>
    <p:sldId id="466" r:id="rId5"/>
    <p:sldId id="282" r:id="rId6"/>
    <p:sldId id="319" r:id="rId7"/>
    <p:sldId id="322" r:id="rId8"/>
    <p:sldId id="323" r:id="rId9"/>
    <p:sldId id="289" r:id="rId10"/>
    <p:sldId id="324" r:id="rId11"/>
    <p:sldId id="325" r:id="rId12"/>
    <p:sldId id="307" r:id="rId13"/>
    <p:sldId id="334" r:id="rId14"/>
    <p:sldId id="467" r:id="rId15"/>
    <p:sldId id="468" r:id="rId16"/>
    <p:sldId id="327" r:id="rId17"/>
    <p:sldId id="314" r:id="rId18"/>
    <p:sldId id="335" r:id="rId19"/>
    <p:sldId id="389" r:id="rId20"/>
    <p:sldId id="267" r:id="rId21"/>
    <p:sldId id="391" r:id="rId22"/>
    <p:sldId id="390" r:id="rId23"/>
    <p:sldId id="392" r:id="rId24"/>
    <p:sldId id="3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CC"/>
    <a:srgbClr val="007370"/>
    <a:srgbClr val="A907AD"/>
    <a:srgbClr val="8D0690"/>
    <a:srgbClr val="F8F1D2"/>
    <a:srgbClr val="009900"/>
    <a:srgbClr val="008000"/>
    <a:srgbClr val="F448F8"/>
    <a:srgbClr val="0000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4" autoAdjust="0"/>
    <p:restoredTop sz="79965" autoAdjust="0"/>
  </p:normalViewPr>
  <p:slideViewPr>
    <p:cSldViewPr>
      <p:cViewPr varScale="1">
        <p:scale>
          <a:sx n="62" d="100"/>
          <a:sy n="62" d="100"/>
        </p:scale>
        <p:origin x="807" y="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200"/>
    </p:cViewPr>
  </p:sorterViewPr>
  <p:notesViewPr>
    <p:cSldViewPr>
      <p:cViewPr varScale="1">
        <p:scale>
          <a:sx n="52" d="100"/>
          <a:sy n="52" d="100"/>
        </p:scale>
        <p:origin x="-1824" y="-90"/>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7674351D-053A-442A-8751-83D296338B8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280579" name="Rectangle 3">
            <a:extLst>
              <a:ext uri="{FF2B5EF4-FFF2-40B4-BE49-F238E27FC236}">
                <a16:creationId xmlns:a16="http://schemas.microsoft.com/office/drawing/2014/main" id="{AF527280-0E9A-4A1A-9143-CD8679BFB81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280580" name="Rectangle 4">
            <a:extLst>
              <a:ext uri="{FF2B5EF4-FFF2-40B4-BE49-F238E27FC236}">
                <a16:creationId xmlns:a16="http://schemas.microsoft.com/office/drawing/2014/main" id="{25952F17-F40B-40A4-B95F-E01F3EBABBE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280581" name="Rectangle 5">
            <a:extLst>
              <a:ext uri="{FF2B5EF4-FFF2-40B4-BE49-F238E27FC236}">
                <a16:creationId xmlns:a16="http://schemas.microsoft.com/office/drawing/2014/main" id="{1BDDD6F6-C124-495F-BB29-610CDA50F59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fld id="{F73237D1-9F19-4CA2-8F97-36C07FBE35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F36CD6E-26E6-4F85-A5B9-02F96E0BA94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87043" name="Rectangle 3">
            <a:extLst>
              <a:ext uri="{FF2B5EF4-FFF2-40B4-BE49-F238E27FC236}">
                <a16:creationId xmlns:a16="http://schemas.microsoft.com/office/drawing/2014/main" id="{571CBB39-6AF2-4130-9671-F5B39A15A00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51204" name="Rectangle 4">
            <a:extLst>
              <a:ext uri="{FF2B5EF4-FFF2-40B4-BE49-F238E27FC236}">
                <a16:creationId xmlns:a16="http://schemas.microsoft.com/office/drawing/2014/main" id="{C718EC45-A897-48E4-BF5A-C3EFFD230A3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a:extLst>
              <a:ext uri="{FF2B5EF4-FFF2-40B4-BE49-F238E27FC236}">
                <a16:creationId xmlns:a16="http://schemas.microsoft.com/office/drawing/2014/main" id="{9EA1F9CF-3B56-4A84-B9BA-20420BFB733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6">
            <a:extLst>
              <a:ext uri="{FF2B5EF4-FFF2-40B4-BE49-F238E27FC236}">
                <a16:creationId xmlns:a16="http://schemas.microsoft.com/office/drawing/2014/main" id="{A1BCE1BF-743D-4B56-A511-7D7C75F3E61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87047" name="Rectangle 7">
            <a:extLst>
              <a:ext uri="{FF2B5EF4-FFF2-40B4-BE49-F238E27FC236}">
                <a16:creationId xmlns:a16="http://schemas.microsoft.com/office/drawing/2014/main" id="{4148DC49-C665-4B76-87B3-D36BE221913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fld id="{9A13FC41-DE31-43F2-B78A-C271B7667CD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C054D4-0BED-4C43-B57A-842C11984CA0}" type="slidenum">
              <a:rPr lang="en-GB" smtClean="0"/>
              <a:pPr/>
              <a:t>3</a:t>
            </a:fld>
            <a:endParaRPr lang="en-GB" dirty="0"/>
          </a:p>
        </p:txBody>
      </p:sp>
    </p:spTree>
    <p:extLst>
      <p:ext uri="{BB962C8B-B14F-4D97-AF65-F5344CB8AC3E}">
        <p14:creationId xmlns:p14="http://schemas.microsoft.com/office/powerpoint/2010/main" val="37852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3B4DD89-BA08-499B-84CE-12123C1A9E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B4F3FD-ED79-44F0-9D7B-6B02ED680445}" type="slidenum">
              <a:rPr lang="en-US" altLang="en-US">
                <a:latin typeface="Times" panose="02020603050405020304" pitchFamily="18" charset="0"/>
              </a:rPr>
              <a:pPr/>
              <a:t>12</a:t>
            </a:fld>
            <a:endParaRPr lang="en-US" altLang="en-US">
              <a:latin typeface="Times" panose="02020603050405020304" pitchFamily="18" charset="0"/>
            </a:endParaRPr>
          </a:p>
        </p:txBody>
      </p:sp>
      <p:sp>
        <p:nvSpPr>
          <p:cNvPr id="69635" name="Rectangle 2">
            <a:extLst>
              <a:ext uri="{FF2B5EF4-FFF2-40B4-BE49-F238E27FC236}">
                <a16:creationId xmlns:a16="http://schemas.microsoft.com/office/drawing/2014/main" id="{DF61156C-CBFE-450C-9E1A-FE1147C57012}"/>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C7A39A1-592C-4E18-895F-CB4A6CDC3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3B4DD89-BA08-499B-84CE-12123C1A9E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B4F3FD-ED79-44F0-9D7B-6B02ED680445}" type="slidenum">
              <a:rPr lang="en-US" altLang="en-US">
                <a:latin typeface="Times" panose="02020603050405020304" pitchFamily="18" charset="0"/>
              </a:rPr>
              <a:pPr/>
              <a:t>13</a:t>
            </a:fld>
            <a:endParaRPr lang="en-US" altLang="en-US">
              <a:latin typeface="Times" panose="02020603050405020304" pitchFamily="18" charset="0"/>
            </a:endParaRPr>
          </a:p>
        </p:txBody>
      </p:sp>
      <p:sp>
        <p:nvSpPr>
          <p:cNvPr id="69635" name="Rectangle 2">
            <a:extLst>
              <a:ext uri="{FF2B5EF4-FFF2-40B4-BE49-F238E27FC236}">
                <a16:creationId xmlns:a16="http://schemas.microsoft.com/office/drawing/2014/main" id="{DF61156C-CBFE-450C-9E1A-FE1147C57012}"/>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C7A39A1-592C-4E18-895F-CB4A6CDC3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43420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3B4DD89-BA08-499B-84CE-12123C1A9E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B4F3FD-ED79-44F0-9D7B-6B02ED680445}" type="slidenum">
              <a:rPr lang="en-US" altLang="en-US">
                <a:latin typeface="Times" panose="02020603050405020304" pitchFamily="18" charset="0"/>
              </a:rPr>
              <a:pPr/>
              <a:t>14</a:t>
            </a:fld>
            <a:endParaRPr lang="en-US" altLang="en-US">
              <a:latin typeface="Times" panose="02020603050405020304" pitchFamily="18" charset="0"/>
            </a:endParaRPr>
          </a:p>
        </p:txBody>
      </p:sp>
      <p:sp>
        <p:nvSpPr>
          <p:cNvPr id="69635" name="Rectangle 2">
            <a:extLst>
              <a:ext uri="{FF2B5EF4-FFF2-40B4-BE49-F238E27FC236}">
                <a16:creationId xmlns:a16="http://schemas.microsoft.com/office/drawing/2014/main" id="{DF61156C-CBFE-450C-9E1A-FE1147C57012}"/>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C7A39A1-592C-4E18-895F-CB4A6CDC3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033825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5C5B743-1292-47CA-A66E-B39DB7D4C4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EDC93-489C-4EB2-A1ED-75B9F724AC50}" type="slidenum">
              <a:rPr lang="en-US" altLang="en-US">
                <a:latin typeface="Times" panose="02020603050405020304" pitchFamily="18" charset="0"/>
              </a:rPr>
              <a:pPr/>
              <a:t>15</a:t>
            </a:fld>
            <a:endParaRPr lang="en-US" altLang="en-US">
              <a:latin typeface="Times" panose="02020603050405020304" pitchFamily="18" charset="0"/>
            </a:endParaRPr>
          </a:p>
        </p:txBody>
      </p:sp>
      <p:sp>
        <p:nvSpPr>
          <p:cNvPr id="72707" name="Rectangle 2">
            <a:extLst>
              <a:ext uri="{FF2B5EF4-FFF2-40B4-BE49-F238E27FC236}">
                <a16:creationId xmlns:a16="http://schemas.microsoft.com/office/drawing/2014/main" id="{7AD15573-1EDB-49E2-878A-921C7171FE7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C4A01DD-DD93-4676-AEB5-98548F049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886CAB2-CB8A-42AE-8750-8CF0A1D28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85DAD3-13E1-4539-8BD5-DBCDDC0EF746}" type="slidenum">
              <a:rPr lang="en-US" altLang="en-US">
                <a:latin typeface="Times" panose="02020603050405020304" pitchFamily="18" charset="0"/>
              </a:rPr>
              <a:pPr/>
              <a:t>16</a:t>
            </a:fld>
            <a:endParaRPr lang="en-US" altLang="en-US">
              <a:latin typeface="Times" panose="02020603050405020304" pitchFamily="18" charset="0"/>
            </a:endParaRPr>
          </a:p>
        </p:txBody>
      </p:sp>
      <p:sp>
        <p:nvSpPr>
          <p:cNvPr id="76803" name="Rectangle 2">
            <a:extLst>
              <a:ext uri="{FF2B5EF4-FFF2-40B4-BE49-F238E27FC236}">
                <a16:creationId xmlns:a16="http://schemas.microsoft.com/office/drawing/2014/main" id="{76682204-E2CE-43C0-93F1-4E4C404B125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8D78D42-7C74-4EA0-8978-6BFD89B71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5C5B743-1292-47CA-A66E-B39DB7D4C4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EDC93-489C-4EB2-A1ED-75B9F724AC50}" type="slidenum">
              <a:rPr lang="en-US" altLang="en-US">
                <a:latin typeface="Times" panose="02020603050405020304" pitchFamily="18" charset="0"/>
              </a:rPr>
              <a:pPr/>
              <a:t>17</a:t>
            </a:fld>
            <a:endParaRPr lang="en-US" altLang="en-US">
              <a:latin typeface="Times" panose="02020603050405020304" pitchFamily="18" charset="0"/>
            </a:endParaRPr>
          </a:p>
        </p:txBody>
      </p:sp>
      <p:sp>
        <p:nvSpPr>
          <p:cNvPr id="72707" name="Rectangle 2">
            <a:extLst>
              <a:ext uri="{FF2B5EF4-FFF2-40B4-BE49-F238E27FC236}">
                <a16:creationId xmlns:a16="http://schemas.microsoft.com/office/drawing/2014/main" id="{7AD15573-1EDB-49E2-878A-921C7171FE7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C4A01DD-DD93-4676-AEB5-98548F049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2085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8937FC3-30BC-410B-AE21-08E0B109E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48DBC4-2F72-4FD8-B8CF-45A40803A8C1}" type="slidenum">
              <a:rPr lang="en-US" altLang="en-US">
                <a:latin typeface="Times" panose="02020603050405020304" pitchFamily="18" charset="0"/>
              </a:rPr>
              <a:pPr/>
              <a:t>19</a:t>
            </a:fld>
            <a:endParaRPr lang="en-US" altLang="en-US">
              <a:latin typeface="Times" panose="02020603050405020304" pitchFamily="18" charset="0"/>
            </a:endParaRPr>
          </a:p>
        </p:txBody>
      </p:sp>
      <p:sp>
        <p:nvSpPr>
          <p:cNvPr id="99331" name="Rectangle 2">
            <a:extLst>
              <a:ext uri="{FF2B5EF4-FFF2-40B4-BE49-F238E27FC236}">
                <a16:creationId xmlns:a16="http://schemas.microsoft.com/office/drawing/2014/main" id="{9A59AC79-D5BD-4B96-9599-4A89C1D02C2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9EF98E4-E0F7-437E-A9DA-7A52424D2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t>Rehearse your show several times before presenting it to a live audience. Know when you will move on and have some sense of the time required. Know how to use the computer. Don't be fumbling about trying to figure out how to move from slide to slide.</a:t>
            </a:r>
          </a:p>
          <a:p>
            <a:r>
              <a:rPr lang="en-US" altLang="en-US" sz="1600"/>
              <a:t>Avoid standing or sitting right behind your computer when you present. If necessary, have an assistant run the computer while you speak.</a:t>
            </a:r>
          </a:p>
          <a:p>
            <a:r>
              <a:rPr lang="en-US" altLang="en-US" sz="1600"/>
              <a:t>PowerPoint slideshows are intended to accompany and illustrate your own verbal presentation</a:t>
            </a:r>
          </a:p>
          <a:p>
            <a:r>
              <a:rPr lang="en-US" altLang="en-US" sz="1600" b="1"/>
              <a:t>Check equipment: </a:t>
            </a:r>
            <a:r>
              <a:rPr lang="en-US" altLang="en-US" sz="1600"/>
              <a:t>Turn on all equipment and make sure it all works, especially the hand controller. Batteries good? </a:t>
            </a:r>
          </a:p>
          <a:p>
            <a:r>
              <a:rPr lang="en-US" altLang="en-US" sz="1600" b="1"/>
              <a:t>Equipment: </a:t>
            </a:r>
            <a:r>
              <a:rPr lang="en-US" altLang="en-US" sz="1600"/>
              <a:t>What equipment will be used? Computer? Overhead projector? What are its features? Who is responsible for getting it all to the site and set up? </a:t>
            </a:r>
          </a:p>
          <a:p>
            <a:r>
              <a:rPr lang="en-US" altLang="en-US" sz="1600" b="1"/>
              <a:t>Software: </a:t>
            </a:r>
            <a:r>
              <a:rPr lang="en-US" altLang="en-US" sz="1600"/>
              <a:t>What software (and its version number!) will run the presentation? Does it match what you used to create it? If not, does it matter? </a:t>
            </a:r>
          </a:p>
          <a:p>
            <a:r>
              <a:rPr lang="en-US" altLang="en-US" sz="1600" b="1"/>
              <a:t>Media: </a:t>
            </a:r>
            <a:r>
              <a:rPr lang="en-US" altLang="en-US" sz="1600"/>
              <a:t>How will you transport the presentation to the site? Will your presentation fit on the media you plan to use to transport it?  Can the computer that will run the presentation use that type of media?</a:t>
            </a:r>
            <a:br>
              <a:rPr lang="en-US" altLang="en-US" sz="1600"/>
            </a:br>
            <a:r>
              <a:rPr lang="en-US" altLang="en-US" sz="1600"/>
              <a:t>    (floppy disk, zip disk, USB drive, CD, DVD?) </a:t>
            </a:r>
          </a:p>
          <a:p>
            <a:r>
              <a:rPr lang="en-US" altLang="en-US" sz="1600" b="1"/>
              <a:t>Handouts:</a:t>
            </a:r>
            <a:r>
              <a:rPr lang="en-US" altLang="en-US" sz="1600"/>
              <a:t> Who is bringing? How to distribute and when and by whom? </a:t>
            </a:r>
          </a:p>
          <a:p>
            <a:endParaRPr lang="en-US" altLang="en-US"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8937FC3-30BC-410B-AE21-08E0B109E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48DBC4-2F72-4FD8-B8CF-45A40803A8C1}" type="slidenum">
              <a:rPr lang="en-US" altLang="en-US">
                <a:latin typeface="Times" panose="02020603050405020304" pitchFamily="18" charset="0"/>
              </a:rPr>
              <a:pPr/>
              <a:t>20</a:t>
            </a:fld>
            <a:endParaRPr lang="en-US" altLang="en-US">
              <a:latin typeface="Times" panose="02020603050405020304" pitchFamily="18" charset="0"/>
            </a:endParaRPr>
          </a:p>
        </p:txBody>
      </p:sp>
      <p:sp>
        <p:nvSpPr>
          <p:cNvPr id="99331" name="Rectangle 2">
            <a:extLst>
              <a:ext uri="{FF2B5EF4-FFF2-40B4-BE49-F238E27FC236}">
                <a16:creationId xmlns:a16="http://schemas.microsoft.com/office/drawing/2014/main" id="{9A59AC79-D5BD-4B96-9599-4A89C1D02C2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9EF98E4-E0F7-437E-A9DA-7A52424D2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t>Rehearse your show several times before presenting it to a live audience. Know when you will move on and have some sense of the time required. Know how to use the computer. Don't be fumbling about trying to figure out how to move from slide to slide.</a:t>
            </a:r>
          </a:p>
          <a:p>
            <a:r>
              <a:rPr lang="en-US" altLang="en-US" sz="1600"/>
              <a:t>Avoid standing or sitting right behind your computer when you present. If necessary, have an assistant run the computer while you speak.</a:t>
            </a:r>
          </a:p>
          <a:p>
            <a:r>
              <a:rPr lang="en-US" altLang="en-US" sz="1600"/>
              <a:t>PowerPoint slideshows are intended to accompany and illustrate your own verbal presentation</a:t>
            </a:r>
          </a:p>
          <a:p>
            <a:r>
              <a:rPr lang="en-US" altLang="en-US" sz="1600" b="1"/>
              <a:t>Check equipment: </a:t>
            </a:r>
            <a:r>
              <a:rPr lang="en-US" altLang="en-US" sz="1600"/>
              <a:t>Turn on all equipment and make sure it all works, especially the hand controller. Batteries good? </a:t>
            </a:r>
          </a:p>
          <a:p>
            <a:r>
              <a:rPr lang="en-US" altLang="en-US" sz="1600" b="1"/>
              <a:t>Equipment: </a:t>
            </a:r>
            <a:r>
              <a:rPr lang="en-US" altLang="en-US" sz="1600"/>
              <a:t>What equipment will be used? Computer? Overhead projector? What are its features? Who is responsible for getting it all to the site and set up? </a:t>
            </a:r>
          </a:p>
          <a:p>
            <a:r>
              <a:rPr lang="en-US" altLang="en-US" sz="1600" b="1"/>
              <a:t>Software: </a:t>
            </a:r>
            <a:r>
              <a:rPr lang="en-US" altLang="en-US" sz="1600"/>
              <a:t>What software (and its version number!) will run the presentation? Does it match what you used to create it? If not, does it matter? </a:t>
            </a:r>
          </a:p>
          <a:p>
            <a:r>
              <a:rPr lang="en-US" altLang="en-US" sz="1600" b="1"/>
              <a:t>Media: </a:t>
            </a:r>
            <a:r>
              <a:rPr lang="en-US" altLang="en-US" sz="1600"/>
              <a:t>How will you transport the presentation to the site? Will your presentation fit on the media you plan to use to transport it?  Can the computer that will run the presentation use that type of media?</a:t>
            </a:r>
            <a:br>
              <a:rPr lang="en-US" altLang="en-US" sz="1600"/>
            </a:br>
            <a:r>
              <a:rPr lang="en-US" altLang="en-US" sz="1600"/>
              <a:t>    (floppy disk, zip disk, USB drive, CD, DVD?) </a:t>
            </a:r>
          </a:p>
          <a:p>
            <a:r>
              <a:rPr lang="en-US" altLang="en-US" sz="1600" b="1"/>
              <a:t>Handouts:</a:t>
            </a:r>
            <a:r>
              <a:rPr lang="en-US" altLang="en-US" sz="1600"/>
              <a:t> Who is bringing? How to distribute and when and by whom? </a:t>
            </a:r>
          </a:p>
          <a:p>
            <a:endParaRPr lang="en-US" altLang="en-US" sz="1600"/>
          </a:p>
        </p:txBody>
      </p:sp>
    </p:spTree>
    <p:extLst>
      <p:ext uri="{BB962C8B-B14F-4D97-AF65-F5344CB8AC3E}">
        <p14:creationId xmlns:p14="http://schemas.microsoft.com/office/powerpoint/2010/main" val="400692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62B8805-F975-4C49-AB45-AD7D7EEF7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616B76-9DB8-475B-80F2-98D13A68598E}" type="slidenum">
              <a:rPr lang="en-US" altLang="en-US">
                <a:latin typeface="Times" panose="02020603050405020304" pitchFamily="18" charset="0"/>
              </a:rPr>
              <a:pPr/>
              <a:t>4</a:t>
            </a:fld>
            <a:endParaRPr lang="en-US" altLang="en-US">
              <a:latin typeface="Times" panose="02020603050405020304" pitchFamily="18" charset="0"/>
            </a:endParaRPr>
          </a:p>
        </p:txBody>
      </p:sp>
      <p:sp>
        <p:nvSpPr>
          <p:cNvPr id="53251" name="Rectangle 2">
            <a:extLst>
              <a:ext uri="{FF2B5EF4-FFF2-40B4-BE49-F238E27FC236}">
                <a16:creationId xmlns:a16="http://schemas.microsoft.com/office/drawing/2014/main" id="{21805D03-4BFD-40CD-89DE-4C5FF208D61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7F208E3-F79B-4043-8107-5E8CC8905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One of the best reasons to use PowerPoint is the ability it gives you to present content in a qualitatively different way through the use of graphics, charts, animation, and even video or audio. </a:t>
            </a:r>
          </a:p>
          <a:p>
            <a:r>
              <a:rPr lang="en-US" altLang="en-US" sz="1800">
                <a:latin typeface="Arial" panose="020B0604020202020204" pitchFamily="34" charset="0"/>
              </a:rPr>
              <a:t>We all learn differently and a presentation using PowerPoint can help those who are Visual as well as Auditory learners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163E999-FDEB-4E52-BD4B-3B15CF45D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6985D7-CAF4-4920-9BBE-95A60C8ACDC0}" type="slidenum">
              <a:rPr lang="en-US" altLang="en-US">
                <a:latin typeface="Times" panose="02020603050405020304" pitchFamily="18" charset="0"/>
              </a:rPr>
              <a:pPr/>
              <a:t>5</a:t>
            </a:fld>
            <a:endParaRPr lang="en-US" altLang="en-US">
              <a:latin typeface="Times" panose="02020603050405020304" pitchFamily="18" charset="0"/>
            </a:endParaRPr>
          </a:p>
        </p:txBody>
      </p:sp>
      <p:sp>
        <p:nvSpPr>
          <p:cNvPr id="54275" name="Rectangle 2">
            <a:extLst>
              <a:ext uri="{FF2B5EF4-FFF2-40B4-BE49-F238E27FC236}">
                <a16:creationId xmlns:a16="http://schemas.microsoft.com/office/drawing/2014/main" id="{EF3D37D2-952A-45BA-834C-1459B4C3B1B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82BD8F1-79A9-4B5E-BC7C-0C0CF83E6C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Too much text distracts your audience and can be difficult to read.</a:t>
            </a:r>
          </a:p>
          <a:p>
            <a:endParaRPr lang="en-US" altLang="en-US" sz="18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FCFE2A4-10F6-44B9-8E3F-5E2C94765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831A07-A9E4-4138-A342-B90F6B019130}" type="slidenum">
              <a:rPr lang="en-US" altLang="en-US">
                <a:latin typeface="Times" panose="02020603050405020304" pitchFamily="18" charset="0"/>
              </a:rPr>
              <a:pPr/>
              <a:t>6</a:t>
            </a:fld>
            <a:endParaRPr lang="en-US" altLang="en-US">
              <a:latin typeface="Times" panose="02020603050405020304" pitchFamily="18" charset="0"/>
            </a:endParaRPr>
          </a:p>
        </p:txBody>
      </p:sp>
      <p:sp>
        <p:nvSpPr>
          <p:cNvPr id="57347" name="Rectangle 2">
            <a:extLst>
              <a:ext uri="{FF2B5EF4-FFF2-40B4-BE49-F238E27FC236}">
                <a16:creationId xmlns:a16="http://schemas.microsoft.com/office/drawing/2014/main" id="{FFD94A38-33FF-42DB-93F3-BEB1ABC0FC1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CD0D7BE7-E3C7-4970-83C5-FE249F94F0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The rule of thumb is one method of transition and one type of animation for the whole slideshow. </a:t>
            </a:r>
          </a:p>
          <a:p>
            <a:r>
              <a:rPr lang="en-US" altLang="en-US" sz="1800">
                <a:latin typeface="Arial" panose="020B0604020202020204" pitchFamily="34" charset="0"/>
              </a:rPr>
              <a:t>Do not have some text flying in, some spiraling, etc. </a:t>
            </a:r>
          </a:p>
          <a:p>
            <a:r>
              <a:rPr lang="en-US" altLang="en-US" sz="1800">
                <a:latin typeface="Arial" panose="020B0604020202020204" pitchFamily="34" charset="0"/>
              </a:rPr>
              <a:t>Move from slide to slide with one transition, rather than trying out several.</a:t>
            </a:r>
          </a:p>
          <a:p>
            <a:endParaRPr lang="en-US" altLang="en-US" sz="18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0D7BD9F-8298-477C-8D41-00FC25A42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12D569-8356-4772-B19C-ECBAD0075754}" type="slidenum">
              <a:rPr lang="en-US" altLang="en-US">
                <a:latin typeface="Times" panose="02020603050405020304" pitchFamily="18" charset="0"/>
              </a:rPr>
              <a:pPr/>
              <a:t>7</a:t>
            </a:fld>
            <a:endParaRPr lang="en-US" altLang="en-US">
              <a:latin typeface="Times" panose="02020603050405020304" pitchFamily="18" charset="0"/>
            </a:endParaRPr>
          </a:p>
        </p:txBody>
      </p:sp>
      <p:sp>
        <p:nvSpPr>
          <p:cNvPr id="59395" name="Rectangle 2">
            <a:extLst>
              <a:ext uri="{FF2B5EF4-FFF2-40B4-BE49-F238E27FC236}">
                <a16:creationId xmlns:a16="http://schemas.microsoft.com/office/drawing/2014/main" id="{FDCDB927-BC3F-417C-9A16-8AC4B9C0F57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CD305EF4-4EF1-4A3C-9D78-4E1B7B7A0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3D0AD2F-8B33-4872-98AE-1E6587716C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6F1856-EAB0-4B21-BE6D-2B6F0BFBBC0D}" type="slidenum">
              <a:rPr lang="en-US" altLang="en-US">
                <a:latin typeface="Times" panose="02020603050405020304" pitchFamily="18" charset="0"/>
              </a:rPr>
              <a:pPr/>
              <a:t>8</a:t>
            </a:fld>
            <a:endParaRPr lang="en-US" altLang="en-US">
              <a:latin typeface="Times" panose="02020603050405020304" pitchFamily="18" charset="0"/>
            </a:endParaRPr>
          </a:p>
        </p:txBody>
      </p:sp>
      <p:sp>
        <p:nvSpPr>
          <p:cNvPr id="62467" name="Rectangle 2">
            <a:extLst>
              <a:ext uri="{FF2B5EF4-FFF2-40B4-BE49-F238E27FC236}">
                <a16:creationId xmlns:a16="http://schemas.microsoft.com/office/drawing/2014/main" id="{FF636948-535A-4A99-AE52-5CA7B05AD1E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8470CCFF-BB4D-4D8D-84E1-F86BBCA6D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latin typeface="Arial" panose="020B0604020202020204" pitchFamily="34" charset="0"/>
              </a:rPr>
              <a:t>Choose your background based on a room's lighting: While what is most common is to design with a dark background when you plan to project your slideshow onto a screen, in reality, the best background has to do with the presentation location. Although light text on a dark background looks best in a dark or slightly darkened room, in a light room the dark background may look so faded that light text may not show up as well. For this kind of situation, it doesn't hurt to try dark text on a lighter background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942052E-A8AB-475D-AA22-1BAEEBFFBC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8EDD91-15F7-448F-9D13-B6964FD964B2}" type="slidenum">
              <a:rPr lang="en-US" altLang="en-US">
                <a:latin typeface="Times" panose="02020603050405020304" pitchFamily="18" charset="0"/>
              </a:rPr>
              <a:pPr/>
              <a:t>9</a:t>
            </a:fld>
            <a:endParaRPr lang="en-US" altLang="en-US">
              <a:latin typeface="Times" panose="02020603050405020304" pitchFamily="18" charset="0"/>
            </a:endParaRPr>
          </a:p>
        </p:txBody>
      </p:sp>
      <p:sp>
        <p:nvSpPr>
          <p:cNvPr id="63491" name="Rectangle 2">
            <a:extLst>
              <a:ext uri="{FF2B5EF4-FFF2-40B4-BE49-F238E27FC236}">
                <a16:creationId xmlns:a16="http://schemas.microsoft.com/office/drawing/2014/main" id="{355900BB-95E2-40BE-BF70-31DEC42CB2A9}"/>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521A771D-8142-4B22-B6C7-A90BBCDD61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4F1EE32-CFBF-4155-928C-7EC8847C0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5C24F2-00E2-480E-8825-4659C4C91626}" type="slidenum">
              <a:rPr lang="en-US" altLang="en-US">
                <a:latin typeface="Times" panose="02020603050405020304" pitchFamily="18" charset="0"/>
              </a:rPr>
              <a:pPr/>
              <a:t>10</a:t>
            </a:fld>
            <a:endParaRPr lang="en-US" altLang="en-US">
              <a:latin typeface="Times" panose="02020603050405020304" pitchFamily="18" charset="0"/>
            </a:endParaRPr>
          </a:p>
        </p:txBody>
      </p:sp>
      <p:sp>
        <p:nvSpPr>
          <p:cNvPr id="67587" name="Rectangle 2">
            <a:extLst>
              <a:ext uri="{FF2B5EF4-FFF2-40B4-BE49-F238E27FC236}">
                <a16:creationId xmlns:a16="http://schemas.microsoft.com/office/drawing/2014/main" id="{462BFFE5-A580-42B4-863A-CA1C6481172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CE5DD48E-3B01-4F80-86C3-EF581C8A50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Arial" panose="020B0604020202020204" pitchFamily="34" charset="0"/>
              </a:rPr>
              <a:t>Too many elements on one slide will simply distract your audience.</a:t>
            </a:r>
          </a:p>
          <a:p>
            <a:endParaRPr lang="en-US" altLang="en-US" sz="18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6BBCD8B-30F4-4305-9145-E471AAA0B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545360-CFFB-4EDA-9266-16E72844B936}" type="slidenum">
              <a:rPr lang="en-US" altLang="en-US">
                <a:latin typeface="Times" panose="02020603050405020304" pitchFamily="18" charset="0"/>
              </a:rPr>
              <a:pPr/>
              <a:t>11</a:t>
            </a:fld>
            <a:endParaRPr lang="en-US" altLang="en-US">
              <a:latin typeface="Times" panose="02020603050405020304" pitchFamily="18" charset="0"/>
            </a:endParaRPr>
          </a:p>
        </p:txBody>
      </p:sp>
      <p:sp>
        <p:nvSpPr>
          <p:cNvPr id="68611" name="Rectangle 2">
            <a:extLst>
              <a:ext uri="{FF2B5EF4-FFF2-40B4-BE49-F238E27FC236}">
                <a16:creationId xmlns:a16="http://schemas.microsoft.com/office/drawing/2014/main" id="{353A6003-3979-4B19-8B1F-E9F2835F534E}"/>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DDF63C9-23E6-4B13-8851-BB0A3C5101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I:\D94\DATA\Corporate Marketing\Brand Development\Master Brand Assets\Master Logo+River Lockups\UEL BRANDING DEVICE CITE rgb.png"/>
          <p:cNvPicPr>
            <a:picLocks noChangeAspect="1" noChangeArrowheads="1"/>
          </p:cNvPicPr>
          <p:nvPr/>
        </p:nvPicPr>
        <p:blipFill>
          <a:blip r:embed="rId2" cstate="print"/>
          <a:srcRect/>
          <a:stretch>
            <a:fillRect/>
          </a:stretch>
        </p:blipFill>
        <p:spPr bwMode="auto">
          <a:xfrm>
            <a:off x="-3714808" y="3428844"/>
            <a:ext cx="15716984" cy="3929246"/>
          </a:xfrm>
          <a:prstGeom prst="rect">
            <a:avLst/>
          </a:prstGeom>
          <a:noFill/>
        </p:spPr>
      </p:pic>
      <p:sp>
        <p:nvSpPr>
          <p:cNvPr id="2" name="Title 1"/>
          <p:cNvSpPr>
            <a:spLocks noGrp="1"/>
          </p:cNvSpPr>
          <p:nvPr>
            <p:ph type="ctrTitle" hasCustomPrompt="1"/>
          </p:nvPr>
        </p:nvSpPr>
        <p:spPr>
          <a:xfrm>
            <a:off x="714348" y="1000108"/>
            <a:ext cx="7715304" cy="1285884"/>
          </a:xfrm>
        </p:spPr>
        <p:txBody>
          <a:bodyPr/>
          <a:lstStyle>
            <a:lvl1pPr algn="l">
              <a:defRPr baseline="0">
                <a:solidFill>
                  <a:schemeClr val="tx1"/>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714348" y="2357430"/>
            <a:ext cx="6400800" cy="17526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50469A7-0F74-4B84-8590-FA6749D39EA0}" type="slidenum">
              <a:rPr lang="en-US" altLang="en-US" smtClean="0"/>
              <a:pPr/>
              <a:t>‹#›</a:t>
            </a:fld>
            <a:endParaRPr lang="en-US" altLang="en-US"/>
          </a:p>
        </p:txBody>
      </p:sp>
      <p:pic>
        <p:nvPicPr>
          <p:cNvPr id="8" name="Picture 2" descr="I:\D94\DATA\Corporate Marketing\Brand Development\Master Brand Assets\Master Logo+River Lockups\UEL BRANDING DEVICE CITE rgb.png"/>
          <p:cNvPicPr>
            <a:picLocks noChangeAspect="1" noChangeArrowheads="1"/>
          </p:cNvPicPr>
          <p:nvPr/>
        </p:nvPicPr>
        <p:blipFill>
          <a:blip r:embed="rId2" cstate="print"/>
          <a:srcRect/>
          <a:stretch>
            <a:fillRect/>
          </a:stretch>
        </p:blipFill>
        <p:spPr bwMode="auto">
          <a:xfrm>
            <a:off x="-3714808" y="3428844"/>
            <a:ext cx="15716984" cy="3929246"/>
          </a:xfrm>
          <a:prstGeom prst="rect">
            <a:avLst/>
          </a:prstGeom>
          <a:noFill/>
        </p:spPr>
      </p:pic>
    </p:spTree>
    <p:extLst>
      <p:ext uri="{BB962C8B-B14F-4D97-AF65-F5344CB8AC3E}">
        <p14:creationId xmlns:p14="http://schemas.microsoft.com/office/powerpoint/2010/main" val="83999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1219200"/>
            <a:ext cx="7086600" cy="14478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95400" y="2819400"/>
            <a:ext cx="34671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4914900" y="2819400"/>
            <a:ext cx="3467100" cy="3352800"/>
          </a:xfrm>
        </p:spPr>
        <p:txBody>
          <a:bodyPr/>
          <a:lstStyle/>
          <a:p>
            <a:pPr lvl="0"/>
            <a:r>
              <a:rPr lang="en-US" noProof="0"/>
              <a:t>Click icon to add online image</a:t>
            </a:r>
            <a:endParaRPr lang="en-GB" noProof="0"/>
          </a:p>
        </p:txBody>
      </p:sp>
      <p:sp>
        <p:nvSpPr>
          <p:cNvPr id="5" name="Rectangle 18"/>
          <p:cNvSpPr>
            <a:spLocks noGrp="1" noChangeArrowheads="1"/>
          </p:cNvSpPr>
          <p:nvPr>
            <p:ph type="dt" sz="half" idx="10"/>
          </p:nvPr>
        </p:nvSpPr>
        <p:spPr>
          <a:ln/>
        </p:spPr>
        <p:txBody>
          <a:bodyPr/>
          <a:lstStyle>
            <a:lvl1pPr>
              <a:defRPr/>
            </a:lvl1pPr>
          </a:lstStyle>
          <a:p>
            <a:pPr>
              <a:defRPr/>
            </a:pPr>
            <a:endParaRPr lang="en-US"/>
          </a:p>
        </p:txBody>
      </p:sp>
      <p:sp>
        <p:nvSpPr>
          <p:cNvPr id="6" name="Rectangle 19"/>
          <p:cNvSpPr>
            <a:spLocks noGrp="1" noChangeArrowheads="1"/>
          </p:cNvSpPr>
          <p:nvPr>
            <p:ph type="ftr" sz="quarter" idx="11"/>
          </p:nvPr>
        </p:nvSpPr>
        <p:spPr>
          <a:ln/>
        </p:spPr>
        <p:txBody>
          <a:bodyPr/>
          <a:lstStyle>
            <a:lvl1pPr>
              <a:defRPr/>
            </a:lvl1pPr>
          </a:lstStyle>
          <a:p>
            <a:pPr>
              <a:defRPr/>
            </a:pPr>
            <a:endParaRPr lang="en-US"/>
          </a:p>
        </p:txBody>
      </p:sp>
      <p:sp>
        <p:nvSpPr>
          <p:cNvPr id="7" name="Rectangle 20"/>
          <p:cNvSpPr>
            <a:spLocks noGrp="1" noChangeArrowheads="1"/>
          </p:cNvSpPr>
          <p:nvPr>
            <p:ph type="sldNum" sz="quarter" idx="12"/>
          </p:nvPr>
        </p:nvSpPr>
        <p:spPr>
          <a:ln/>
        </p:spPr>
        <p:txBody>
          <a:bodyPr/>
          <a:lstStyle>
            <a:lvl1pPr>
              <a:defRPr/>
            </a:lvl1pPr>
          </a:lstStyle>
          <a:p>
            <a:fld id="{9205553F-247D-423F-B41D-55D272919CBD}" type="slidenum">
              <a:rPr lang="en-US" altLang="en-US" smtClean="0"/>
              <a:pPr/>
              <a:t>‹#›</a:t>
            </a:fld>
            <a:endParaRPr lang="en-US" altLang="en-US"/>
          </a:p>
        </p:txBody>
      </p:sp>
    </p:spTree>
    <p:extLst>
      <p:ext uri="{BB962C8B-B14F-4D97-AF65-F5344CB8AC3E}">
        <p14:creationId xmlns:p14="http://schemas.microsoft.com/office/powerpoint/2010/main" val="117664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439D60E-6993-4C9C-89E2-CD71374143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EE3C1A-2F0C-43B9-9342-B422ECD2FD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F6B5AE3-FA68-4427-AF3E-D273CFCA81BF}"/>
              </a:ext>
            </a:extLst>
          </p:cNvPr>
          <p:cNvSpPr>
            <a:spLocks noGrp="1" noChangeArrowheads="1"/>
          </p:cNvSpPr>
          <p:nvPr>
            <p:ph type="sldNum" sz="quarter" idx="12"/>
          </p:nvPr>
        </p:nvSpPr>
        <p:spPr>
          <a:ln/>
        </p:spPr>
        <p:txBody>
          <a:bodyPr/>
          <a:lstStyle>
            <a:lvl1pPr>
              <a:defRPr/>
            </a:lvl1pPr>
          </a:lstStyle>
          <a:p>
            <a:fld id="{22C1888E-C58E-4A97-AF9E-C5E0485D23BE}" type="slidenum">
              <a:rPr lang="en-US" altLang="en-US"/>
              <a:pPr/>
              <a:t>‹#›</a:t>
            </a:fld>
            <a:endParaRPr lang="en-US" altLang="en-US"/>
          </a:p>
        </p:txBody>
      </p:sp>
    </p:spTree>
    <p:extLst>
      <p:ext uri="{BB962C8B-B14F-4D97-AF65-F5344CB8AC3E}">
        <p14:creationId xmlns:p14="http://schemas.microsoft.com/office/powerpoint/2010/main" val="11552576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533400"/>
            <a:ext cx="7696200" cy="1143000"/>
          </a:xfrm>
        </p:spPr>
        <p:txBody>
          <a:bodyPr/>
          <a:lstStyle/>
          <a:p>
            <a:r>
              <a:rPr lang="en-US"/>
              <a:t>Click to edit Master title style</a:t>
            </a:r>
          </a:p>
        </p:txBody>
      </p:sp>
      <p:sp>
        <p:nvSpPr>
          <p:cNvPr id="3" name="Content Placeholder 2"/>
          <p:cNvSpPr>
            <a:spLocks noGrp="1"/>
          </p:cNvSpPr>
          <p:nvPr>
            <p:ph sz="quarter" idx="1"/>
          </p:nvPr>
        </p:nvSpPr>
        <p:spPr>
          <a:xfrm>
            <a:off x="7620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620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863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C31A1C0-8B21-4F63-B872-0BBB34468BF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992EF1-5EDC-4635-8718-62DDE6D3FC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6070A57-23E3-45CA-A4CB-3FA8F39640B2}"/>
              </a:ext>
            </a:extLst>
          </p:cNvPr>
          <p:cNvSpPr>
            <a:spLocks noGrp="1" noChangeArrowheads="1"/>
          </p:cNvSpPr>
          <p:nvPr>
            <p:ph type="sldNum" sz="quarter" idx="12"/>
          </p:nvPr>
        </p:nvSpPr>
        <p:spPr>
          <a:ln/>
        </p:spPr>
        <p:txBody>
          <a:bodyPr/>
          <a:lstStyle>
            <a:lvl1pPr>
              <a:defRPr/>
            </a:lvl1pPr>
          </a:lstStyle>
          <a:p>
            <a:fld id="{6297F282-7789-477E-8FB0-ACBB9599286D}" type="slidenum">
              <a:rPr lang="en-US" altLang="en-US"/>
              <a:pPr/>
              <a:t>‹#›</a:t>
            </a:fld>
            <a:endParaRPr lang="en-US" altLang="en-US"/>
          </a:p>
        </p:txBody>
      </p:sp>
    </p:spTree>
    <p:extLst>
      <p:ext uri="{BB962C8B-B14F-4D97-AF65-F5344CB8AC3E}">
        <p14:creationId xmlns:p14="http://schemas.microsoft.com/office/powerpoint/2010/main" val="28011811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4348" y="1000108"/>
            <a:ext cx="7715304" cy="1285884"/>
          </a:xfrm>
        </p:spPr>
        <p:txBody>
          <a:bodyPr/>
          <a:lstStyle>
            <a:lvl1pPr algn="l">
              <a:defRPr baseline="0">
                <a:solidFill>
                  <a:srgbClr val="00CCCC"/>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714348" y="2357430"/>
            <a:ext cx="6400800" cy="17526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47F499-35EC-47F5-ADA8-AEB26AC70B62}" type="slidenum">
              <a:rPr lang="en-GB" smtClean="0"/>
              <a:pPr/>
              <a:t>‹#›</a:t>
            </a:fld>
            <a:endParaRPr lang="en-GB" dirty="0"/>
          </a:p>
        </p:txBody>
      </p:sp>
    </p:spTree>
    <p:extLst>
      <p:ext uri="{BB962C8B-B14F-4D97-AF65-F5344CB8AC3E}">
        <p14:creationId xmlns:p14="http://schemas.microsoft.com/office/powerpoint/2010/main" val="246837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2"/>
            </a:solidFill>
          </a:ln>
        </p:spPr>
        <p:txBody>
          <a:bodyPr/>
          <a:lstStyle>
            <a:lvl1pPr algn="l">
              <a:defRPr b="1"/>
            </a:lvl1pPr>
          </a:lstStyle>
          <a:p>
            <a:r>
              <a:rPr lang="en-US" dirty="0"/>
              <a:t>Click to edit Master title style</a:t>
            </a:r>
            <a:endParaRPr lang="en-GB" dirty="0"/>
          </a:p>
        </p:txBody>
      </p:sp>
      <p:sp>
        <p:nvSpPr>
          <p:cNvPr id="3" name="Content Placeholder 2"/>
          <p:cNvSpPr>
            <a:spLocks noGrp="1"/>
          </p:cNvSpPr>
          <p:nvPr>
            <p:ph idx="1"/>
          </p:nvPr>
        </p:nvSpPr>
        <p:spPr>
          <a:xfrm>
            <a:off x="500034" y="1500174"/>
            <a:ext cx="8229600" cy="4525963"/>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86148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297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21791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Tree>
    <p:extLst>
      <p:ext uri="{BB962C8B-B14F-4D97-AF65-F5344CB8AC3E}">
        <p14:creationId xmlns:p14="http://schemas.microsoft.com/office/powerpoint/2010/main" val="3260366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550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617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 name="Picture 20"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solidFill>
            <a:schemeClr val="bg1"/>
          </a:solidFill>
          <a:ln>
            <a:solidFill>
              <a:schemeClr val="bg2"/>
            </a:solidFill>
          </a:ln>
        </p:spPr>
        <p:txBody>
          <a:bodyPr/>
          <a:lstStyle>
            <a:lvl1pPr algn="l">
              <a:defRPr/>
            </a:lvl1pPr>
          </a:lstStyle>
          <a:p>
            <a:r>
              <a:rPr lang="en-US"/>
              <a:t>Click to edit Master title style</a:t>
            </a:r>
            <a:endParaRPr lang="en-GB" dirty="0"/>
          </a:p>
        </p:txBody>
      </p:sp>
      <p:sp>
        <p:nvSpPr>
          <p:cNvPr id="3" name="Content Placeholder 2"/>
          <p:cNvSpPr>
            <a:spLocks noGrp="1"/>
          </p:cNvSpPr>
          <p:nvPr>
            <p:ph idx="1"/>
          </p:nvPr>
        </p:nvSpPr>
        <p:spPr>
          <a:xfrm>
            <a:off x="500034" y="1500174"/>
            <a:ext cx="8229600" cy="4525963"/>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5" name="Picture 4"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1905243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0512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EB3E60A6-BBC3-4F8A-9947-AC134C13E015}" type="slidenum">
              <a:rPr lang="en-GB" altLang="en-US"/>
              <a:pPr>
                <a:defRPr/>
              </a:pPr>
              <a:t>‹#›</a:t>
            </a:fld>
            <a:endParaRPr lang="en-GB" altLang="en-US" dirty="0"/>
          </a:p>
        </p:txBody>
      </p:sp>
    </p:spTree>
    <p:extLst>
      <p:ext uri="{BB962C8B-B14F-4D97-AF65-F5344CB8AC3E}">
        <p14:creationId xmlns:p14="http://schemas.microsoft.com/office/powerpoint/2010/main" val="3738843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12065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5181600" y="1600200"/>
            <a:ext cx="3810000" cy="4495800"/>
          </a:xfrm>
        </p:spPr>
        <p:txBody>
          <a:bodyPr/>
          <a:lstStyle/>
          <a:p>
            <a:endParaRPr lang="en-GB" dirty="0"/>
          </a:p>
        </p:txBody>
      </p:sp>
      <p:sp>
        <p:nvSpPr>
          <p:cNvPr id="5" name="Date Placeholder 4"/>
          <p:cNvSpPr>
            <a:spLocks noGrp="1"/>
          </p:cNvSpPr>
          <p:nvPr>
            <p:ph type="dt" sz="half" idx="10"/>
          </p:nvPr>
        </p:nvSpPr>
        <p:spPr>
          <a:xfrm>
            <a:off x="1143000" y="6400800"/>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581400" y="64008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7239000" y="6400800"/>
            <a:ext cx="1905000" cy="457200"/>
          </a:xfrm>
        </p:spPr>
        <p:txBody>
          <a:bodyPr/>
          <a:lstStyle>
            <a:lvl1pPr>
              <a:defRPr/>
            </a:lvl1pPr>
          </a:lstStyle>
          <a:p>
            <a:fld id="{8E8CAEC1-FF50-43FD-BF3C-ED530B949B84}" type="slidenum">
              <a:rPr lang="en-US"/>
              <a:pPr/>
              <a:t>‹#›</a:t>
            </a:fld>
            <a:endParaRPr lang="en-US" dirty="0"/>
          </a:p>
        </p:txBody>
      </p:sp>
    </p:spTree>
    <p:extLst>
      <p:ext uri="{BB962C8B-B14F-4D97-AF65-F5344CB8AC3E}">
        <p14:creationId xmlns:p14="http://schemas.microsoft.com/office/powerpoint/2010/main" val="836867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lt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ltLang="en-US" dirty="0"/>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7C4ABEA-728C-4B8D-87EF-CC3018C0CDC8}" type="slidenum">
              <a:rPr lang="en-GB" altLang="en-US"/>
              <a:pPr/>
              <a:t>‹#›</a:t>
            </a:fld>
            <a:endParaRPr lang="en-GB" altLang="en-US" dirty="0"/>
          </a:p>
        </p:txBody>
      </p:sp>
    </p:spTree>
    <p:extLst>
      <p:ext uri="{BB962C8B-B14F-4D97-AF65-F5344CB8AC3E}">
        <p14:creationId xmlns:p14="http://schemas.microsoft.com/office/powerpoint/2010/main" val="113386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391400" cy="11430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228600" y="1981200"/>
            <a:ext cx="3619500" cy="4114800"/>
          </a:xfrm>
        </p:spPr>
        <p:txBody>
          <a:bodyPr/>
          <a:lstStyle/>
          <a:p>
            <a:endParaRPr lang="en-GB" dirty="0"/>
          </a:p>
        </p:txBody>
      </p:sp>
      <p:sp>
        <p:nvSpPr>
          <p:cNvPr id="4" name="Text Placeholder 3"/>
          <p:cNvSpPr>
            <a:spLocks noGrp="1"/>
          </p:cNvSpPr>
          <p:nvPr>
            <p:ph type="body" sz="half" idx="2"/>
          </p:nvPr>
        </p:nvSpPr>
        <p:spPr>
          <a:xfrm>
            <a:off x="4000500" y="1981200"/>
            <a:ext cx="36195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228600" y="6248400"/>
            <a:ext cx="18288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2514600" y="6248400"/>
            <a:ext cx="30480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096000" y="6248400"/>
            <a:ext cx="1524000" cy="457200"/>
          </a:xfrm>
        </p:spPr>
        <p:txBody>
          <a:bodyPr/>
          <a:lstStyle>
            <a:lvl1pPr>
              <a:defRPr/>
            </a:lvl1pPr>
          </a:lstStyle>
          <a:p>
            <a:fld id="{BF18370C-04A4-4510-B0E3-621BE6891E85}" type="slidenum">
              <a:rPr lang="en-US"/>
              <a:pPr/>
              <a:t>‹#›</a:t>
            </a:fld>
            <a:endParaRPr lang="en-US" dirty="0"/>
          </a:p>
        </p:txBody>
      </p:sp>
    </p:spTree>
    <p:extLst>
      <p:ext uri="{BB962C8B-B14F-4D97-AF65-F5344CB8AC3E}">
        <p14:creationId xmlns:p14="http://schemas.microsoft.com/office/powerpoint/2010/main" val="172683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6" name="Picture 5"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334405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9" name="Picture 8"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Picture 7"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397285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5" name="Picture 4"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pic>
        <p:nvPicPr>
          <p:cNvPr id="4" name="Picture 3"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107369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67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7" name="Picture 6"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42297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7" name="Picture 6" descr="cite-02.jpg"/>
          <p:cNvPicPr>
            <a:picLocks noChangeAspect="1"/>
          </p:cNvPicPr>
          <p:nvPr/>
        </p:nvPicPr>
        <p:blipFill>
          <a:blip r:embed="rId2" cstate="print"/>
          <a:stretch>
            <a:fillRect/>
          </a:stretch>
        </p:blipFill>
        <p:spPr>
          <a:xfrm>
            <a:off x="6447051" y="5753593"/>
            <a:ext cx="2696949" cy="1104407"/>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5" descr="cite-02.jpg"/>
          <p:cNvPicPr>
            <a:picLocks noChangeAspect="1"/>
          </p:cNvPicPr>
          <p:nvPr/>
        </p:nvPicPr>
        <p:blipFill>
          <a:blip r:embed="rId2" cstate="print"/>
          <a:stretch>
            <a:fillRect/>
          </a:stretch>
        </p:blipFill>
        <p:spPr>
          <a:xfrm>
            <a:off x="6447051" y="5753593"/>
            <a:ext cx="2696949" cy="1104407"/>
          </a:xfrm>
          <a:prstGeom prst="rect">
            <a:avLst/>
          </a:prstGeom>
        </p:spPr>
      </p:pic>
    </p:spTree>
    <p:extLst>
      <p:ext uri="{BB962C8B-B14F-4D97-AF65-F5344CB8AC3E}">
        <p14:creationId xmlns:p14="http://schemas.microsoft.com/office/powerpoint/2010/main" val="147496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95400" y="1219200"/>
            <a:ext cx="7086600" cy="14478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1295400" y="2819400"/>
            <a:ext cx="3467100" cy="3352800"/>
          </a:xfrm>
        </p:spPr>
        <p:txBody>
          <a:bodyPr/>
          <a:lstStyle/>
          <a:p>
            <a:r>
              <a:rPr lang="en-US"/>
              <a:t>Click icon to add online image</a:t>
            </a:r>
            <a:endParaRPr lang="en-GB"/>
          </a:p>
        </p:txBody>
      </p:sp>
      <p:sp>
        <p:nvSpPr>
          <p:cNvPr id="4" name="Text Placeholder 3"/>
          <p:cNvSpPr>
            <a:spLocks noGrp="1"/>
          </p:cNvSpPr>
          <p:nvPr>
            <p:ph type="body" sz="half" idx="2"/>
          </p:nvPr>
        </p:nvSpPr>
        <p:spPr>
          <a:xfrm>
            <a:off x="4914900" y="2819400"/>
            <a:ext cx="34671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553200" y="6507163"/>
            <a:ext cx="1828800" cy="274637"/>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1295400" y="6507163"/>
            <a:ext cx="2895600" cy="274637"/>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5791200" y="6172200"/>
            <a:ext cx="762000" cy="609600"/>
          </a:xfrm>
        </p:spPr>
        <p:txBody>
          <a:bodyPr/>
          <a:lstStyle>
            <a:lvl1pPr>
              <a:defRPr/>
            </a:lvl1pPr>
          </a:lstStyle>
          <a:p>
            <a:fld id="{9205553F-247D-423F-B41D-55D272919CBD}" type="slidenum">
              <a:rPr lang="en-US" altLang="en-US" smtClean="0"/>
              <a:pPr/>
              <a:t>‹#›</a:t>
            </a:fld>
            <a:endParaRPr lang="en-US" altLang="en-US"/>
          </a:p>
        </p:txBody>
      </p:sp>
    </p:spTree>
    <p:extLst>
      <p:ext uri="{BB962C8B-B14F-4D97-AF65-F5344CB8AC3E}">
        <p14:creationId xmlns:p14="http://schemas.microsoft.com/office/powerpoint/2010/main" val="98575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5553F-247D-423F-B41D-55D272919CBD}" type="slidenum">
              <a:rPr lang="en-US" altLang="en-US" smtClean="0"/>
              <a:pPr/>
              <a:t>‹#›</a:t>
            </a:fld>
            <a:endParaRPr lang="en-US" altLang="en-US"/>
          </a:p>
        </p:txBody>
      </p:sp>
    </p:spTree>
    <p:extLst>
      <p:ext uri="{BB962C8B-B14F-4D97-AF65-F5344CB8AC3E}">
        <p14:creationId xmlns:p14="http://schemas.microsoft.com/office/powerpoint/2010/main" val="19447409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3" r:id="rId11"/>
    <p:sldLayoutId id="2147483774"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F499-35EC-47F5-ADA8-AEB26AC70B62}" type="slidenum">
              <a:rPr lang="en-GB" smtClean="0"/>
              <a:pPr/>
              <a:t>‹#›</a:t>
            </a:fld>
            <a:endParaRPr lang="en-GB" dirty="0"/>
          </a:p>
        </p:txBody>
      </p:sp>
      <p:pic>
        <p:nvPicPr>
          <p:cNvPr id="8" name="Picture 7" descr="A close up of a logo&#10;&#10;Description automatically generated">
            <a:extLst>
              <a:ext uri="{FF2B5EF4-FFF2-40B4-BE49-F238E27FC236}">
                <a16:creationId xmlns:a16="http://schemas.microsoft.com/office/drawing/2014/main" id="{7B49D068-28AC-4884-8E0B-257B7E49E75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975380"/>
            <a:ext cx="9144000" cy="1187420"/>
          </a:xfrm>
          <a:prstGeom prst="rect">
            <a:avLst/>
          </a:prstGeom>
        </p:spPr>
      </p:pic>
    </p:spTree>
    <p:extLst>
      <p:ext uri="{BB962C8B-B14F-4D97-AF65-F5344CB8AC3E}">
        <p14:creationId xmlns:p14="http://schemas.microsoft.com/office/powerpoint/2010/main" val="136907811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dt="0"/>
  <p:txStyles>
    <p:titleStyle>
      <a:lvl1pPr algn="l" defTabSz="914400" rtl="0" eaLnBrk="1" latinLnBrk="0" hangingPunct="1">
        <a:spcBef>
          <a:spcPct val="0"/>
        </a:spcBef>
        <a:buNone/>
        <a:defRPr sz="4400" b="1" kern="1200">
          <a:solidFill>
            <a:srgbClr val="00CCCC"/>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6.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9.gif"/><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9.xml"/><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5.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2">
            <a:extLst>
              <a:ext uri="{FF2B5EF4-FFF2-40B4-BE49-F238E27FC236}">
                <a16:creationId xmlns:a16="http://schemas.microsoft.com/office/drawing/2014/main" id="{89C7C538-9A5B-6C48-AA95-421C3EA87AA2}"/>
              </a:ext>
            </a:extLst>
          </p:cNvPr>
          <p:cNvSpPr/>
          <p:nvPr/>
        </p:nvSpPr>
        <p:spPr>
          <a:xfrm>
            <a:off x="476251" y="2181303"/>
            <a:ext cx="257337" cy="4676073"/>
          </a:xfrm>
          <a:custGeom>
            <a:avLst/>
            <a:gdLst/>
            <a:ahLst/>
            <a:cxnLst/>
            <a:rect l="l" t="t" r="r" b="b"/>
            <a:pathLst>
              <a:path w="565785" h="10455910">
                <a:moveTo>
                  <a:pt x="0" y="10455692"/>
                </a:moveTo>
                <a:lnTo>
                  <a:pt x="565427" y="10455692"/>
                </a:lnTo>
                <a:lnTo>
                  <a:pt x="565427" y="0"/>
                </a:lnTo>
                <a:lnTo>
                  <a:pt x="0" y="0"/>
                </a:lnTo>
                <a:lnTo>
                  <a:pt x="0" y="10455692"/>
                </a:lnTo>
                <a:close/>
              </a:path>
            </a:pathLst>
          </a:custGeom>
          <a:solidFill>
            <a:srgbClr val="333333"/>
          </a:solidFill>
        </p:spPr>
        <p:txBody>
          <a:bodyPr wrap="square" lIns="0" tIns="0" rIns="0" bIns="0" rtlCol="0"/>
          <a:lstStyle/>
          <a:p>
            <a:pPr marL="0" marR="0" lvl="0" indent="0" algn="l" defTabSz="415778" rtl="0" eaLnBrk="1" fontAlgn="auto" latinLnBrk="0" hangingPunct="1">
              <a:lnSpc>
                <a:spcPct val="100000"/>
              </a:lnSpc>
              <a:spcBef>
                <a:spcPts val="0"/>
              </a:spcBef>
              <a:spcAft>
                <a:spcPts val="0"/>
              </a:spcAft>
              <a:buClrTx/>
              <a:buSzTx/>
              <a:buFontTx/>
              <a:buNone/>
              <a:tabLst/>
              <a:defRPr/>
            </a:pPr>
            <a:endParaRPr kumimoji="0" sz="818" b="0" i="0" u="none" strike="noStrike" kern="1200" cap="none" spc="0" normalizeH="0" baseline="0" noProof="0" dirty="0">
              <a:ln>
                <a:noFill/>
              </a:ln>
              <a:solidFill>
                <a:srgbClr val="272625"/>
              </a:solidFill>
              <a:effectLst/>
              <a:uLnTx/>
              <a:uFillTx/>
              <a:latin typeface="Calibri"/>
              <a:ea typeface="+mn-ea"/>
              <a:cs typeface="+mn-cs"/>
            </a:endParaRPr>
          </a:p>
        </p:txBody>
      </p:sp>
      <p:sp>
        <p:nvSpPr>
          <p:cNvPr id="3" name="object 33">
            <a:extLst>
              <a:ext uri="{FF2B5EF4-FFF2-40B4-BE49-F238E27FC236}">
                <a16:creationId xmlns:a16="http://schemas.microsoft.com/office/drawing/2014/main" id="{0F171885-E775-164F-8786-3F66DB33BD15}"/>
              </a:ext>
            </a:extLst>
          </p:cNvPr>
          <p:cNvSpPr txBox="1"/>
          <p:nvPr/>
        </p:nvSpPr>
        <p:spPr>
          <a:xfrm>
            <a:off x="1143000" y="2181303"/>
            <a:ext cx="7328368" cy="2215991"/>
          </a:xfrm>
          <a:prstGeom prst="rect">
            <a:avLst/>
          </a:prstGeom>
        </p:spPr>
        <p:txBody>
          <a:bodyPr vert="horz" wrap="square" lIns="0" tIns="0" rIns="0" bIns="0" rtlCol="0">
            <a:spAutoFit/>
          </a:bodyPr>
          <a:lstStyle/>
          <a:p>
            <a:pPr marL="5776" marR="2310" lvl="0" defTabSz="415778">
              <a:lnSpc>
                <a:spcPct val="70700"/>
              </a:lnSpc>
              <a:defRPr/>
            </a:pPr>
            <a:r>
              <a:rPr lang="en-US" sz="4457" b="1" spc="-48" dirty="0">
                <a:solidFill>
                  <a:srgbClr val="00CCCC"/>
                </a:solidFill>
                <a:latin typeface="Founders Grotesk Cond Bold"/>
                <a:cs typeface="Founders Grotesk Cond Bold"/>
              </a:rPr>
              <a:t>Lesson 7: Presentation skills II</a:t>
            </a:r>
            <a:br>
              <a:rPr lang="en-US" sz="4457" b="1" spc="-48" dirty="0">
                <a:solidFill>
                  <a:srgbClr val="00CCCC"/>
                </a:solidFill>
                <a:latin typeface="Founders Grotesk Cond Bold"/>
                <a:cs typeface="Founders Grotesk Cond Bold"/>
              </a:rPr>
            </a:br>
            <a:r>
              <a:rPr lang="en-US" sz="2800" b="1" spc="-48" dirty="0">
                <a:solidFill>
                  <a:srgbClr val="007370"/>
                </a:solidFill>
                <a:latin typeface="Founders Grotesk Cond Bold"/>
                <a:cs typeface="Founders Grotesk Cond Bold"/>
              </a:rPr>
              <a:t>Effective use of PowerPoint and Self evaluation.</a:t>
            </a:r>
          </a:p>
          <a:p>
            <a:pPr marL="5776" marR="2310" lvl="0" defTabSz="415778">
              <a:lnSpc>
                <a:spcPct val="70700"/>
              </a:lnSpc>
              <a:defRPr/>
            </a:pPr>
            <a:endParaRPr kumimoji="0" lang="en-US" sz="4457" b="1" i="0" u="none" strike="noStrike" kern="1200" cap="none" spc="-48" normalizeH="0" baseline="0" noProof="0" dirty="0">
              <a:ln>
                <a:noFill/>
              </a:ln>
              <a:solidFill>
                <a:srgbClr val="00CCCC"/>
              </a:solidFill>
              <a:effectLst/>
              <a:uLnTx/>
              <a:uFillTx/>
              <a:latin typeface="Founders Grotesk Cond Bold"/>
              <a:ea typeface="+mn-ea"/>
              <a:cs typeface="Founders Grotesk Light"/>
            </a:endParaRPr>
          </a:p>
          <a:p>
            <a:pPr marL="5776" marR="2310" lvl="0" defTabSz="415778">
              <a:lnSpc>
                <a:spcPct val="70700"/>
              </a:lnSpc>
              <a:defRPr/>
            </a:pPr>
            <a:r>
              <a:rPr kumimoji="0" lang="en-GB" sz="2800" b="0" i="0" u="none" strike="noStrike" kern="1200" cap="none" spc="-2" normalizeH="0" baseline="0" noProof="0" dirty="0">
                <a:ln>
                  <a:noFill/>
                </a:ln>
                <a:solidFill>
                  <a:srgbClr val="272625"/>
                </a:solidFill>
                <a:effectLst/>
                <a:uLnTx/>
                <a:uFillTx/>
                <a:latin typeface="Founders Grotesk Cond Bold"/>
                <a:ea typeface="+mn-ea"/>
                <a:cs typeface="Founders Grotesk Light"/>
              </a:rPr>
              <a:t>Dr Fadi Safieddine</a:t>
            </a:r>
          </a:p>
          <a:p>
            <a:pPr marL="5776" marR="2310" lvl="0" defTabSz="415778">
              <a:lnSpc>
                <a:spcPct val="70700"/>
              </a:lnSpc>
              <a:defRPr/>
            </a:pPr>
            <a:endParaRPr lang="en-GB" sz="2800" spc="-2" dirty="0">
              <a:solidFill>
                <a:srgbClr val="272625"/>
              </a:solidFill>
              <a:latin typeface="Founders Grotesk Cond Bold"/>
              <a:cs typeface="Founders Grotesk Light"/>
            </a:endParaRPr>
          </a:p>
          <a:p>
            <a:pPr marL="5776" marR="2310" lvl="0" defTabSz="415778">
              <a:lnSpc>
                <a:spcPct val="70700"/>
              </a:lnSpc>
              <a:defRPr/>
            </a:pPr>
            <a:endParaRPr kumimoji="0" lang="en-GB" sz="2800" b="0" i="0" u="none" strike="noStrike" kern="1200" cap="none" spc="-2" normalizeH="0" baseline="0" noProof="0" dirty="0">
              <a:ln>
                <a:noFill/>
              </a:ln>
              <a:solidFill>
                <a:srgbClr val="272625"/>
              </a:solidFill>
              <a:effectLst/>
              <a:uLnTx/>
              <a:uFillTx/>
              <a:latin typeface="Founders Grotesk Cond Bold"/>
              <a:ea typeface="+mn-ea"/>
              <a:cs typeface="Founders Grotesk Light"/>
            </a:endParaRPr>
          </a:p>
        </p:txBody>
      </p:sp>
      <p:sp>
        <p:nvSpPr>
          <p:cNvPr id="6" name="Slide Number Placeholder 3">
            <a:extLst>
              <a:ext uri="{FF2B5EF4-FFF2-40B4-BE49-F238E27FC236}">
                <a16:creationId xmlns:a16="http://schemas.microsoft.com/office/drawing/2014/main" id="{72786E4B-CA9D-4BE2-9677-32F74E08A1D1}"/>
              </a:ext>
            </a:extLst>
          </p:cNvPr>
          <p:cNvSpPr txBox="1">
            <a:spLocks/>
          </p:cNvSpPr>
          <p:nvPr/>
        </p:nvSpPr>
        <p:spPr>
          <a:xfrm>
            <a:off x="-1143000" y="6492875"/>
            <a:ext cx="2133600" cy="365125"/>
          </a:xfrm>
          <a:prstGeom prst="rect">
            <a:avLst/>
          </a:prstGeom>
        </p:spPr>
        <p:txBody>
          <a:bodyPr wrap="square" lIns="0" tIns="0" rIns="0" bIns="0">
            <a:spAutoFit/>
          </a:bodyPr>
          <a:lstStyle>
            <a:defPPr>
              <a:defRPr lang="en-US"/>
            </a:defPPr>
            <a:lvl1pPr algn="r" rtl="0" eaLnBrk="0" fontAlgn="base" hangingPunct="0">
              <a:spcBef>
                <a:spcPct val="0"/>
              </a:spcBef>
              <a:spcAft>
                <a:spcPct val="0"/>
              </a:spcAft>
              <a:defRPr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4343C84-7574-4DDA-BCFB-8D316A6A86D0}" type="slidenum">
              <a:rPr kumimoji="0" lang="en-US" sz="2000" b="1" i="0" u="none" strike="noStrike" kern="1200" cap="none" spc="0" normalizeH="0" baseline="0" noProof="0" smtClean="0">
                <a:ln>
                  <a:noFill/>
                </a:ln>
                <a:solidFill>
                  <a:srgbClr val="33471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000" b="1" i="0" u="none" strike="noStrike" kern="1200" cap="none" spc="0" normalizeH="0" baseline="0" noProof="0" dirty="0">
              <a:ln>
                <a:noFill/>
              </a:ln>
              <a:solidFill>
                <a:srgbClr val="33471C"/>
              </a:solidFill>
              <a:effectLst/>
              <a:uLnTx/>
              <a:uFillTx/>
              <a:latin typeface="Arial"/>
              <a:ea typeface="+mn-ea"/>
              <a:cs typeface="+mn-cs"/>
            </a:endParaRPr>
          </a:p>
        </p:txBody>
      </p:sp>
      <p:pic>
        <p:nvPicPr>
          <p:cNvPr id="7" name="Picture 6" descr="A close up of a logo&#10;&#10;Description automatically generated">
            <a:extLst>
              <a:ext uri="{FF2B5EF4-FFF2-40B4-BE49-F238E27FC236}">
                <a16:creationId xmlns:a16="http://schemas.microsoft.com/office/drawing/2014/main" id="{CAE44DB4-7E87-4ECD-9BB0-9F0CAC352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1187420"/>
          </a:xfrm>
          <a:prstGeom prst="rect">
            <a:avLst/>
          </a:prstGeom>
        </p:spPr>
      </p:pic>
      <p:sp>
        <p:nvSpPr>
          <p:cNvPr id="8" name="Footer Placeholder 4">
            <a:extLst>
              <a:ext uri="{FF2B5EF4-FFF2-40B4-BE49-F238E27FC236}">
                <a16:creationId xmlns:a16="http://schemas.microsoft.com/office/drawing/2014/main" id="{D4A15C82-80A4-4914-BD87-FC14105E0D0A}"/>
              </a:ext>
            </a:extLst>
          </p:cNvPr>
          <p:cNvSpPr txBox="1">
            <a:spLocks/>
          </p:cNvSpPr>
          <p:nvPr/>
        </p:nvSpPr>
        <p:spPr>
          <a:xfrm>
            <a:off x="3124200" y="6356350"/>
            <a:ext cx="461615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Dr. Fadi Safieddine copyright 2021</a:t>
            </a:r>
          </a:p>
        </p:txBody>
      </p:sp>
    </p:spTree>
    <p:extLst>
      <p:ext uri="{BB962C8B-B14F-4D97-AF65-F5344CB8AC3E}">
        <p14:creationId xmlns:p14="http://schemas.microsoft.com/office/powerpoint/2010/main" val="321300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0F1C72-C455-434A-826C-36AD82C34B30}"/>
              </a:ext>
            </a:extLst>
          </p:cNvPr>
          <p:cNvSpPr>
            <a:spLocks noGrp="1" noChangeArrowheads="1"/>
          </p:cNvSpPr>
          <p:nvPr>
            <p:ph type="title"/>
          </p:nvPr>
        </p:nvSpPr>
        <p:spPr/>
        <p:txBody>
          <a:bodyPr/>
          <a:lstStyle/>
          <a:p>
            <a:pPr eaLnBrk="1" hangingPunct="1"/>
            <a:r>
              <a:rPr lang="en-US" altLang="en-US" sz="4000" b="1" dirty="0"/>
              <a:t>Tip #5: Keep white spaces</a:t>
            </a:r>
          </a:p>
        </p:txBody>
      </p:sp>
      <p:sp>
        <p:nvSpPr>
          <p:cNvPr id="18435" name="Rectangle 3">
            <a:extLst>
              <a:ext uri="{FF2B5EF4-FFF2-40B4-BE49-F238E27FC236}">
                <a16:creationId xmlns:a16="http://schemas.microsoft.com/office/drawing/2014/main" id="{384140B0-D3A7-4D12-A017-65270C0B64A9}"/>
              </a:ext>
            </a:extLst>
          </p:cNvPr>
          <p:cNvSpPr>
            <a:spLocks noGrp="1" noChangeArrowheads="1"/>
          </p:cNvSpPr>
          <p:nvPr>
            <p:ph idx="1"/>
          </p:nvPr>
        </p:nvSpPr>
        <p:spPr/>
        <p:txBody>
          <a:bodyPr/>
          <a:lstStyle/>
          <a:p>
            <a:pPr marL="0" indent="0" eaLnBrk="1" hangingPunct="1">
              <a:buFont typeface="Wingdings" panose="05000000000000000000" pitchFamily="2" charset="2"/>
              <a:buNone/>
            </a:pPr>
            <a:r>
              <a:rPr lang="en-US" altLang="en-US" dirty="0"/>
              <a:t>Do not overwhelm the page with graphics and content.</a:t>
            </a:r>
          </a:p>
        </p:txBody>
      </p:sp>
      <p:pic>
        <p:nvPicPr>
          <p:cNvPr id="2" name="Picture 1">
            <a:extLst>
              <a:ext uri="{FF2B5EF4-FFF2-40B4-BE49-F238E27FC236}">
                <a16:creationId xmlns:a16="http://schemas.microsoft.com/office/drawing/2014/main" id="{AD02C88F-D747-4F15-97E2-F28C64CBA0E3}"/>
              </a:ext>
            </a:extLst>
          </p:cNvPr>
          <p:cNvPicPr>
            <a:picLocks noChangeAspect="1"/>
          </p:cNvPicPr>
          <p:nvPr/>
        </p:nvPicPr>
        <p:blipFill>
          <a:blip r:embed="rId3"/>
          <a:stretch>
            <a:fillRect/>
          </a:stretch>
        </p:blipFill>
        <p:spPr>
          <a:xfrm>
            <a:off x="1960460" y="3189209"/>
            <a:ext cx="4572396" cy="3429297"/>
          </a:xfrm>
          <a:prstGeom prst="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descr="DSC00003(5)">
            <a:extLst>
              <a:ext uri="{FF2B5EF4-FFF2-40B4-BE49-F238E27FC236}">
                <a16:creationId xmlns:a16="http://schemas.microsoft.com/office/drawing/2014/main" id="{BB2BB8CB-9710-4F0B-80BE-D9A008E75F2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1597555" y="1500188"/>
            <a:ext cx="6034616" cy="4525962"/>
          </a:xfrm>
          <a:noFill/>
        </p:spPr>
      </p:pic>
      <p:grpSp>
        <p:nvGrpSpPr>
          <p:cNvPr id="19460" name="Group 10">
            <a:extLst>
              <a:ext uri="{FF2B5EF4-FFF2-40B4-BE49-F238E27FC236}">
                <a16:creationId xmlns:a16="http://schemas.microsoft.com/office/drawing/2014/main" id="{F3172195-C2C8-4432-907D-81E7BEE0215A}"/>
              </a:ext>
            </a:extLst>
          </p:cNvPr>
          <p:cNvGrpSpPr>
            <a:grpSpLocks/>
          </p:cNvGrpSpPr>
          <p:nvPr/>
        </p:nvGrpSpPr>
        <p:grpSpPr bwMode="auto">
          <a:xfrm>
            <a:off x="347663" y="1557338"/>
            <a:ext cx="8564562" cy="5300662"/>
            <a:chOff x="219" y="225"/>
            <a:chExt cx="5395" cy="3339"/>
          </a:xfrm>
        </p:grpSpPr>
        <p:sp>
          <p:nvSpPr>
            <p:cNvPr id="19462" name="Rectangle 8">
              <a:extLst>
                <a:ext uri="{FF2B5EF4-FFF2-40B4-BE49-F238E27FC236}">
                  <a16:creationId xmlns:a16="http://schemas.microsoft.com/office/drawing/2014/main" id="{CE2F8907-DEE7-491E-906B-0C4FCBF145B0}"/>
                </a:ext>
              </a:extLst>
            </p:cNvPr>
            <p:cNvSpPr>
              <a:spLocks noChangeArrowheads="1"/>
            </p:cNvSpPr>
            <p:nvPr/>
          </p:nvSpPr>
          <p:spPr bwMode="auto">
            <a:xfrm>
              <a:off x="219" y="225"/>
              <a:ext cx="5395" cy="3339"/>
            </a:xfrm>
            <a:prstGeom prst="rect">
              <a:avLst/>
            </a:prstGeom>
            <a:solidFill>
              <a:schemeClr val="accent1">
                <a:alpha val="5294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3" name="Rectangle 9">
              <a:extLst>
                <a:ext uri="{FF2B5EF4-FFF2-40B4-BE49-F238E27FC236}">
                  <a16:creationId xmlns:a16="http://schemas.microsoft.com/office/drawing/2014/main" id="{54C73404-9A20-4E59-836D-FB47AF54D378}"/>
                </a:ext>
              </a:extLst>
            </p:cNvPr>
            <p:cNvSpPr>
              <a:spLocks noChangeArrowheads="1"/>
            </p:cNvSpPr>
            <p:nvPr/>
          </p:nvSpPr>
          <p:spPr bwMode="auto">
            <a:xfrm>
              <a:off x="291" y="225"/>
              <a:ext cx="5322" cy="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2. The data suggest that the high-level wells tap interconnected, though</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bounded, aquifers whose rate of water level decline is inversely proportional</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to its volume. Future well drilling for high-level potable sources must include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accurate, well-designed aquifer tests that will aid in the determination of</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geologic boundaries to provide information on the geometry of the aquifer.</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3. The data suggest that there may be more than geological mechanism that</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created the high-level aquifer.</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4. The data suggest that there is a water level pattern observed in the high-level</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wells with Keopu being the “drain” for the ground-water flow system. The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ground-water flux south of Keopu is to the north, and north of Keopu, the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ground-water flow is to the south.</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5. Some high-level wells do exhibit quasi-stable water levels, and show little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variation over time. Use of long-term water level transducers in these wells</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should continue in conjunction with long-term water level transducers in those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wells that show water level decline. Real time correlation between water</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levels in the wells with climatic conditions measured at Lanihau Rain Gage</a:t>
              </a:r>
            </a:p>
            <a:p>
              <a:pPr>
                <a:lnSpc>
                  <a:spcPct val="90000"/>
                </a:lnSpc>
                <a:spcBef>
                  <a:spcPct val="20000"/>
                </a:spcBef>
                <a:buClr>
                  <a:schemeClr val="folHlink"/>
                </a:buClr>
                <a:buSzPct val="75000"/>
                <a:buFont typeface="Monotype Sorts" pitchFamily="2" charset="2"/>
                <a:buNone/>
              </a:pPr>
              <a:r>
                <a:rPr kumimoji="1" lang="en-US" altLang="en-US">
                  <a:solidFill>
                    <a:srgbClr val="0000FF"/>
                  </a:solidFill>
                  <a:latin typeface="Tahoma" panose="020B0604030504040204" pitchFamily="34" charset="0"/>
                  <a:cs typeface="Times New Roman" panose="02020603050405020304" pitchFamily="18" charset="0"/>
                </a:rPr>
                <a:t>will provide better insight into the behavior of the potable high-level aquifers.</a:t>
              </a:r>
            </a:p>
          </p:txBody>
        </p:sp>
      </p:grpSp>
      <p:sp>
        <p:nvSpPr>
          <p:cNvPr id="19461" name="Rectangle 11">
            <a:extLst>
              <a:ext uri="{FF2B5EF4-FFF2-40B4-BE49-F238E27FC236}">
                <a16:creationId xmlns:a16="http://schemas.microsoft.com/office/drawing/2014/main" id="{4B61E290-5D94-4632-AC59-D9EE59698C66}"/>
              </a:ext>
            </a:extLst>
          </p:cNvPr>
          <p:cNvSpPr>
            <a:spLocks noChangeArrowheads="1"/>
          </p:cNvSpPr>
          <p:nvPr/>
        </p:nvSpPr>
        <p:spPr bwMode="auto">
          <a:xfrm>
            <a:off x="731838" y="433388"/>
            <a:ext cx="76962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solidFill>
                  <a:schemeClr val="tx2"/>
                </a:solidFill>
                <a:latin typeface="Arial Black" panose="020B0A04020102020204" pitchFamily="34" charset="0"/>
              </a:rPr>
              <a:t>Slide Overkill</a:t>
            </a:r>
          </a:p>
        </p:txBody>
      </p:sp>
      <p:sp>
        <p:nvSpPr>
          <p:cNvPr id="8" name="TextBox 7">
            <a:extLst>
              <a:ext uri="{FF2B5EF4-FFF2-40B4-BE49-F238E27FC236}">
                <a16:creationId xmlns:a16="http://schemas.microsoft.com/office/drawing/2014/main" id="{84740942-45D8-4389-9A34-FAE5FA5A74C7}"/>
              </a:ext>
            </a:extLst>
          </p:cNvPr>
          <p:cNvSpPr txBox="1"/>
          <p:nvPr/>
        </p:nvSpPr>
        <p:spPr>
          <a:xfrm>
            <a:off x="2344510" y="3352190"/>
            <a:ext cx="3955715" cy="1200329"/>
          </a:xfrm>
          <a:prstGeom prst="rect">
            <a:avLst/>
          </a:prstGeom>
          <a:noFill/>
        </p:spPr>
        <p:txBody>
          <a:bodyPr wrap="square" rtlCol="0">
            <a:spAutoFit/>
          </a:bodyPr>
          <a:lstStyle/>
          <a:p>
            <a:r>
              <a:rPr lang="en-GB" sz="7200" dirty="0">
                <a:solidFill>
                  <a:srgbClr val="FF0000"/>
                </a:solidFill>
              </a:rPr>
              <a:t>AVOID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DSC00003(5)">
            <a:extLst>
              <a:ext uri="{FF2B5EF4-FFF2-40B4-BE49-F238E27FC236}">
                <a16:creationId xmlns:a16="http://schemas.microsoft.com/office/drawing/2014/main" id="{3B6C83FC-4BC0-4BB4-BD6E-CE642D305DC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Group 5">
            <a:extLst>
              <a:ext uri="{FF2B5EF4-FFF2-40B4-BE49-F238E27FC236}">
                <a16:creationId xmlns:a16="http://schemas.microsoft.com/office/drawing/2014/main" id="{3B335AF3-61DC-4349-AEAC-449EA8B5AD90}"/>
              </a:ext>
            </a:extLst>
          </p:cNvPr>
          <p:cNvGrpSpPr>
            <a:grpSpLocks/>
          </p:cNvGrpSpPr>
          <p:nvPr/>
        </p:nvGrpSpPr>
        <p:grpSpPr bwMode="auto">
          <a:xfrm>
            <a:off x="347663" y="1047750"/>
            <a:ext cx="8564562" cy="5300663"/>
            <a:chOff x="219" y="225"/>
            <a:chExt cx="5395" cy="3339"/>
          </a:xfrm>
        </p:grpSpPr>
        <p:sp>
          <p:nvSpPr>
            <p:cNvPr id="20485" name="Rectangle 6">
              <a:extLst>
                <a:ext uri="{FF2B5EF4-FFF2-40B4-BE49-F238E27FC236}">
                  <a16:creationId xmlns:a16="http://schemas.microsoft.com/office/drawing/2014/main" id="{AC8DDA01-B492-445B-A38B-646481184886}"/>
                </a:ext>
              </a:extLst>
            </p:cNvPr>
            <p:cNvSpPr>
              <a:spLocks noChangeArrowheads="1"/>
            </p:cNvSpPr>
            <p:nvPr/>
          </p:nvSpPr>
          <p:spPr bwMode="auto">
            <a:xfrm>
              <a:off x="219" y="225"/>
              <a:ext cx="5395" cy="3339"/>
            </a:xfrm>
            <a:prstGeom prst="rect">
              <a:avLst/>
            </a:prstGeom>
            <a:solidFill>
              <a:schemeClr val="accent1">
                <a:alpha val="5294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Clr>
                  <a:schemeClr val="folHlink"/>
                </a:buClr>
                <a:buSzPct val="75000"/>
                <a:buFont typeface="Monotype Sorts" pitchFamily="2" charset="2"/>
                <a:buNone/>
              </a:pPr>
              <a:endParaRPr kumimoji="1" lang="en-US" altLang="en-US" sz="2000">
                <a:latin typeface="Tahoma" panose="020B0604030504040204" pitchFamily="34" charset="0"/>
                <a:cs typeface="Times New Roman" panose="02020603050405020304" pitchFamily="18" charset="0"/>
              </a:endParaRPr>
            </a:p>
          </p:txBody>
        </p:sp>
        <p:sp>
          <p:nvSpPr>
            <p:cNvPr id="20486" name="Rectangle 7">
              <a:extLst>
                <a:ext uri="{FF2B5EF4-FFF2-40B4-BE49-F238E27FC236}">
                  <a16:creationId xmlns:a16="http://schemas.microsoft.com/office/drawing/2014/main" id="{DA1FE3EF-2250-48FF-B2D3-355096BC7863}"/>
                </a:ext>
              </a:extLst>
            </p:cNvPr>
            <p:cNvSpPr>
              <a:spLocks noChangeArrowheads="1"/>
            </p:cNvSpPr>
            <p:nvPr/>
          </p:nvSpPr>
          <p:spPr bwMode="auto">
            <a:xfrm>
              <a:off x="291" y="225"/>
              <a:ext cx="532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endParaRPr kumimoji="1" lang="en-US" altLang="en-US">
                <a:solidFill>
                  <a:srgbClr val="0000FF"/>
                </a:solidFill>
                <a:latin typeface="Tahoma" panose="020B0604030504040204" pitchFamily="34" charset="0"/>
                <a:cs typeface="Times New Roman" panose="02020603050405020304" pitchFamily="18" charset="0"/>
              </a:endParaRPr>
            </a:p>
          </p:txBody>
        </p:sp>
      </p:grpSp>
      <p:sp>
        <p:nvSpPr>
          <p:cNvPr id="20484" name="Text Box 9">
            <a:extLst>
              <a:ext uri="{FF2B5EF4-FFF2-40B4-BE49-F238E27FC236}">
                <a16:creationId xmlns:a16="http://schemas.microsoft.com/office/drawing/2014/main" id="{BDB7329C-055A-4734-9970-D9BAFC04CA8C}"/>
              </a:ext>
            </a:extLst>
          </p:cNvPr>
          <p:cNvSpPr txBox="1">
            <a:spLocks noChangeArrowheads="1"/>
          </p:cNvSpPr>
          <p:nvPr/>
        </p:nvSpPr>
        <p:spPr bwMode="auto">
          <a:xfrm>
            <a:off x="846138" y="1393825"/>
            <a:ext cx="7504112" cy="48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5138" indent="-465138">
              <a:tabLst>
                <a:tab pos="465138" algn="l"/>
              </a:tabLst>
              <a:defRPr>
                <a:solidFill>
                  <a:schemeClr val="tx1"/>
                </a:solidFill>
                <a:latin typeface="Arial" panose="020B0604020202020204" pitchFamily="34" charset="0"/>
              </a:defRPr>
            </a:lvl1pPr>
            <a:lvl2pPr marL="742950" indent="-285750">
              <a:tabLst>
                <a:tab pos="465138" algn="l"/>
              </a:tabLst>
              <a:defRPr>
                <a:solidFill>
                  <a:schemeClr val="tx1"/>
                </a:solidFill>
                <a:latin typeface="Arial" panose="020B0604020202020204" pitchFamily="34" charset="0"/>
              </a:defRPr>
            </a:lvl2pPr>
            <a:lvl3pPr marL="1143000" indent="-228600">
              <a:tabLst>
                <a:tab pos="465138" algn="l"/>
              </a:tabLst>
              <a:defRPr>
                <a:solidFill>
                  <a:schemeClr val="tx1"/>
                </a:solidFill>
                <a:latin typeface="Arial" panose="020B0604020202020204" pitchFamily="34" charset="0"/>
              </a:defRPr>
            </a:lvl3pPr>
            <a:lvl4pPr marL="1600200" indent="-228600">
              <a:tabLst>
                <a:tab pos="465138" algn="l"/>
              </a:tabLst>
              <a:defRPr>
                <a:solidFill>
                  <a:schemeClr val="tx1"/>
                </a:solidFill>
                <a:latin typeface="Arial" panose="020B0604020202020204" pitchFamily="34" charset="0"/>
              </a:defRPr>
            </a:lvl4pPr>
            <a:lvl5pPr marL="2057400" indent="-228600">
              <a:tabLst>
                <a:tab pos="465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65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65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65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65138" algn="l"/>
              </a:tabLs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r>
              <a:rPr kumimoji="1" lang="en-US" altLang="en-US" sz="4000" b="1" dirty="0">
                <a:latin typeface="Tahoma" panose="020B0604030504040204" pitchFamily="34" charset="0"/>
                <a:cs typeface="Times New Roman" panose="02020603050405020304" pitchFamily="18" charset="0"/>
              </a:rPr>
              <a:t>Washout Picture</a:t>
            </a:r>
            <a:endParaRPr kumimoji="1" lang="en-US" altLang="en-US" sz="4000" dirty="0">
              <a:latin typeface="Tahoma" panose="020B0604030504040204" pitchFamily="34" charset="0"/>
              <a:cs typeface="Times New Roman" panose="02020603050405020304" pitchFamily="18" charset="0"/>
            </a:endParaRP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1. Insert a Picture by choosing </a:t>
            </a:r>
            <a:r>
              <a:rPr kumimoji="1" lang="en-US" altLang="en-US" sz="3200" b="1" dirty="0">
                <a:latin typeface="Tahoma" panose="020B0604030504040204" pitchFamily="34" charset="0"/>
                <a:cs typeface="Times New Roman" panose="02020603050405020304" pitchFamily="18" charset="0"/>
              </a:rPr>
              <a:t>Insert&gt;Picture&gt;From Device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2. Resize it to completely fill the frame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3. Right Click the picture:</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Select Picture Format</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4.	Under </a:t>
            </a:r>
            <a:r>
              <a:rPr kumimoji="1" lang="en-US" altLang="en-US" sz="3200" b="1" dirty="0">
                <a:latin typeface="Tahoma" panose="020B0604030504040204" pitchFamily="34" charset="0"/>
                <a:cs typeface="Times New Roman" panose="02020603050405020304" pitchFamily="18" charset="0"/>
              </a:rPr>
              <a:t>Color</a:t>
            </a:r>
            <a:r>
              <a:rPr kumimoji="1" lang="en-US" altLang="en-US" sz="3200" dirty="0">
                <a:latin typeface="Tahoma" panose="020B0604030504040204" pitchFamily="34" charset="0"/>
                <a:cs typeface="Times New Roman" panose="02020603050405020304" pitchFamily="18" charset="0"/>
              </a:rPr>
              <a:t>, choose </a:t>
            </a:r>
            <a:r>
              <a:rPr kumimoji="1" lang="en-US" altLang="en-US" sz="3200" b="1" dirty="0">
                <a:latin typeface="Tahoma" panose="020B0604030504040204" pitchFamily="34" charset="0"/>
                <a:cs typeface="Times New Roman" panose="02020603050405020304" pitchFamily="18" charset="0"/>
              </a:rPr>
              <a:t>Washout</a:t>
            </a:r>
          </a:p>
          <a:p>
            <a:pPr>
              <a:lnSpc>
                <a:spcPct val="90000"/>
              </a:lnSpc>
              <a:spcBef>
                <a:spcPct val="20000"/>
              </a:spcBef>
              <a:buClr>
                <a:schemeClr val="folHlink"/>
              </a:buClr>
              <a:buSzPct val="75000"/>
              <a:buFont typeface="Monotype Sorts" pitchFamily="2" charset="2"/>
              <a:buNone/>
            </a:pPr>
            <a:endParaRPr kumimoji="1" lang="en-US" altLang="en-US" sz="3200" b="1" dirty="0">
              <a:latin typeface="Tahoma" panose="020B060403050404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DSC00003(5)">
            <a:extLst>
              <a:ext uri="{FF2B5EF4-FFF2-40B4-BE49-F238E27FC236}">
                <a16:creationId xmlns:a16="http://schemas.microsoft.com/office/drawing/2014/main" id="{3B6C83FC-4BC0-4BB4-BD6E-CE642D305DC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Group 5">
            <a:extLst>
              <a:ext uri="{FF2B5EF4-FFF2-40B4-BE49-F238E27FC236}">
                <a16:creationId xmlns:a16="http://schemas.microsoft.com/office/drawing/2014/main" id="{3B335AF3-61DC-4349-AEAC-449EA8B5AD90}"/>
              </a:ext>
            </a:extLst>
          </p:cNvPr>
          <p:cNvGrpSpPr>
            <a:grpSpLocks/>
          </p:cNvGrpSpPr>
          <p:nvPr/>
        </p:nvGrpSpPr>
        <p:grpSpPr bwMode="auto">
          <a:xfrm>
            <a:off x="347663" y="1047750"/>
            <a:ext cx="8564562" cy="5300663"/>
            <a:chOff x="219" y="225"/>
            <a:chExt cx="5395" cy="3339"/>
          </a:xfrm>
        </p:grpSpPr>
        <p:sp>
          <p:nvSpPr>
            <p:cNvPr id="20485" name="Rectangle 6">
              <a:extLst>
                <a:ext uri="{FF2B5EF4-FFF2-40B4-BE49-F238E27FC236}">
                  <a16:creationId xmlns:a16="http://schemas.microsoft.com/office/drawing/2014/main" id="{AC8DDA01-B492-445B-A38B-646481184886}"/>
                </a:ext>
              </a:extLst>
            </p:cNvPr>
            <p:cNvSpPr>
              <a:spLocks noChangeArrowheads="1"/>
            </p:cNvSpPr>
            <p:nvPr/>
          </p:nvSpPr>
          <p:spPr bwMode="auto">
            <a:xfrm>
              <a:off x="219" y="225"/>
              <a:ext cx="5395" cy="3339"/>
            </a:xfrm>
            <a:prstGeom prst="rect">
              <a:avLst/>
            </a:prstGeom>
            <a:solidFill>
              <a:schemeClr val="accent1">
                <a:alpha val="5294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Clr>
                  <a:schemeClr val="folHlink"/>
                </a:buClr>
                <a:buSzPct val="75000"/>
                <a:buFont typeface="Monotype Sorts" pitchFamily="2" charset="2"/>
                <a:buNone/>
              </a:pPr>
              <a:endParaRPr kumimoji="1" lang="en-US" altLang="en-US" sz="2000">
                <a:latin typeface="Tahoma" panose="020B0604030504040204" pitchFamily="34" charset="0"/>
                <a:cs typeface="Times New Roman" panose="02020603050405020304" pitchFamily="18" charset="0"/>
              </a:endParaRPr>
            </a:p>
          </p:txBody>
        </p:sp>
        <p:sp>
          <p:nvSpPr>
            <p:cNvPr id="20486" name="Rectangle 7">
              <a:extLst>
                <a:ext uri="{FF2B5EF4-FFF2-40B4-BE49-F238E27FC236}">
                  <a16:creationId xmlns:a16="http://schemas.microsoft.com/office/drawing/2014/main" id="{DA1FE3EF-2250-48FF-B2D3-355096BC7863}"/>
                </a:ext>
              </a:extLst>
            </p:cNvPr>
            <p:cNvSpPr>
              <a:spLocks noChangeArrowheads="1"/>
            </p:cNvSpPr>
            <p:nvPr/>
          </p:nvSpPr>
          <p:spPr bwMode="auto">
            <a:xfrm>
              <a:off x="291" y="225"/>
              <a:ext cx="532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endParaRPr kumimoji="1" lang="en-US" altLang="en-US">
                <a:solidFill>
                  <a:srgbClr val="0000FF"/>
                </a:solidFill>
                <a:latin typeface="Tahoma" panose="020B0604030504040204" pitchFamily="34" charset="0"/>
                <a:cs typeface="Times New Roman" panose="02020603050405020304" pitchFamily="18" charset="0"/>
              </a:endParaRPr>
            </a:p>
          </p:txBody>
        </p:sp>
      </p:grpSp>
      <p:sp>
        <p:nvSpPr>
          <p:cNvPr id="20484" name="Text Box 9">
            <a:extLst>
              <a:ext uri="{FF2B5EF4-FFF2-40B4-BE49-F238E27FC236}">
                <a16:creationId xmlns:a16="http://schemas.microsoft.com/office/drawing/2014/main" id="{BDB7329C-055A-4734-9970-D9BAFC04CA8C}"/>
              </a:ext>
            </a:extLst>
          </p:cNvPr>
          <p:cNvSpPr txBox="1">
            <a:spLocks noChangeArrowheads="1"/>
          </p:cNvSpPr>
          <p:nvPr/>
        </p:nvSpPr>
        <p:spPr bwMode="auto">
          <a:xfrm>
            <a:off x="846138" y="1393825"/>
            <a:ext cx="7504112" cy="48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5138" indent="-465138">
              <a:tabLst>
                <a:tab pos="465138" algn="l"/>
              </a:tabLst>
              <a:defRPr>
                <a:solidFill>
                  <a:schemeClr val="tx1"/>
                </a:solidFill>
                <a:latin typeface="Arial" panose="020B0604020202020204" pitchFamily="34" charset="0"/>
              </a:defRPr>
            </a:lvl1pPr>
            <a:lvl2pPr marL="742950" indent="-285750">
              <a:tabLst>
                <a:tab pos="465138" algn="l"/>
              </a:tabLst>
              <a:defRPr>
                <a:solidFill>
                  <a:schemeClr val="tx1"/>
                </a:solidFill>
                <a:latin typeface="Arial" panose="020B0604020202020204" pitchFamily="34" charset="0"/>
              </a:defRPr>
            </a:lvl2pPr>
            <a:lvl3pPr marL="1143000" indent="-228600">
              <a:tabLst>
                <a:tab pos="465138" algn="l"/>
              </a:tabLst>
              <a:defRPr>
                <a:solidFill>
                  <a:schemeClr val="tx1"/>
                </a:solidFill>
                <a:latin typeface="Arial" panose="020B0604020202020204" pitchFamily="34" charset="0"/>
              </a:defRPr>
            </a:lvl3pPr>
            <a:lvl4pPr marL="1600200" indent="-228600">
              <a:tabLst>
                <a:tab pos="465138" algn="l"/>
              </a:tabLst>
              <a:defRPr>
                <a:solidFill>
                  <a:schemeClr val="tx1"/>
                </a:solidFill>
                <a:latin typeface="Arial" panose="020B0604020202020204" pitchFamily="34" charset="0"/>
              </a:defRPr>
            </a:lvl4pPr>
            <a:lvl5pPr marL="2057400" indent="-228600">
              <a:tabLst>
                <a:tab pos="465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65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65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65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65138" algn="l"/>
              </a:tabLs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r>
              <a:rPr kumimoji="1" lang="en-US" altLang="en-US" sz="4000" b="1" dirty="0">
                <a:latin typeface="Tahoma" panose="020B0604030504040204" pitchFamily="34" charset="0"/>
                <a:cs typeface="Times New Roman" panose="02020603050405020304" pitchFamily="18" charset="0"/>
              </a:rPr>
              <a:t>Washout Picture</a:t>
            </a:r>
            <a:endParaRPr kumimoji="1" lang="en-US" altLang="en-US" sz="4000" dirty="0">
              <a:latin typeface="Tahoma" panose="020B0604030504040204" pitchFamily="34" charset="0"/>
              <a:cs typeface="Times New Roman" panose="02020603050405020304" pitchFamily="18" charset="0"/>
            </a:endParaRP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1. Insert a Picture by choosing </a:t>
            </a:r>
            <a:r>
              <a:rPr kumimoji="1" lang="en-US" altLang="en-US" sz="3200" b="1" dirty="0">
                <a:latin typeface="Tahoma" panose="020B0604030504040204" pitchFamily="34" charset="0"/>
                <a:cs typeface="Times New Roman" panose="02020603050405020304" pitchFamily="18" charset="0"/>
              </a:rPr>
              <a:t>Insert&gt;Picture&gt;From Device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2. Resize it to completely fill the frame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3. Right Click the picture:</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Select </a:t>
            </a:r>
            <a:r>
              <a:rPr kumimoji="1" lang="en-US" altLang="en-US" sz="3200" b="1" dirty="0">
                <a:latin typeface="Tahoma" panose="020B0604030504040204" pitchFamily="34" charset="0"/>
                <a:cs typeface="Times New Roman" panose="02020603050405020304" pitchFamily="18" charset="0"/>
              </a:rPr>
              <a:t>Picture Format</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4.	Under </a:t>
            </a:r>
            <a:r>
              <a:rPr kumimoji="1" lang="en-US" altLang="en-US" sz="3200" b="1" dirty="0">
                <a:latin typeface="Tahoma" panose="020B0604030504040204" pitchFamily="34" charset="0"/>
                <a:cs typeface="Times New Roman" panose="02020603050405020304" pitchFamily="18" charset="0"/>
              </a:rPr>
              <a:t>Color</a:t>
            </a:r>
            <a:r>
              <a:rPr kumimoji="1" lang="en-US" altLang="en-US" sz="3200" dirty="0">
                <a:latin typeface="Tahoma" panose="020B0604030504040204" pitchFamily="34" charset="0"/>
                <a:cs typeface="Times New Roman" panose="02020603050405020304" pitchFamily="18" charset="0"/>
              </a:rPr>
              <a:t>, choose </a:t>
            </a:r>
            <a:r>
              <a:rPr kumimoji="1" lang="en-US" altLang="en-US" sz="3200" b="1" dirty="0">
                <a:latin typeface="Tahoma" panose="020B0604030504040204" pitchFamily="34" charset="0"/>
                <a:cs typeface="Times New Roman" panose="02020603050405020304" pitchFamily="18" charset="0"/>
              </a:rPr>
              <a:t>Washout</a:t>
            </a:r>
          </a:p>
          <a:p>
            <a:pPr>
              <a:lnSpc>
                <a:spcPct val="90000"/>
              </a:lnSpc>
              <a:spcBef>
                <a:spcPct val="20000"/>
              </a:spcBef>
              <a:buClr>
                <a:schemeClr val="folHlink"/>
              </a:buClr>
              <a:buSzPct val="75000"/>
              <a:buFont typeface="Monotype Sorts" pitchFamily="2" charset="2"/>
              <a:buNone/>
            </a:pPr>
            <a:endParaRPr kumimoji="1" lang="en-US" altLang="en-US" sz="3200" b="1" dirty="0">
              <a:latin typeface="Tahom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74D3832-9B0E-7757-C625-DC81BE2046AF}"/>
              </a:ext>
            </a:extLst>
          </p:cNvPr>
          <p:cNvPicPr>
            <a:picLocks noChangeAspect="1"/>
          </p:cNvPicPr>
          <p:nvPr/>
        </p:nvPicPr>
        <p:blipFill rotWithShape="1">
          <a:blip r:embed="rId4"/>
          <a:srcRect l="2902" t="602"/>
          <a:stretch/>
        </p:blipFill>
        <p:spPr>
          <a:xfrm>
            <a:off x="8028449" y="1662370"/>
            <a:ext cx="2299839" cy="4940836"/>
          </a:xfrm>
          <a:prstGeom prst="rect">
            <a:avLst/>
          </a:prstGeom>
        </p:spPr>
      </p:pic>
    </p:spTree>
    <p:extLst>
      <p:ext uri="{BB962C8B-B14F-4D97-AF65-F5344CB8AC3E}">
        <p14:creationId xmlns:p14="http://schemas.microsoft.com/office/powerpoint/2010/main" val="412158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DSC00003(5)">
            <a:extLst>
              <a:ext uri="{FF2B5EF4-FFF2-40B4-BE49-F238E27FC236}">
                <a16:creationId xmlns:a16="http://schemas.microsoft.com/office/drawing/2014/main" id="{3B6C83FC-4BC0-4BB4-BD6E-CE642D305DC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Group 5">
            <a:extLst>
              <a:ext uri="{FF2B5EF4-FFF2-40B4-BE49-F238E27FC236}">
                <a16:creationId xmlns:a16="http://schemas.microsoft.com/office/drawing/2014/main" id="{3B335AF3-61DC-4349-AEAC-449EA8B5AD90}"/>
              </a:ext>
            </a:extLst>
          </p:cNvPr>
          <p:cNvGrpSpPr>
            <a:grpSpLocks/>
          </p:cNvGrpSpPr>
          <p:nvPr/>
        </p:nvGrpSpPr>
        <p:grpSpPr bwMode="auto">
          <a:xfrm>
            <a:off x="347663" y="1047750"/>
            <a:ext cx="8564562" cy="5300663"/>
            <a:chOff x="219" y="225"/>
            <a:chExt cx="5395" cy="3339"/>
          </a:xfrm>
        </p:grpSpPr>
        <p:sp>
          <p:nvSpPr>
            <p:cNvPr id="20485" name="Rectangle 6">
              <a:extLst>
                <a:ext uri="{FF2B5EF4-FFF2-40B4-BE49-F238E27FC236}">
                  <a16:creationId xmlns:a16="http://schemas.microsoft.com/office/drawing/2014/main" id="{AC8DDA01-B492-445B-A38B-646481184886}"/>
                </a:ext>
              </a:extLst>
            </p:cNvPr>
            <p:cNvSpPr>
              <a:spLocks noChangeArrowheads="1"/>
            </p:cNvSpPr>
            <p:nvPr/>
          </p:nvSpPr>
          <p:spPr bwMode="auto">
            <a:xfrm>
              <a:off x="219" y="225"/>
              <a:ext cx="5395" cy="3339"/>
            </a:xfrm>
            <a:prstGeom prst="rect">
              <a:avLst/>
            </a:prstGeom>
            <a:solidFill>
              <a:schemeClr val="accent1">
                <a:alpha val="5294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Clr>
                  <a:schemeClr val="folHlink"/>
                </a:buClr>
                <a:buSzPct val="75000"/>
                <a:buFont typeface="Monotype Sorts" pitchFamily="2" charset="2"/>
                <a:buNone/>
              </a:pPr>
              <a:endParaRPr kumimoji="1" lang="en-US" altLang="en-US" sz="2000">
                <a:latin typeface="Tahoma" panose="020B0604030504040204" pitchFamily="34" charset="0"/>
                <a:cs typeface="Times New Roman" panose="02020603050405020304" pitchFamily="18" charset="0"/>
              </a:endParaRPr>
            </a:p>
          </p:txBody>
        </p:sp>
        <p:sp>
          <p:nvSpPr>
            <p:cNvPr id="20486" name="Rectangle 7">
              <a:extLst>
                <a:ext uri="{FF2B5EF4-FFF2-40B4-BE49-F238E27FC236}">
                  <a16:creationId xmlns:a16="http://schemas.microsoft.com/office/drawing/2014/main" id="{DA1FE3EF-2250-48FF-B2D3-355096BC7863}"/>
                </a:ext>
              </a:extLst>
            </p:cNvPr>
            <p:cNvSpPr>
              <a:spLocks noChangeArrowheads="1"/>
            </p:cNvSpPr>
            <p:nvPr/>
          </p:nvSpPr>
          <p:spPr bwMode="auto">
            <a:xfrm>
              <a:off x="291" y="225"/>
              <a:ext cx="532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endParaRPr kumimoji="1" lang="en-US" altLang="en-US">
                <a:solidFill>
                  <a:srgbClr val="0000FF"/>
                </a:solidFill>
                <a:latin typeface="Tahoma" panose="020B0604030504040204" pitchFamily="34" charset="0"/>
                <a:cs typeface="Times New Roman" panose="02020603050405020304" pitchFamily="18" charset="0"/>
              </a:endParaRPr>
            </a:p>
          </p:txBody>
        </p:sp>
      </p:grpSp>
      <p:sp>
        <p:nvSpPr>
          <p:cNvPr id="20484" name="Text Box 9">
            <a:extLst>
              <a:ext uri="{FF2B5EF4-FFF2-40B4-BE49-F238E27FC236}">
                <a16:creationId xmlns:a16="http://schemas.microsoft.com/office/drawing/2014/main" id="{BDB7329C-055A-4734-9970-D9BAFC04CA8C}"/>
              </a:ext>
            </a:extLst>
          </p:cNvPr>
          <p:cNvSpPr txBox="1">
            <a:spLocks noChangeArrowheads="1"/>
          </p:cNvSpPr>
          <p:nvPr/>
        </p:nvSpPr>
        <p:spPr bwMode="auto">
          <a:xfrm>
            <a:off x="846138" y="1393825"/>
            <a:ext cx="7504112" cy="48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5138" indent="-465138">
              <a:tabLst>
                <a:tab pos="465138" algn="l"/>
              </a:tabLst>
              <a:defRPr>
                <a:solidFill>
                  <a:schemeClr val="tx1"/>
                </a:solidFill>
                <a:latin typeface="Arial" panose="020B0604020202020204" pitchFamily="34" charset="0"/>
              </a:defRPr>
            </a:lvl1pPr>
            <a:lvl2pPr marL="742950" indent="-285750">
              <a:tabLst>
                <a:tab pos="465138" algn="l"/>
              </a:tabLst>
              <a:defRPr>
                <a:solidFill>
                  <a:schemeClr val="tx1"/>
                </a:solidFill>
                <a:latin typeface="Arial" panose="020B0604020202020204" pitchFamily="34" charset="0"/>
              </a:defRPr>
            </a:lvl2pPr>
            <a:lvl3pPr marL="1143000" indent="-228600">
              <a:tabLst>
                <a:tab pos="465138" algn="l"/>
              </a:tabLst>
              <a:defRPr>
                <a:solidFill>
                  <a:schemeClr val="tx1"/>
                </a:solidFill>
                <a:latin typeface="Arial" panose="020B0604020202020204" pitchFamily="34" charset="0"/>
              </a:defRPr>
            </a:lvl3pPr>
            <a:lvl4pPr marL="1600200" indent="-228600">
              <a:tabLst>
                <a:tab pos="465138" algn="l"/>
              </a:tabLst>
              <a:defRPr>
                <a:solidFill>
                  <a:schemeClr val="tx1"/>
                </a:solidFill>
                <a:latin typeface="Arial" panose="020B0604020202020204" pitchFamily="34" charset="0"/>
              </a:defRPr>
            </a:lvl4pPr>
            <a:lvl5pPr marL="2057400" indent="-228600">
              <a:tabLst>
                <a:tab pos="4651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651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651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651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65138" algn="l"/>
              </a:tabLst>
              <a:defRPr>
                <a:solidFill>
                  <a:schemeClr val="tx1"/>
                </a:solidFill>
                <a:latin typeface="Arial" panose="020B0604020202020204" pitchFamily="34" charset="0"/>
              </a:defRPr>
            </a:lvl9pPr>
          </a:lstStyle>
          <a:p>
            <a:pPr>
              <a:lnSpc>
                <a:spcPct val="90000"/>
              </a:lnSpc>
              <a:spcBef>
                <a:spcPct val="20000"/>
              </a:spcBef>
              <a:buClr>
                <a:schemeClr val="folHlink"/>
              </a:buClr>
              <a:buSzPct val="75000"/>
              <a:buFont typeface="Monotype Sorts" pitchFamily="2" charset="2"/>
              <a:buNone/>
            </a:pPr>
            <a:r>
              <a:rPr kumimoji="1" lang="en-US" altLang="en-US" sz="4000" b="1" dirty="0">
                <a:latin typeface="Tahoma" panose="020B0604030504040204" pitchFamily="34" charset="0"/>
                <a:cs typeface="Times New Roman" panose="02020603050405020304" pitchFamily="18" charset="0"/>
              </a:rPr>
              <a:t>Washout Picture</a:t>
            </a:r>
            <a:endParaRPr kumimoji="1" lang="en-US" altLang="en-US" sz="4000" dirty="0">
              <a:latin typeface="Tahoma" panose="020B0604030504040204" pitchFamily="34" charset="0"/>
              <a:cs typeface="Times New Roman" panose="02020603050405020304" pitchFamily="18" charset="0"/>
            </a:endParaRP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1. Insert a Picture by choosing </a:t>
            </a:r>
            <a:r>
              <a:rPr kumimoji="1" lang="en-US" altLang="en-US" sz="3200" b="1" dirty="0">
                <a:latin typeface="Tahoma" panose="020B0604030504040204" pitchFamily="34" charset="0"/>
                <a:cs typeface="Times New Roman" panose="02020603050405020304" pitchFamily="18" charset="0"/>
              </a:rPr>
              <a:t>Insert&gt;Picture&gt;From Device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2. Resize it to completely fill the frame </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3. Right Click the picture:</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Select </a:t>
            </a:r>
            <a:r>
              <a:rPr kumimoji="1" lang="en-US" altLang="en-US" sz="3200" b="1" dirty="0">
                <a:latin typeface="Tahoma" panose="020B0604030504040204" pitchFamily="34" charset="0"/>
                <a:cs typeface="Times New Roman" panose="02020603050405020304" pitchFamily="18" charset="0"/>
              </a:rPr>
              <a:t>Picture Format</a:t>
            </a:r>
          </a:p>
          <a:p>
            <a:pPr>
              <a:lnSpc>
                <a:spcPct val="90000"/>
              </a:lnSpc>
              <a:spcBef>
                <a:spcPct val="20000"/>
              </a:spcBef>
              <a:buClr>
                <a:schemeClr val="folHlink"/>
              </a:buClr>
              <a:buSzPct val="75000"/>
              <a:buFont typeface="Monotype Sorts" pitchFamily="2" charset="2"/>
              <a:buNone/>
            </a:pPr>
            <a:r>
              <a:rPr kumimoji="1" lang="en-US" altLang="en-US" sz="3200" dirty="0">
                <a:latin typeface="Tahoma" panose="020B0604030504040204" pitchFamily="34" charset="0"/>
                <a:cs typeface="Times New Roman" panose="02020603050405020304" pitchFamily="18" charset="0"/>
              </a:rPr>
              <a:t>	- Select the </a:t>
            </a:r>
            <a:r>
              <a:rPr kumimoji="1" lang="en-US" altLang="en-US" sz="3200" b="1" dirty="0">
                <a:latin typeface="Tahoma" panose="020B0604030504040204" pitchFamily="34" charset="0"/>
                <a:cs typeface="Times New Roman" panose="02020603050405020304" pitchFamily="18" charset="0"/>
              </a:rPr>
              <a:t>Picture Icon</a:t>
            </a:r>
          </a:p>
          <a:p>
            <a:pPr>
              <a:lnSpc>
                <a:spcPct val="90000"/>
              </a:lnSpc>
              <a:spcBef>
                <a:spcPct val="20000"/>
              </a:spcBef>
              <a:buClr>
                <a:schemeClr val="folHlink"/>
              </a:buClr>
              <a:buSzPct val="75000"/>
              <a:buFont typeface="Monotype Sorts" pitchFamily="2" charset="2"/>
              <a:buNone/>
            </a:pPr>
            <a:r>
              <a:rPr kumimoji="1" lang="en-US" altLang="en-US" sz="3200" b="1" dirty="0">
                <a:latin typeface="Tahoma" panose="020B0604030504040204" pitchFamily="34" charset="0"/>
                <a:cs typeface="Times New Roman" panose="02020603050405020304" pitchFamily="18" charset="0"/>
              </a:rPr>
              <a:t>	- Change Transparency</a:t>
            </a:r>
          </a:p>
          <a:p>
            <a:pPr>
              <a:lnSpc>
                <a:spcPct val="90000"/>
              </a:lnSpc>
              <a:spcBef>
                <a:spcPct val="20000"/>
              </a:spcBef>
              <a:buClr>
                <a:schemeClr val="folHlink"/>
              </a:buClr>
              <a:buSzPct val="75000"/>
              <a:buFont typeface="Monotype Sorts" pitchFamily="2" charset="2"/>
              <a:buNone/>
            </a:pPr>
            <a:endParaRPr kumimoji="1" lang="en-US" altLang="en-US" sz="3200" b="1" dirty="0">
              <a:latin typeface="Tahom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8AFCADD-A6A3-9F5B-99B3-10289FCA015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781" t="-5083" r="-781" b="5083"/>
          <a:stretch/>
        </p:blipFill>
        <p:spPr>
          <a:xfrm>
            <a:off x="7283058" y="3391228"/>
            <a:ext cx="2112063" cy="2957185"/>
          </a:xfrm>
          <a:prstGeom prst="rect">
            <a:avLst/>
          </a:prstGeom>
        </p:spPr>
      </p:pic>
    </p:spTree>
    <p:extLst>
      <p:ext uri="{BB962C8B-B14F-4D97-AF65-F5344CB8AC3E}">
        <p14:creationId xmlns:p14="http://schemas.microsoft.com/office/powerpoint/2010/main" val="4333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BB593F9-ACEF-4FF4-B29D-7C4A2443B1C1}"/>
              </a:ext>
            </a:extLst>
          </p:cNvPr>
          <p:cNvSpPr>
            <a:spLocks noGrp="1" noChangeArrowheads="1"/>
          </p:cNvSpPr>
          <p:nvPr>
            <p:ph type="title"/>
          </p:nvPr>
        </p:nvSpPr>
        <p:spPr/>
        <p:txBody>
          <a:bodyPr/>
          <a:lstStyle/>
          <a:p>
            <a:pPr eaLnBrk="1" hangingPunct="1"/>
            <a:r>
              <a:rPr lang="en-US" altLang="en-US" sz="4000" b="1" dirty="0"/>
              <a:t>Tip #6: Use Graphics</a:t>
            </a:r>
          </a:p>
        </p:txBody>
      </p:sp>
      <p:sp>
        <p:nvSpPr>
          <p:cNvPr id="23555" name="Rectangle 3">
            <a:extLst>
              <a:ext uri="{FF2B5EF4-FFF2-40B4-BE49-F238E27FC236}">
                <a16:creationId xmlns:a16="http://schemas.microsoft.com/office/drawing/2014/main" id="{CE74084C-2E21-492E-867C-5112E80A5BDE}"/>
              </a:ext>
            </a:extLst>
          </p:cNvPr>
          <p:cNvSpPr>
            <a:spLocks noGrp="1" noChangeArrowheads="1"/>
          </p:cNvSpPr>
          <p:nvPr>
            <p:ph idx="1"/>
          </p:nvPr>
        </p:nvSpPr>
        <p:spPr/>
        <p:txBody>
          <a:bodyPr/>
          <a:lstStyle/>
          <a:p>
            <a:r>
              <a:rPr lang="en-US" altLang="en-US" sz="2400" dirty="0"/>
              <a:t>Do use some graphics in your slideshow.</a:t>
            </a:r>
          </a:p>
          <a:p>
            <a:r>
              <a:rPr lang="en-US" altLang="en-US" sz="2400" dirty="0"/>
              <a:t>Nothing is more boring than an all-text slideshow. </a:t>
            </a:r>
          </a:p>
          <a:p>
            <a:r>
              <a:rPr lang="en-US" altLang="en-US" sz="2400" dirty="0"/>
              <a:t>Choose them carefully, though.</a:t>
            </a:r>
          </a:p>
          <a:p>
            <a:pPr marL="0" indent="0" eaLnBrk="1" hangingPunct="1"/>
            <a:endParaRPr lang="en-US" altLang="en-US" dirty="0"/>
          </a:p>
        </p:txBody>
      </p:sp>
      <p:pic>
        <p:nvPicPr>
          <p:cNvPr id="2" name="Picture 1">
            <a:extLst>
              <a:ext uri="{FF2B5EF4-FFF2-40B4-BE49-F238E27FC236}">
                <a16:creationId xmlns:a16="http://schemas.microsoft.com/office/drawing/2014/main" id="{2BD45947-E778-48B1-9F0E-4B96E215593A}"/>
              </a:ext>
            </a:extLst>
          </p:cNvPr>
          <p:cNvPicPr>
            <a:picLocks noChangeAspect="1"/>
          </p:cNvPicPr>
          <p:nvPr/>
        </p:nvPicPr>
        <p:blipFill>
          <a:blip r:embed="rId4">
            <a:alphaModFix/>
          </a:blip>
          <a:stretch>
            <a:fillRect/>
          </a:stretch>
        </p:blipFill>
        <p:spPr>
          <a:xfrm>
            <a:off x="1691625" y="3236975"/>
            <a:ext cx="4572396" cy="3429297"/>
          </a:xfrm>
          <a:prstGeom prst="rect">
            <a:avLst/>
          </a:prstGeom>
          <a:ln>
            <a:solidFill>
              <a:schemeClr val="accent1">
                <a:alpha val="97000"/>
              </a:schemeClr>
            </a:solid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7FC15B7-5496-4079-BB9A-C59D00C8432C}"/>
              </a:ext>
            </a:extLst>
          </p:cNvPr>
          <p:cNvSpPr>
            <a:spLocks noGrp="1" noChangeArrowheads="1"/>
          </p:cNvSpPr>
          <p:nvPr>
            <p:ph type="title"/>
          </p:nvPr>
        </p:nvSpPr>
        <p:spPr/>
        <p:txBody>
          <a:bodyPr/>
          <a:lstStyle/>
          <a:p>
            <a:pPr eaLnBrk="1" hangingPunct="1"/>
            <a:r>
              <a:rPr lang="en-US" altLang="en-US" sz="4000" b="1" dirty="0"/>
              <a:t>GIF Examples</a:t>
            </a:r>
          </a:p>
        </p:txBody>
      </p:sp>
      <p:pic>
        <p:nvPicPr>
          <p:cNvPr id="13" name="Picture 12" descr="A screenshot of a computer&#10;&#10;Description automatically generated">
            <a:extLst>
              <a:ext uri="{FF2B5EF4-FFF2-40B4-BE49-F238E27FC236}">
                <a16:creationId xmlns:a16="http://schemas.microsoft.com/office/drawing/2014/main" id="{36B7B292-9FF6-4D2E-BDA4-068061FC5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211" y="4079213"/>
            <a:ext cx="3810000" cy="2495550"/>
          </a:xfrm>
          <a:prstGeom prst="rect">
            <a:avLst/>
          </a:prstGeom>
        </p:spPr>
      </p:pic>
      <p:pic>
        <p:nvPicPr>
          <p:cNvPr id="15" name="Picture 14" descr="A close up of a device&#10;&#10;Description automatically generated">
            <a:extLst>
              <a:ext uri="{FF2B5EF4-FFF2-40B4-BE49-F238E27FC236}">
                <a16:creationId xmlns:a16="http://schemas.microsoft.com/office/drawing/2014/main" id="{AC21905D-4A74-4F84-B158-0DA2B5F90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443" y="2091888"/>
            <a:ext cx="4762500" cy="42767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096365A8-2A3D-49F7-923C-67617F5A51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4916" y="855865"/>
            <a:ext cx="3456590" cy="3456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BB593F9-ACEF-4FF4-B29D-7C4A2443B1C1}"/>
              </a:ext>
            </a:extLst>
          </p:cNvPr>
          <p:cNvSpPr>
            <a:spLocks noGrp="1" noChangeArrowheads="1"/>
          </p:cNvSpPr>
          <p:nvPr>
            <p:ph type="title"/>
          </p:nvPr>
        </p:nvSpPr>
        <p:spPr/>
        <p:txBody>
          <a:bodyPr>
            <a:normAutofit/>
          </a:bodyPr>
          <a:lstStyle/>
          <a:p>
            <a:pPr eaLnBrk="1" hangingPunct="1"/>
            <a:r>
              <a:rPr lang="en-US" altLang="en-US" sz="4000" b="1" dirty="0"/>
              <a:t>Tip #7: Have a structure</a:t>
            </a:r>
          </a:p>
        </p:txBody>
      </p:sp>
      <p:sp>
        <p:nvSpPr>
          <p:cNvPr id="23555" name="Rectangle 3">
            <a:extLst>
              <a:ext uri="{FF2B5EF4-FFF2-40B4-BE49-F238E27FC236}">
                <a16:creationId xmlns:a16="http://schemas.microsoft.com/office/drawing/2014/main" id="{CE74084C-2E21-492E-867C-5112E80A5BDE}"/>
              </a:ext>
            </a:extLst>
          </p:cNvPr>
          <p:cNvSpPr>
            <a:spLocks noGrp="1" noChangeArrowheads="1"/>
          </p:cNvSpPr>
          <p:nvPr>
            <p:ph idx="1"/>
          </p:nvPr>
        </p:nvSpPr>
        <p:spPr>
          <a:xfrm>
            <a:off x="2267700" y="1508750"/>
            <a:ext cx="6029585" cy="4525963"/>
          </a:xfrm>
        </p:spPr>
        <p:txBody>
          <a:bodyPr/>
          <a:lstStyle/>
          <a:p>
            <a:pPr marL="0" indent="0"/>
            <a:r>
              <a:rPr lang="en-US" altLang="en-US" dirty="0"/>
              <a:t> </a:t>
            </a:r>
            <a:r>
              <a:rPr lang="en-US" altLang="en-US" b="1" dirty="0"/>
              <a:t>Title</a:t>
            </a:r>
            <a:r>
              <a:rPr lang="en-US" altLang="en-US" dirty="0"/>
              <a:t> [Slide]</a:t>
            </a:r>
          </a:p>
          <a:p>
            <a:pPr marL="0" indent="0"/>
            <a:r>
              <a:rPr lang="en-US" altLang="en-US" dirty="0"/>
              <a:t> </a:t>
            </a:r>
            <a:r>
              <a:rPr lang="en-US" altLang="en-US" b="1" dirty="0"/>
              <a:t>Table of Content </a:t>
            </a:r>
            <a:r>
              <a:rPr lang="en-US" altLang="en-US" dirty="0"/>
              <a:t>[Slide]</a:t>
            </a:r>
          </a:p>
          <a:p>
            <a:pPr marL="0" indent="0" eaLnBrk="1" hangingPunct="1"/>
            <a:r>
              <a:rPr lang="en-US" altLang="en-US" dirty="0"/>
              <a:t> </a:t>
            </a:r>
            <a:r>
              <a:rPr lang="en-US" altLang="en-US" b="1" dirty="0"/>
              <a:t>&lt;&lt;Content&gt;&gt;: </a:t>
            </a:r>
            <a:r>
              <a:rPr lang="en-US" altLang="en-US" dirty="0"/>
              <a:t>lots of slides.</a:t>
            </a:r>
          </a:p>
          <a:p>
            <a:pPr marL="0" indent="0" eaLnBrk="1" hangingPunct="1"/>
            <a:r>
              <a:rPr lang="en-US" altLang="en-US" b="1" dirty="0"/>
              <a:t>References </a:t>
            </a:r>
            <a:r>
              <a:rPr lang="en-US" altLang="en-US" dirty="0"/>
              <a:t>[Slide]</a:t>
            </a:r>
          </a:p>
          <a:p>
            <a:pPr marL="0" indent="0"/>
            <a:r>
              <a:rPr lang="en-US" altLang="en-US" b="1" dirty="0"/>
              <a:t>Q&amp;A </a:t>
            </a:r>
            <a:r>
              <a:rPr lang="en-US" altLang="en-US" dirty="0"/>
              <a:t>[Slide]</a:t>
            </a:r>
          </a:p>
          <a:p>
            <a:pPr marL="0" indent="0" eaLnBrk="1" hangingPunct="1">
              <a:buNone/>
            </a:pPr>
            <a:endParaRPr lang="en-US" altLang="en-US" dirty="0"/>
          </a:p>
        </p:txBody>
      </p:sp>
      <p:pic>
        <p:nvPicPr>
          <p:cNvPr id="3" name="Picture 2">
            <a:extLst>
              <a:ext uri="{FF2B5EF4-FFF2-40B4-BE49-F238E27FC236}">
                <a16:creationId xmlns:a16="http://schemas.microsoft.com/office/drawing/2014/main" id="{9179A0D9-346C-48BC-856A-3C8571717534}"/>
              </a:ext>
            </a:extLst>
          </p:cNvPr>
          <p:cNvPicPr>
            <a:picLocks noChangeAspect="1"/>
          </p:cNvPicPr>
          <p:nvPr/>
        </p:nvPicPr>
        <p:blipFill rotWithShape="1">
          <a:blip r:embed="rId4"/>
          <a:srcRect t="19872" r="91160"/>
          <a:stretch/>
        </p:blipFill>
        <p:spPr>
          <a:xfrm>
            <a:off x="457199" y="1382785"/>
            <a:ext cx="1003995" cy="5455376"/>
          </a:xfrm>
          <a:prstGeom prst="rect">
            <a:avLst/>
          </a:prstGeom>
        </p:spPr>
      </p:pic>
    </p:spTree>
    <p:custDataLst>
      <p:tags r:id="rId1"/>
    </p:custDataLst>
    <p:extLst>
      <p:ext uri="{BB962C8B-B14F-4D97-AF65-F5344CB8AC3E}">
        <p14:creationId xmlns:p14="http://schemas.microsoft.com/office/powerpoint/2010/main" val="37951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B6B-EEB6-426A-8F1A-1AC8FDAECB47}"/>
              </a:ext>
            </a:extLst>
          </p:cNvPr>
          <p:cNvSpPr>
            <a:spLocks noGrp="1"/>
          </p:cNvSpPr>
          <p:nvPr>
            <p:ph type="title"/>
          </p:nvPr>
        </p:nvSpPr>
        <p:spPr/>
        <p:txBody>
          <a:bodyPr/>
          <a:lstStyle/>
          <a:p>
            <a:r>
              <a:rPr lang="en-GB" dirty="0"/>
              <a:t>End of part 1</a:t>
            </a:r>
          </a:p>
        </p:txBody>
      </p:sp>
      <p:sp>
        <p:nvSpPr>
          <p:cNvPr id="3" name="Content Placeholder 2">
            <a:extLst>
              <a:ext uri="{FF2B5EF4-FFF2-40B4-BE49-F238E27FC236}">
                <a16:creationId xmlns:a16="http://schemas.microsoft.com/office/drawing/2014/main" id="{ED4407F5-BF00-4FCA-84CD-F6E4E3B585AE}"/>
              </a:ext>
            </a:extLst>
          </p:cNvPr>
          <p:cNvSpPr>
            <a:spLocks noGrp="1"/>
          </p:cNvSpPr>
          <p:nvPr>
            <p:ph idx="1"/>
          </p:nvPr>
        </p:nvSpPr>
        <p:spPr/>
        <p:txBody>
          <a:bodyPr/>
          <a:lstStyle/>
          <a:p>
            <a:r>
              <a:rPr lang="en-GB" b="1" dirty="0"/>
              <a:t>Activity 7.1. </a:t>
            </a:r>
            <a:r>
              <a:rPr lang="en-GB" dirty="0"/>
              <a:t>Organise the following topics in the correct order of a presentation:</a:t>
            </a:r>
          </a:p>
          <a:p>
            <a:pPr marL="400050" lvl="1" indent="0"/>
            <a:r>
              <a:rPr lang="en-US" altLang="en-US" sz="2000" dirty="0"/>
              <a:t> </a:t>
            </a:r>
            <a:r>
              <a:rPr lang="en-US" altLang="en-US" sz="2000" b="1" dirty="0"/>
              <a:t>Table of Content </a:t>
            </a:r>
            <a:r>
              <a:rPr lang="en-US" altLang="en-US" sz="2000" dirty="0"/>
              <a:t>[Slide]</a:t>
            </a:r>
          </a:p>
          <a:p>
            <a:pPr marL="400050" lvl="1" indent="0"/>
            <a:r>
              <a:rPr lang="en-US" altLang="en-US" sz="2000" b="1" dirty="0"/>
              <a:t>References </a:t>
            </a:r>
            <a:r>
              <a:rPr lang="en-US" altLang="en-US" sz="2000" dirty="0"/>
              <a:t>[Slide]</a:t>
            </a:r>
          </a:p>
          <a:p>
            <a:pPr marL="400050" lvl="1" indent="0"/>
            <a:r>
              <a:rPr lang="en-US" altLang="en-US" sz="2000" b="1" dirty="0"/>
              <a:t>Q&amp;A </a:t>
            </a:r>
            <a:r>
              <a:rPr lang="en-US" altLang="en-US" sz="2000" dirty="0"/>
              <a:t>[Slide]</a:t>
            </a:r>
          </a:p>
          <a:p>
            <a:pPr marL="400050" lvl="1" indent="0"/>
            <a:r>
              <a:rPr lang="en-US" altLang="en-US" sz="2000" b="1" dirty="0"/>
              <a:t>Title</a:t>
            </a:r>
            <a:r>
              <a:rPr lang="en-US" altLang="en-US" sz="2000" dirty="0"/>
              <a:t> [Slide]</a:t>
            </a:r>
          </a:p>
          <a:p>
            <a:pPr marL="400050" lvl="1" indent="0"/>
            <a:r>
              <a:rPr lang="en-US" altLang="en-US" sz="2000" b="1" dirty="0"/>
              <a:t>&lt;&lt;Content&gt;&gt;: </a:t>
            </a:r>
            <a:r>
              <a:rPr lang="en-US" altLang="en-US" sz="2000" dirty="0"/>
              <a:t>lots of slides.</a:t>
            </a:r>
          </a:p>
          <a:p>
            <a:endParaRPr lang="en-GB" dirty="0"/>
          </a:p>
          <a:p>
            <a:pPr lvl="1"/>
            <a:endParaRPr lang="en-GB" dirty="0"/>
          </a:p>
        </p:txBody>
      </p:sp>
    </p:spTree>
    <p:extLst>
      <p:ext uri="{BB962C8B-B14F-4D97-AF65-F5344CB8AC3E}">
        <p14:creationId xmlns:p14="http://schemas.microsoft.com/office/powerpoint/2010/main" val="292656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273FD50-31F2-477C-B39C-77742B566BF2}"/>
              </a:ext>
            </a:extLst>
          </p:cNvPr>
          <p:cNvSpPr>
            <a:spLocks noGrp="1" noChangeArrowheads="1"/>
          </p:cNvSpPr>
          <p:nvPr>
            <p:ph type="title"/>
          </p:nvPr>
        </p:nvSpPr>
        <p:spPr>
          <a:noFill/>
        </p:spPr>
        <p:txBody>
          <a:bodyPr/>
          <a:lstStyle/>
          <a:p>
            <a:pPr eaLnBrk="1" hangingPunct="1"/>
            <a:r>
              <a:rPr lang="en-US" altLang="en-US" sz="4000" dirty="0"/>
              <a:t>Pitching IT Proposal</a:t>
            </a:r>
            <a:endParaRPr lang="en-US" altLang="en-US" sz="4000" b="1" dirty="0"/>
          </a:p>
        </p:txBody>
      </p:sp>
      <p:sp>
        <p:nvSpPr>
          <p:cNvPr id="4" name="TextBox 3">
            <a:extLst>
              <a:ext uri="{FF2B5EF4-FFF2-40B4-BE49-F238E27FC236}">
                <a16:creationId xmlns:a16="http://schemas.microsoft.com/office/drawing/2014/main" id="{3402C811-637B-4F2D-90A7-0E7C492C2EF1}"/>
              </a:ext>
            </a:extLst>
          </p:cNvPr>
          <p:cNvSpPr txBox="1"/>
          <p:nvPr/>
        </p:nvSpPr>
        <p:spPr>
          <a:xfrm>
            <a:off x="6146605" y="274638"/>
            <a:ext cx="825867" cy="369332"/>
          </a:xfrm>
          <a:prstGeom prst="rect">
            <a:avLst/>
          </a:prstGeom>
          <a:noFill/>
        </p:spPr>
        <p:txBody>
          <a:bodyPr wrap="none" rtlCol="0">
            <a:spAutoFit/>
          </a:bodyPr>
          <a:lstStyle/>
          <a:p>
            <a:r>
              <a:rPr lang="en-GB" b="1" dirty="0">
                <a:solidFill>
                  <a:srgbClr val="00CCCC"/>
                </a:solidFill>
              </a:rPr>
              <a:t>Part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ED2-DAC2-441C-B3D5-36B7DA0CCDA8}"/>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A49262F3-D32B-4CEF-B454-2B2F55CFED89}"/>
              </a:ext>
            </a:extLst>
          </p:cNvPr>
          <p:cNvSpPr>
            <a:spLocks noGrp="1"/>
          </p:cNvSpPr>
          <p:nvPr>
            <p:ph idx="1"/>
          </p:nvPr>
        </p:nvSpPr>
        <p:spPr/>
        <p:txBody>
          <a:bodyPr/>
          <a:lstStyle/>
          <a:p>
            <a:r>
              <a:rPr lang="en-GB" dirty="0"/>
              <a:t>Why use PowerPoint?</a:t>
            </a:r>
          </a:p>
          <a:p>
            <a:r>
              <a:rPr lang="en-GB" dirty="0"/>
              <a:t>Seven tips to create an effective PowerPoint presentation.</a:t>
            </a:r>
          </a:p>
          <a:p>
            <a:r>
              <a:rPr lang="en-GB" dirty="0"/>
              <a:t>Example of a good presentation:</a:t>
            </a:r>
          </a:p>
          <a:p>
            <a:pPr lvl="1"/>
            <a:r>
              <a:rPr lang="en-GB" dirty="0"/>
              <a:t>Present a 15 mins presentation on my research </a:t>
            </a:r>
          </a:p>
        </p:txBody>
      </p:sp>
      <p:pic>
        <p:nvPicPr>
          <p:cNvPr id="4" name="Picture 3">
            <a:extLst>
              <a:ext uri="{FF2B5EF4-FFF2-40B4-BE49-F238E27FC236}">
                <a16:creationId xmlns:a16="http://schemas.microsoft.com/office/drawing/2014/main" id="{64CEF337-17B6-4FEF-A3C3-A78C0821EEF8}"/>
              </a:ext>
            </a:extLst>
          </p:cNvPr>
          <p:cNvPicPr>
            <a:picLocks noChangeAspect="1"/>
          </p:cNvPicPr>
          <p:nvPr/>
        </p:nvPicPr>
        <p:blipFill>
          <a:blip r:embed="rId3"/>
          <a:stretch>
            <a:fillRect/>
          </a:stretch>
        </p:blipFill>
        <p:spPr>
          <a:xfrm>
            <a:off x="3381445" y="4434126"/>
            <a:ext cx="3930707" cy="2214298"/>
          </a:xfrm>
          <a:prstGeom prst="rect">
            <a:avLst/>
          </a:prstGeom>
          <a:ln>
            <a:solidFill>
              <a:schemeClr val="accent1"/>
            </a:solidFill>
          </a:ln>
        </p:spPr>
      </p:pic>
    </p:spTree>
    <p:custDataLst>
      <p:tags r:id="rId1"/>
    </p:custDataLst>
    <p:extLst>
      <p:ext uri="{BB962C8B-B14F-4D97-AF65-F5344CB8AC3E}">
        <p14:creationId xmlns:p14="http://schemas.microsoft.com/office/powerpoint/2010/main" val="7082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273FD50-31F2-477C-B39C-77742B566BF2}"/>
              </a:ext>
            </a:extLst>
          </p:cNvPr>
          <p:cNvSpPr>
            <a:spLocks noGrp="1" noChangeArrowheads="1"/>
          </p:cNvSpPr>
          <p:nvPr>
            <p:ph type="title"/>
          </p:nvPr>
        </p:nvSpPr>
        <p:spPr>
          <a:noFill/>
        </p:spPr>
        <p:txBody>
          <a:bodyPr/>
          <a:lstStyle/>
          <a:p>
            <a:pPr eaLnBrk="1" hangingPunct="1"/>
            <a:r>
              <a:rPr lang="en-US" altLang="en-US" sz="4000" b="1" dirty="0"/>
              <a:t>Remember the purpose</a:t>
            </a:r>
          </a:p>
        </p:txBody>
      </p:sp>
      <p:sp>
        <p:nvSpPr>
          <p:cNvPr id="23556" name="Rectangle 4">
            <a:extLst>
              <a:ext uri="{FF2B5EF4-FFF2-40B4-BE49-F238E27FC236}">
                <a16:creationId xmlns:a16="http://schemas.microsoft.com/office/drawing/2014/main" id="{DED5BA9C-E601-40D8-8A7E-4B67E9661FCA}"/>
              </a:ext>
            </a:extLst>
          </p:cNvPr>
          <p:cNvSpPr>
            <a:spLocks noGrp="1" noChangeArrowheads="1"/>
          </p:cNvSpPr>
          <p:nvPr>
            <p:ph idx="1"/>
          </p:nvPr>
        </p:nvSpPr>
        <p:spPr>
          <a:xfrm>
            <a:off x="270640" y="1417638"/>
            <a:ext cx="6144800" cy="4525963"/>
          </a:xfrm>
        </p:spPr>
        <p:txBody>
          <a:bodyPr>
            <a:normAutofit/>
          </a:bodyPr>
          <a:lstStyle/>
          <a:p>
            <a:pPr>
              <a:lnSpc>
                <a:spcPct val="90000"/>
              </a:lnSpc>
            </a:pPr>
            <a:r>
              <a:rPr lang="en-US" sz="2800" dirty="0"/>
              <a:t>Remember the objectives of any presentation are:</a:t>
            </a:r>
          </a:p>
          <a:p>
            <a:pPr lvl="1">
              <a:lnSpc>
                <a:spcPct val="90000"/>
              </a:lnSpc>
            </a:pPr>
            <a:r>
              <a:rPr lang="en-US" sz="2400" dirty="0">
                <a:solidFill>
                  <a:srgbClr val="A50021"/>
                </a:solidFill>
              </a:rPr>
              <a:t>To inform:</a:t>
            </a:r>
            <a:r>
              <a:rPr lang="en-US" sz="2400" dirty="0"/>
              <a:t> Teach people something new?</a:t>
            </a:r>
          </a:p>
          <a:p>
            <a:pPr lvl="1">
              <a:lnSpc>
                <a:spcPct val="90000"/>
              </a:lnSpc>
            </a:pPr>
            <a:r>
              <a:rPr lang="en-US" sz="2400" dirty="0">
                <a:solidFill>
                  <a:srgbClr val="A50021"/>
                </a:solidFill>
              </a:rPr>
              <a:t>To Persuade:</a:t>
            </a:r>
            <a:r>
              <a:rPr lang="en-US" sz="2400" dirty="0"/>
              <a:t> Change people’s view.</a:t>
            </a:r>
          </a:p>
          <a:p>
            <a:pPr lvl="1">
              <a:lnSpc>
                <a:spcPct val="90000"/>
              </a:lnSpc>
            </a:pPr>
            <a:r>
              <a:rPr lang="en-US" sz="2400" dirty="0">
                <a:solidFill>
                  <a:srgbClr val="A50021"/>
                </a:solidFill>
              </a:rPr>
              <a:t>To entertain:</a:t>
            </a:r>
            <a:r>
              <a:rPr lang="en-US" sz="2400" dirty="0"/>
              <a:t>  Keep people’s attention.</a:t>
            </a:r>
          </a:p>
          <a:p>
            <a:pPr lvl="1">
              <a:lnSpc>
                <a:spcPct val="90000"/>
              </a:lnSpc>
            </a:pPr>
            <a:endParaRPr lang="en-US" sz="2400" dirty="0"/>
          </a:p>
          <a:p>
            <a:pPr lvl="1">
              <a:lnSpc>
                <a:spcPct val="90000"/>
              </a:lnSpc>
            </a:pPr>
            <a:endParaRPr lang="en-US" sz="2400" dirty="0"/>
          </a:p>
          <a:p>
            <a:pPr marL="457200" lvl="1" indent="0">
              <a:lnSpc>
                <a:spcPct val="90000"/>
              </a:lnSpc>
              <a:buNone/>
            </a:pPr>
            <a:endParaRPr lang="en-US" sz="2400" dirty="0"/>
          </a:p>
        </p:txBody>
      </p:sp>
      <p:pic>
        <p:nvPicPr>
          <p:cNvPr id="5" name="Picture 4" descr="A person wearing a suit and tie&#10;&#10;Description automatically generated">
            <a:extLst>
              <a:ext uri="{FF2B5EF4-FFF2-40B4-BE49-F238E27FC236}">
                <a16:creationId xmlns:a16="http://schemas.microsoft.com/office/drawing/2014/main" id="{DFF6A089-70DF-4958-A27D-58103DC95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428" y="87765"/>
            <a:ext cx="2364027" cy="3048000"/>
          </a:xfrm>
          <a:prstGeom prst="rect">
            <a:avLst/>
          </a:prstGeom>
        </p:spPr>
      </p:pic>
    </p:spTree>
    <p:custDataLst>
      <p:tags r:id="rId1"/>
    </p:custDataLst>
    <p:extLst>
      <p:ext uri="{BB962C8B-B14F-4D97-AF65-F5344CB8AC3E}">
        <p14:creationId xmlns:p14="http://schemas.microsoft.com/office/powerpoint/2010/main" val="1041564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28E5-FDA2-410E-A7F3-C57AFCCB050C}"/>
              </a:ext>
            </a:extLst>
          </p:cNvPr>
          <p:cNvSpPr>
            <a:spLocks noGrp="1"/>
          </p:cNvSpPr>
          <p:nvPr>
            <p:ph type="title"/>
          </p:nvPr>
        </p:nvSpPr>
        <p:spPr/>
        <p:txBody>
          <a:bodyPr/>
          <a:lstStyle/>
          <a:p>
            <a:r>
              <a:rPr lang="en-GB" dirty="0"/>
              <a:t>Evaluating a presentation:</a:t>
            </a:r>
          </a:p>
        </p:txBody>
      </p:sp>
      <p:sp>
        <p:nvSpPr>
          <p:cNvPr id="3" name="Content Placeholder 2">
            <a:extLst>
              <a:ext uri="{FF2B5EF4-FFF2-40B4-BE49-F238E27FC236}">
                <a16:creationId xmlns:a16="http://schemas.microsoft.com/office/drawing/2014/main" id="{2E9B294F-D82D-4CF6-932F-C59696F4458F}"/>
              </a:ext>
            </a:extLst>
          </p:cNvPr>
          <p:cNvSpPr>
            <a:spLocks noGrp="1"/>
          </p:cNvSpPr>
          <p:nvPr>
            <p:ph idx="1"/>
          </p:nvPr>
        </p:nvSpPr>
        <p:spPr/>
        <p:txBody>
          <a:bodyPr/>
          <a:lstStyle/>
          <a:p>
            <a:r>
              <a:rPr lang="en-GB" dirty="0"/>
              <a:t>Pitching an IT idea</a:t>
            </a:r>
          </a:p>
          <a:p>
            <a:r>
              <a:rPr lang="en-GB" dirty="0"/>
              <a:t>Using the evaluation form you see next, evaluate the 15 mins recorded presentation.</a:t>
            </a:r>
          </a:p>
          <a:p>
            <a:r>
              <a:rPr lang="en-GB" dirty="0"/>
              <a:t>Write what you think worked and what did not work.</a:t>
            </a:r>
          </a:p>
          <a:p>
            <a:endParaRPr lang="en-GB" dirty="0"/>
          </a:p>
          <a:p>
            <a:endParaRPr lang="en-GB" dirty="0"/>
          </a:p>
        </p:txBody>
      </p:sp>
    </p:spTree>
    <p:custDataLst>
      <p:tags r:id="rId1"/>
    </p:custDataLst>
    <p:extLst>
      <p:ext uri="{BB962C8B-B14F-4D97-AF65-F5344CB8AC3E}">
        <p14:creationId xmlns:p14="http://schemas.microsoft.com/office/powerpoint/2010/main" val="26660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28E5-FDA2-410E-A7F3-C57AFCCB050C}"/>
              </a:ext>
            </a:extLst>
          </p:cNvPr>
          <p:cNvSpPr>
            <a:spLocks noGrp="1"/>
          </p:cNvSpPr>
          <p:nvPr>
            <p:ph type="title"/>
          </p:nvPr>
        </p:nvSpPr>
        <p:spPr/>
        <p:txBody>
          <a:bodyPr/>
          <a:lstStyle/>
          <a:p>
            <a:r>
              <a:rPr lang="en-GB" dirty="0"/>
              <a:t>Evaluating a presentation:</a:t>
            </a:r>
          </a:p>
        </p:txBody>
      </p:sp>
      <p:graphicFrame>
        <p:nvGraphicFramePr>
          <p:cNvPr id="6" name="Table 5">
            <a:extLst>
              <a:ext uri="{FF2B5EF4-FFF2-40B4-BE49-F238E27FC236}">
                <a16:creationId xmlns:a16="http://schemas.microsoft.com/office/drawing/2014/main" id="{2B0823EE-FED9-4BE0-B3B3-4B3C4571C64E}"/>
              </a:ext>
            </a:extLst>
          </p:cNvPr>
          <p:cNvGraphicFramePr>
            <a:graphicFrameLocks noGrp="1"/>
          </p:cNvGraphicFramePr>
          <p:nvPr>
            <p:extLst>
              <p:ext uri="{D42A27DB-BD31-4B8C-83A1-F6EECF244321}">
                <p14:modId xmlns:p14="http://schemas.microsoft.com/office/powerpoint/2010/main" val="1756092996"/>
              </p:ext>
            </p:extLst>
          </p:nvPr>
        </p:nvGraphicFramePr>
        <p:xfrm>
          <a:off x="1192360" y="1508750"/>
          <a:ext cx="6011715" cy="4463808"/>
        </p:xfrm>
        <a:graphic>
          <a:graphicData uri="http://schemas.openxmlformats.org/drawingml/2006/table">
            <a:tbl>
              <a:tblPr firstRow="1" firstCol="1" bandRow="1">
                <a:tableStyleId>{616DA210-FB5B-4158-B5E0-FEB733F419BA}</a:tableStyleId>
              </a:tblPr>
              <a:tblGrid>
                <a:gridCol w="3661417">
                  <a:extLst>
                    <a:ext uri="{9D8B030D-6E8A-4147-A177-3AD203B41FA5}">
                      <a16:colId xmlns:a16="http://schemas.microsoft.com/office/drawing/2014/main" val="357236484"/>
                    </a:ext>
                  </a:extLst>
                </a:gridCol>
                <a:gridCol w="1216847">
                  <a:extLst>
                    <a:ext uri="{9D8B030D-6E8A-4147-A177-3AD203B41FA5}">
                      <a16:colId xmlns:a16="http://schemas.microsoft.com/office/drawing/2014/main" val="3504941682"/>
                    </a:ext>
                  </a:extLst>
                </a:gridCol>
                <a:gridCol w="1133451">
                  <a:extLst>
                    <a:ext uri="{9D8B030D-6E8A-4147-A177-3AD203B41FA5}">
                      <a16:colId xmlns:a16="http://schemas.microsoft.com/office/drawing/2014/main" val="1405506786"/>
                    </a:ext>
                  </a:extLst>
                </a:gridCol>
              </a:tblGrid>
              <a:tr h="189726">
                <a:tc>
                  <a:txBody>
                    <a:bodyPr/>
                    <a:lstStyle/>
                    <a:p>
                      <a:pPr algn="just">
                        <a:lnSpc>
                          <a:spcPct val="107000"/>
                        </a:lnSpc>
                        <a:spcAft>
                          <a:spcPts val="800"/>
                        </a:spcAft>
                      </a:pPr>
                      <a:r>
                        <a:rPr lang="en-US" sz="1100" dirty="0">
                          <a:effectLst/>
                        </a:rPr>
                        <a:t>Criteria: explanation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Allocation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Grade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1659565"/>
                  </a:ext>
                </a:extLst>
              </a:tr>
              <a:tr h="1668633">
                <a:tc>
                  <a:txBody>
                    <a:bodyPr/>
                    <a:lstStyle/>
                    <a:p>
                      <a:pPr algn="just">
                        <a:lnSpc>
                          <a:spcPct val="107000"/>
                        </a:lnSpc>
                        <a:spcAft>
                          <a:spcPts val="800"/>
                        </a:spcAft>
                      </a:pPr>
                      <a:r>
                        <a:rPr lang="en-US" sz="1100" dirty="0">
                          <a:effectLst/>
                        </a:rPr>
                        <a:t>PowerPoint: The quality and content of the PowerPoint presentation.</a:t>
                      </a:r>
                      <a:endParaRPr lang="en-GB" sz="1100" dirty="0">
                        <a:effectLst/>
                      </a:endParaRPr>
                    </a:p>
                    <a:p>
                      <a:pPr marL="342900" lvl="0" indent="-342900">
                        <a:lnSpc>
                          <a:spcPct val="115000"/>
                        </a:lnSpc>
                        <a:buFont typeface="Arial" panose="020B0604020202020204" pitchFamily="34" charset="0"/>
                        <a:buChar char="-"/>
                      </a:pPr>
                      <a:r>
                        <a:rPr lang="en-US" sz="1200" dirty="0">
                          <a:effectLst/>
                        </a:rPr>
                        <a:t>Presentation Structure</a:t>
                      </a:r>
                      <a:endParaRPr lang="en-GB" sz="1100" dirty="0">
                        <a:effectLst/>
                      </a:endParaRPr>
                    </a:p>
                    <a:p>
                      <a:pPr marL="342900" lvl="0" indent="-342900">
                        <a:lnSpc>
                          <a:spcPct val="115000"/>
                        </a:lnSpc>
                        <a:buFont typeface="Arial" panose="020B0604020202020204" pitchFamily="34" charset="0"/>
                        <a:buChar char="-"/>
                      </a:pPr>
                      <a:r>
                        <a:rPr lang="en-US" sz="1200" dirty="0">
                          <a:effectLst/>
                        </a:rPr>
                        <a:t>Presentation use of bullet points</a:t>
                      </a:r>
                      <a:endParaRPr lang="en-GB" sz="1100" dirty="0">
                        <a:effectLst/>
                      </a:endParaRPr>
                    </a:p>
                    <a:p>
                      <a:pPr marL="342900" lvl="0" indent="-342900">
                        <a:lnSpc>
                          <a:spcPct val="115000"/>
                        </a:lnSpc>
                        <a:buFont typeface="Arial" panose="020B0604020202020204" pitchFamily="34" charset="0"/>
                        <a:buChar char="-"/>
                      </a:pPr>
                      <a:r>
                        <a:rPr lang="en-US" sz="1200" dirty="0">
                          <a:effectLst/>
                        </a:rPr>
                        <a:t>Use (but not overuse) of animation</a:t>
                      </a:r>
                      <a:endParaRPr lang="en-GB" sz="1100" dirty="0">
                        <a:effectLst/>
                      </a:endParaRPr>
                    </a:p>
                    <a:p>
                      <a:pPr marL="342900" lvl="0" indent="-342900">
                        <a:lnSpc>
                          <a:spcPct val="115000"/>
                        </a:lnSpc>
                        <a:buFont typeface="Arial" panose="020B0604020202020204" pitchFamily="34" charset="0"/>
                        <a:buChar char="-"/>
                      </a:pPr>
                      <a:r>
                        <a:rPr lang="en-US" sz="1200" dirty="0">
                          <a:effectLst/>
                        </a:rPr>
                        <a:t>Good use of images and graphics</a:t>
                      </a:r>
                      <a:endParaRPr lang="en-GB" sz="1100" dirty="0">
                        <a:effectLst/>
                      </a:endParaRPr>
                    </a:p>
                    <a:p>
                      <a:pPr marL="342900" lvl="0" indent="-342900">
                        <a:lnSpc>
                          <a:spcPct val="115000"/>
                        </a:lnSpc>
                        <a:spcAft>
                          <a:spcPts val="1000"/>
                        </a:spcAft>
                        <a:buFont typeface="Arial" panose="020B0604020202020204" pitchFamily="34" charset="0"/>
                        <a:buChar char="-"/>
                      </a:pPr>
                      <a:r>
                        <a:rPr lang="en-US" sz="1200" dirty="0">
                          <a:effectLst/>
                        </a:rPr>
                        <a:t>Color theme matches</a:t>
                      </a:r>
                      <a:endParaRPr lang="en-GB"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10pts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8907997"/>
                  </a:ext>
                </a:extLst>
              </a:tr>
              <a:tr h="2605449">
                <a:tc>
                  <a:txBody>
                    <a:bodyPr/>
                    <a:lstStyle/>
                    <a:p>
                      <a:pPr algn="just">
                        <a:lnSpc>
                          <a:spcPct val="107000"/>
                        </a:lnSpc>
                        <a:spcAft>
                          <a:spcPts val="800"/>
                        </a:spcAft>
                      </a:pPr>
                      <a:r>
                        <a:rPr lang="en-US" sz="1100" dirty="0">
                          <a:effectLst/>
                        </a:rPr>
                        <a:t>Preparation: Did the group present in a professional manner?</a:t>
                      </a:r>
                      <a:endParaRPr lang="en-GB" sz="1100" dirty="0">
                        <a:effectLst/>
                      </a:endParaRPr>
                    </a:p>
                    <a:p>
                      <a:pPr marL="342900" lvl="0" indent="-342900">
                        <a:lnSpc>
                          <a:spcPct val="115000"/>
                        </a:lnSpc>
                        <a:buFont typeface="Arial" panose="020B0604020202020204" pitchFamily="34" charset="0"/>
                        <a:buChar char="-"/>
                      </a:pPr>
                      <a:r>
                        <a:rPr lang="en-US" sz="1200" dirty="0">
                          <a:effectLst/>
                        </a:rPr>
                        <a:t>Eye contact with audience</a:t>
                      </a:r>
                      <a:endParaRPr lang="en-GB" sz="1100" dirty="0">
                        <a:effectLst/>
                      </a:endParaRPr>
                    </a:p>
                    <a:p>
                      <a:pPr marL="342900" lvl="0" indent="-342900">
                        <a:lnSpc>
                          <a:spcPct val="115000"/>
                        </a:lnSpc>
                        <a:buFont typeface="Arial" panose="020B0604020202020204" pitchFamily="34" charset="0"/>
                        <a:buChar char="-"/>
                      </a:pPr>
                      <a:r>
                        <a:rPr lang="en-US" sz="1200" dirty="0">
                          <a:effectLst/>
                        </a:rPr>
                        <a:t>Variable voice while speaking</a:t>
                      </a:r>
                      <a:endParaRPr lang="en-GB" sz="1100" dirty="0">
                        <a:effectLst/>
                      </a:endParaRPr>
                    </a:p>
                    <a:p>
                      <a:pPr marL="342900" lvl="0" indent="-342900">
                        <a:lnSpc>
                          <a:spcPct val="115000"/>
                        </a:lnSpc>
                        <a:buFont typeface="Arial" panose="020B0604020202020204" pitchFamily="34" charset="0"/>
                        <a:buChar char="-"/>
                      </a:pPr>
                      <a:r>
                        <a:rPr lang="en-US" sz="1200" dirty="0">
                          <a:effectLst/>
                        </a:rPr>
                        <a:t>Rehearsed (not reading from the slides).</a:t>
                      </a:r>
                      <a:endParaRPr lang="en-GB" sz="1100" dirty="0">
                        <a:effectLst/>
                      </a:endParaRPr>
                    </a:p>
                    <a:p>
                      <a:pPr marL="342900" lvl="0" indent="-342900">
                        <a:lnSpc>
                          <a:spcPct val="115000"/>
                        </a:lnSpc>
                        <a:buFont typeface="Arial" panose="020B0604020202020204" pitchFamily="34" charset="0"/>
                        <a:buChar char="-"/>
                      </a:pPr>
                      <a:r>
                        <a:rPr lang="en-US" sz="1200" dirty="0">
                          <a:effectLst/>
                        </a:rPr>
                        <a:t>Transitioning between groups.</a:t>
                      </a:r>
                      <a:endParaRPr lang="en-GB" sz="1100" dirty="0">
                        <a:effectLst/>
                      </a:endParaRPr>
                    </a:p>
                    <a:p>
                      <a:pPr marL="342900" lvl="0" indent="-342900">
                        <a:lnSpc>
                          <a:spcPct val="115000"/>
                        </a:lnSpc>
                        <a:buFont typeface="Arial" panose="020B0604020202020204" pitchFamily="34" charset="0"/>
                        <a:buChar char="-"/>
                      </a:pPr>
                      <a:r>
                        <a:rPr lang="en-US" sz="1200" dirty="0">
                          <a:effectLst/>
                        </a:rPr>
                        <a:t>Explanation of difficult terms.</a:t>
                      </a:r>
                      <a:endParaRPr lang="en-GB" sz="1100" dirty="0">
                        <a:effectLst/>
                      </a:endParaRPr>
                    </a:p>
                    <a:p>
                      <a:pPr marL="342900" lvl="0" indent="-342900">
                        <a:lnSpc>
                          <a:spcPct val="115000"/>
                        </a:lnSpc>
                        <a:buFont typeface="Arial" panose="020B0604020202020204" pitchFamily="34" charset="0"/>
                        <a:buChar char="-"/>
                      </a:pPr>
                      <a:r>
                        <a:rPr lang="en-US" sz="1200" dirty="0">
                          <a:effectLst/>
                        </a:rPr>
                        <a:t>Dressed for the occasion.</a:t>
                      </a:r>
                      <a:endParaRPr lang="en-GB" sz="1100" dirty="0">
                        <a:effectLst/>
                      </a:endParaRPr>
                    </a:p>
                    <a:p>
                      <a:pPr marL="342900" lvl="0" indent="-342900">
                        <a:lnSpc>
                          <a:spcPct val="115000"/>
                        </a:lnSpc>
                        <a:spcAft>
                          <a:spcPts val="1000"/>
                        </a:spcAft>
                        <a:buFont typeface="Arial" panose="020B0604020202020204" pitchFamily="34" charset="0"/>
                        <a:buChar char="-"/>
                      </a:pPr>
                      <a:r>
                        <a:rPr lang="en-US" sz="1200" dirty="0">
                          <a:effectLst/>
                        </a:rPr>
                        <a:t>The presentation content is presented in an interesting way.</a:t>
                      </a:r>
                      <a:endParaRPr lang="en-GB"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7000"/>
                        </a:lnSpc>
                        <a:spcAft>
                          <a:spcPts val="800"/>
                        </a:spcAft>
                      </a:pPr>
                      <a:r>
                        <a:rPr lang="en-US" sz="1100">
                          <a:effectLst/>
                        </a:rPr>
                        <a:t>10pts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52689"/>
                  </a:ext>
                </a:extLst>
              </a:tr>
            </a:tbl>
          </a:graphicData>
        </a:graphic>
      </p:graphicFrame>
    </p:spTree>
    <p:extLst>
      <p:ext uri="{BB962C8B-B14F-4D97-AF65-F5344CB8AC3E}">
        <p14:creationId xmlns:p14="http://schemas.microsoft.com/office/powerpoint/2010/main" val="138870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9FBD-0E36-4BB4-B46F-4BA10F933487}"/>
              </a:ext>
            </a:extLst>
          </p:cNvPr>
          <p:cNvSpPr>
            <a:spLocks noGrp="1"/>
          </p:cNvSpPr>
          <p:nvPr>
            <p:ph type="title"/>
          </p:nvPr>
        </p:nvSpPr>
        <p:spPr/>
        <p:txBody>
          <a:bodyPr/>
          <a:lstStyle/>
          <a:p>
            <a:r>
              <a:rPr lang="en-GB" dirty="0"/>
              <a:t>End of part 2</a:t>
            </a:r>
          </a:p>
        </p:txBody>
      </p:sp>
      <p:sp>
        <p:nvSpPr>
          <p:cNvPr id="3" name="Content Placeholder 2">
            <a:extLst>
              <a:ext uri="{FF2B5EF4-FFF2-40B4-BE49-F238E27FC236}">
                <a16:creationId xmlns:a16="http://schemas.microsoft.com/office/drawing/2014/main" id="{1FBA564B-9E63-41B7-A772-5FE71AAB1810}"/>
              </a:ext>
            </a:extLst>
          </p:cNvPr>
          <p:cNvSpPr>
            <a:spLocks noGrp="1"/>
          </p:cNvSpPr>
          <p:nvPr>
            <p:ph idx="1"/>
          </p:nvPr>
        </p:nvSpPr>
        <p:spPr/>
        <p:txBody>
          <a:bodyPr/>
          <a:lstStyle/>
          <a:p>
            <a:r>
              <a:rPr lang="en-GB" b="1" dirty="0"/>
              <a:t>Activity 7.2. </a:t>
            </a:r>
            <a:r>
              <a:rPr lang="en-GB" dirty="0"/>
              <a:t>Download the ‘Evaluation for Presentation’ form:</a:t>
            </a:r>
          </a:p>
          <a:p>
            <a:pPr lvl="1"/>
            <a:r>
              <a:rPr lang="en-GB" dirty="0"/>
              <a:t>Watch the recording of the video.</a:t>
            </a:r>
          </a:p>
          <a:p>
            <a:pPr lvl="1"/>
            <a:r>
              <a:rPr lang="en-GB" dirty="0"/>
              <a:t>Write your comments on the form (you can pose it at times).</a:t>
            </a:r>
          </a:p>
          <a:p>
            <a:pPr lvl="1"/>
            <a:r>
              <a:rPr lang="en-GB" dirty="0"/>
              <a:t>Once finished, reflect what you liked and disliked from the presentation.</a:t>
            </a:r>
          </a:p>
          <a:p>
            <a:pPr lvl="1"/>
            <a:r>
              <a:rPr lang="en-GB" dirty="0"/>
              <a:t>Copy/paste the results in the activity 7.2.</a:t>
            </a:r>
          </a:p>
        </p:txBody>
      </p:sp>
    </p:spTree>
    <p:custDataLst>
      <p:tags r:id="rId1"/>
    </p:custDataLst>
    <p:extLst>
      <p:ext uri="{BB962C8B-B14F-4D97-AF65-F5344CB8AC3E}">
        <p14:creationId xmlns:p14="http://schemas.microsoft.com/office/powerpoint/2010/main" val="16684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99599-9EC7-FE80-EE0F-0AE37808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ADB0F3-3466-74D4-FDBF-268B0786186B}"/>
              </a:ext>
            </a:extLst>
          </p:cNvPr>
          <p:cNvSpPr>
            <a:spLocks noGrp="1"/>
          </p:cNvSpPr>
          <p:nvPr>
            <p:ph type="title"/>
          </p:nvPr>
        </p:nvSpPr>
        <p:spPr/>
        <p:txBody>
          <a:bodyPr>
            <a:normAutofit/>
          </a:bodyPr>
          <a:lstStyle/>
          <a:p>
            <a:r>
              <a:rPr lang="en-GB" dirty="0"/>
              <a:t> A reminder of the skills:</a:t>
            </a:r>
          </a:p>
        </p:txBody>
      </p:sp>
      <p:sp>
        <p:nvSpPr>
          <p:cNvPr id="3" name="Content Placeholder 2">
            <a:extLst>
              <a:ext uri="{FF2B5EF4-FFF2-40B4-BE49-F238E27FC236}">
                <a16:creationId xmlns:a16="http://schemas.microsoft.com/office/drawing/2014/main" id="{0152BF74-B34A-5673-1D44-48AAD588361C}"/>
              </a:ext>
            </a:extLst>
          </p:cNvPr>
          <p:cNvSpPr>
            <a:spLocks noGrp="1"/>
          </p:cNvSpPr>
          <p:nvPr>
            <p:ph idx="1"/>
          </p:nvPr>
        </p:nvSpPr>
        <p:spPr>
          <a:xfrm>
            <a:off x="1465084" y="2057245"/>
            <a:ext cx="6172200" cy="3394472"/>
          </a:xfrm>
        </p:spPr>
        <p:txBody>
          <a:bodyPr>
            <a:normAutofit lnSpcReduction="10000"/>
          </a:bodyPr>
          <a:lstStyle/>
          <a:p>
            <a:r>
              <a:rPr lang="en-GB" sz="1800" dirty="0"/>
              <a:t>Voice: Keeping it loud and clear. Not monotonous.</a:t>
            </a:r>
          </a:p>
          <a:p>
            <a:r>
              <a:rPr lang="en-GB" sz="1800" dirty="0"/>
              <a:t>Eye Contact: with the audience/hand and body movement.</a:t>
            </a:r>
          </a:p>
          <a:p>
            <a:r>
              <a:rPr lang="en-GB" sz="1800" dirty="0"/>
              <a:t>Not to read from the slides</a:t>
            </a:r>
          </a:p>
          <a:p>
            <a:r>
              <a:rPr lang="en-GB" sz="1800" dirty="0"/>
              <a:t>Not to read from paper or phone.</a:t>
            </a:r>
          </a:p>
          <a:p>
            <a:r>
              <a:rPr lang="en-GB" sz="1800" dirty="0"/>
              <a:t>Group: Taking Turns in the presentation / Greeting the audience.</a:t>
            </a:r>
          </a:p>
          <a:p>
            <a:r>
              <a:rPr lang="en-GB" sz="1800" dirty="0"/>
              <a:t>Rehearsing / Rehearsing / and rehearsing</a:t>
            </a:r>
          </a:p>
          <a:p>
            <a:r>
              <a:rPr lang="en-GB" sz="1800" dirty="0"/>
              <a:t>Not too much animation</a:t>
            </a:r>
          </a:p>
          <a:p>
            <a:r>
              <a:rPr lang="en-GB" sz="1800" dirty="0"/>
              <a:t>Use graphics to summarise</a:t>
            </a:r>
          </a:p>
          <a:p>
            <a:r>
              <a:rPr lang="en-GB" sz="1800" dirty="0"/>
              <a:t>Dress for the occasion.</a:t>
            </a:r>
          </a:p>
          <a:p>
            <a:endParaRPr lang="en-GB" sz="1800" dirty="0"/>
          </a:p>
        </p:txBody>
      </p:sp>
    </p:spTree>
    <p:extLst>
      <p:ext uri="{BB962C8B-B14F-4D97-AF65-F5344CB8AC3E}">
        <p14:creationId xmlns:p14="http://schemas.microsoft.com/office/powerpoint/2010/main" val="263713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5519E662-CE74-42E0-A2BD-F007C2948843}"/>
              </a:ext>
            </a:extLst>
          </p:cNvPr>
          <p:cNvSpPr>
            <a:spLocks noGrp="1" noChangeArrowheads="1"/>
          </p:cNvSpPr>
          <p:nvPr>
            <p:ph type="title"/>
          </p:nvPr>
        </p:nvSpPr>
        <p:spPr>
          <a:noFill/>
        </p:spPr>
        <p:txBody>
          <a:bodyPr/>
          <a:lstStyle/>
          <a:p>
            <a:pPr eaLnBrk="1" hangingPunct="1"/>
            <a:r>
              <a:rPr lang="en-US" altLang="en-US" sz="4000" b="1" dirty="0"/>
              <a:t>Why PowerPoint?</a:t>
            </a:r>
          </a:p>
        </p:txBody>
      </p:sp>
      <p:sp>
        <p:nvSpPr>
          <p:cNvPr id="6147" name="Rectangle 1027">
            <a:extLst>
              <a:ext uri="{FF2B5EF4-FFF2-40B4-BE49-F238E27FC236}">
                <a16:creationId xmlns:a16="http://schemas.microsoft.com/office/drawing/2014/main" id="{D86074F3-754B-4EF0-AF80-272D564F08E3}"/>
              </a:ext>
            </a:extLst>
          </p:cNvPr>
          <p:cNvSpPr>
            <a:spLocks noGrp="1" noChangeArrowheads="1"/>
          </p:cNvSpPr>
          <p:nvPr>
            <p:ph idx="1"/>
          </p:nvPr>
        </p:nvSpPr>
        <p:spPr>
          <a:noFill/>
        </p:spPr>
        <p:txBody>
          <a:bodyPr/>
          <a:lstStyle/>
          <a:p>
            <a:pPr marL="460375" indent="-401638" eaLnBrk="1" hangingPunct="1">
              <a:buSzPct val="120000"/>
            </a:pPr>
            <a:r>
              <a:rPr lang="en-US" altLang="en-US" sz="2700" dirty="0"/>
              <a:t>To organize ideas better</a:t>
            </a:r>
          </a:p>
          <a:p>
            <a:pPr marL="460375" indent="-401638" eaLnBrk="1" hangingPunct="1">
              <a:buSzPct val="120000"/>
            </a:pPr>
            <a:r>
              <a:rPr lang="en-US" altLang="en-US" sz="2700" dirty="0"/>
              <a:t>To hold interest </a:t>
            </a:r>
          </a:p>
          <a:p>
            <a:pPr marL="460375" indent="-401638" eaLnBrk="1" hangingPunct="1">
              <a:buSzPct val="120000"/>
            </a:pPr>
            <a:r>
              <a:rPr lang="en-US" altLang="en-US" sz="2700" dirty="0"/>
              <a:t>To focus attention </a:t>
            </a:r>
          </a:p>
          <a:p>
            <a:pPr marL="460375" indent="-401638" eaLnBrk="1" hangingPunct="1">
              <a:buSzPct val="120000"/>
            </a:pPr>
            <a:r>
              <a:rPr lang="en-US" altLang="en-US" sz="2700" dirty="0"/>
              <a:t>To guide discussions/overviews</a:t>
            </a:r>
          </a:p>
          <a:p>
            <a:pPr marL="460375" indent="-401638" eaLnBrk="1" hangingPunct="1">
              <a:buSzPct val="120000"/>
            </a:pPr>
            <a:r>
              <a:rPr lang="en-US" altLang="en-US" sz="2700" dirty="0"/>
              <a:t>To tell a story</a:t>
            </a:r>
          </a:p>
          <a:p>
            <a:pPr marL="460375" indent="-401638" eaLnBrk="1" hangingPunct="1">
              <a:buSzPct val="120000"/>
            </a:pPr>
            <a:r>
              <a:rPr lang="en-US" altLang="en-US" sz="2700" dirty="0"/>
              <a:t>To support the message being delivered</a:t>
            </a:r>
          </a:p>
        </p:txBody>
      </p:sp>
      <p:pic>
        <p:nvPicPr>
          <p:cNvPr id="5" name="Picture 4" descr="A person wearing a suit and tie&#10;&#10;Description automatically generated">
            <a:extLst>
              <a:ext uri="{FF2B5EF4-FFF2-40B4-BE49-F238E27FC236}">
                <a16:creationId xmlns:a16="http://schemas.microsoft.com/office/drawing/2014/main" id="{E1F12E57-42B4-4C57-91BD-BB2D27220B57}"/>
              </a:ext>
            </a:extLst>
          </p:cNvPr>
          <p:cNvPicPr>
            <a:picLocks noChangeAspect="1"/>
          </p:cNvPicPr>
          <p:nvPr/>
        </p:nvPicPr>
        <p:blipFill rotWithShape="1">
          <a:blip r:embed="rId4">
            <a:extLst>
              <a:ext uri="{28A0092B-C50C-407E-A947-70E740481C1C}">
                <a14:useLocalDpi xmlns:a14="http://schemas.microsoft.com/office/drawing/2010/main" val="0"/>
              </a:ext>
            </a:extLst>
          </a:blip>
          <a:srcRect l="15800" t="4742"/>
          <a:stretch/>
        </p:blipFill>
        <p:spPr>
          <a:xfrm>
            <a:off x="6746968" y="433410"/>
            <a:ext cx="1939832" cy="1920250"/>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E0477E-B150-4AF0-A7E6-7283F427D18B}"/>
              </a:ext>
            </a:extLst>
          </p:cNvPr>
          <p:cNvSpPr>
            <a:spLocks noGrp="1" noChangeArrowheads="1"/>
          </p:cNvSpPr>
          <p:nvPr>
            <p:ph type="title"/>
          </p:nvPr>
        </p:nvSpPr>
        <p:spPr/>
        <p:txBody>
          <a:bodyPr/>
          <a:lstStyle/>
          <a:p>
            <a:pPr eaLnBrk="1" hangingPunct="1"/>
            <a:r>
              <a:rPr lang="en-US" altLang="en-US" sz="4000" b="1" dirty="0"/>
              <a:t>Tip #1 for Oral Presentations</a:t>
            </a:r>
          </a:p>
        </p:txBody>
      </p:sp>
      <p:sp>
        <p:nvSpPr>
          <p:cNvPr id="7171" name="Rectangle 3">
            <a:extLst>
              <a:ext uri="{FF2B5EF4-FFF2-40B4-BE49-F238E27FC236}">
                <a16:creationId xmlns:a16="http://schemas.microsoft.com/office/drawing/2014/main" id="{3C8BA6DE-1462-428C-812E-EE1AA48F2B62}"/>
              </a:ext>
            </a:extLst>
          </p:cNvPr>
          <p:cNvSpPr>
            <a:spLocks noGrp="1" noChangeArrowheads="1"/>
          </p:cNvSpPr>
          <p:nvPr>
            <p:ph idx="1"/>
          </p:nvPr>
        </p:nvSpPr>
        <p:spPr/>
        <p:txBody>
          <a:bodyPr>
            <a:normAutofit/>
          </a:bodyPr>
          <a:lstStyle/>
          <a:p>
            <a:r>
              <a:rPr lang="en-US" altLang="en-US" dirty="0"/>
              <a:t>Do not write too much on the slides.</a:t>
            </a:r>
          </a:p>
          <a:p>
            <a:r>
              <a:rPr lang="en-US" altLang="en-US" dirty="0"/>
              <a:t>Stick to bullet points. </a:t>
            </a:r>
          </a:p>
          <a:p>
            <a:pPr marL="0" indent="0" eaLnBrk="1" hangingPunct="1"/>
            <a:endParaRPr lang="en-US" altLang="en-US" dirty="0"/>
          </a:p>
        </p:txBody>
      </p:sp>
      <p:pic>
        <p:nvPicPr>
          <p:cNvPr id="2" name="Picture 1">
            <a:extLst>
              <a:ext uri="{FF2B5EF4-FFF2-40B4-BE49-F238E27FC236}">
                <a16:creationId xmlns:a16="http://schemas.microsoft.com/office/drawing/2014/main" id="{592ABD77-F0E8-4B15-BAFE-F20C175C4B17}"/>
              </a:ext>
            </a:extLst>
          </p:cNvPr>
          <p:cNvPicPr>
            <a:picLocks noChangeAspect="1"/>
          </p:cNvPicPr>
          <p:nvPr/>
        </p:nvPicPr>
        <p:blipFill>
          <a:blip r:embed="rId4"/>
          <a:stretch>
            <a:fillRect/>
          </a:stretch>
        </p:blipFill>
        <p:spPr>
          <a:xfrm>
            <a:off x="423863" y="3198570"/>
            <a:ext cx="3361538" cy="2521154"/>
          </a:xfrm>
          <a:prstGeom prst="rect">
            <a:avLst/>
          </a:prstGeom>
          <a:ln>
            <a:solidFill>
              <a:schemeClr val="accent1"/>
            </a:solidFill>
          </a:ln>
        </p:spPr>
      </p:pic>
      <p:pic>
        <p:nvPicPr>
          <p:cNvPr id="3" name="Picture 2">
            <a:extLst>
              <a:ext uri="{FF2B5EF4-FFF2-40B4-BE49-F238E27FC236}">
                <a16:creationId xmlns:a16="http://schemas.microsoft.com/office/drawing/2014/main" id="{7ECC7B84-FCE0-415E-B556-98132BE3AD05}"/>
              </a:ext>
            </a:extLst>
          </p:cNvPr>
          <p:cNvPicPr>
            <a:picLocks noChangeAspect="1"/>
          </p:cNvPicPr>
          <p:nvPr/>
        </p:nvPicPr>
        <p:blipFill>
          <a:blip r:embed="rId5"/>
          <a:stretch>
            <a:fillRect/>
          </a:stretch>
        </p:blipFill>
        <p:spPr>
          <a:xfrm>
            <a:off x="4418380" y="3215187"/>
            <a:ext cx="3528698" cy="2646524"/>
          </a:xfrm>
          <a:prstGeom prst="rect">
            <a:avLst/>
          </a:prstGeom>
          <a:ln>
            <a:solidFill>
              <a:schemeClr val="accent1"/>
            </a:solid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CBB8A3F-7C0C-41F7-9F94-A0608D3C2B6C}"/>
              </a:ext>
            </a:extLst>
          </p:cNvPr>
          <p:cNvSpPr>
            <a:spLocks noGrp="1" noChangeArrowheads="1"/>
          </p:cNvSpPr>
          <p:nvPr>
            <p:ph type="title"/>
          </p:nvPr>
        </p:nvSpPr>
        <p:spPr/>
        <p:txBody>
          <a:bodyPr/>
          <a:lstStyle/>
          <a:p>
            <a:pPr eaLnBrk="1" hangingPunct="1"/>
            <a:r>
              <a:rPr lang="en-US" altLang="en-US" sz="4000" b="1" dirty="0"/>
              <a:t>Tip #2 Use animation</a:t>
            </a:r>
          </a:p>
        </p:txBody>
      </p:sp>
      <p:sp>
        <p:nvSpPr>
          <p:cNvPr id="10243" name="Rectangle 3">
            <a:extLst>
              <a:ext uri="{FF2B5EF4-FFF2-40B4-BE49-F238E27FC236}">
                <a16:creationId xmlns:a16="http://schemas.microsoft.com/office/drawing/2014/main" id="{9C17B7FB-2254-434D-8B39-415AF8DFC34C}"/>
              </a:ext>
            </a:extLst>
          </p:cNvPr>
          <p:cNvSpPr>
            <a:spLocks noGrp="1" noChangeArrowheads="1"/>
          </p:cNvSpPr>
          <p:nvPr>
            <p:ph idx="1"/>
          </p:nvPr>
        </p:nvSpPr>
        <p:spPr/>
        <p:txBody>
          <a:bodyPr/>
          <a:lstStyle/>
          <a:p>
            <a:pPr marL="0" indent="0" algn="ctr" eaLnBrk="1" hangingPunct="1">
              <a:buFont typeface="Wingdings" panose="05000000000000000000" pitchFamily="2" charset="2"/>
              <a:buNone/>
            </a:pPr>
            <a:r>
              <a:rPr lang="en-US" altLang="en-US" dirty="0"/>
              <a:t>But do not over do it.</a:t>
            </a:r>
          </a:p>
        </p:txBody>
      </p:sp>
      <p:pic>
        <p:nvPicPr>
          <p:cNvPr id="2" name="Picture 1">
            <a:extLst>
              <a:ext uri="{FF2B5EF4-FFF2-40B4-BE49-F238E27FC236}">
                <a16:creationId xmlns:a16="http://schemas.microsoft.com/office/drawing/2014/main" id="{3E0263D9-709B-423F-B57C-D898D0C37725}"/>
              </a:ext>
            </a:extLst>
          </p:cNvPr>
          <p:cNvPicPr>
            <a:picLocks noChangeAspect="1"/>
          </p:cNvPicPr>
          <p:nvPr/>
        </p:nvPicPr>
        <p:blipFill>
          <a:blip r:embed="rId3"/>
          <a:stretch>
            <a:fillRect/>
          </a:stretch>
        </p:blipFill>
        <p:spPr>
          <a:xfrm>
            <a:off x="1000335" y="2168219"/>
            <a:ext cx="5645535" cy="4234151"/>
          </a:xfrm>
          <a:prstGeom prst="rect">
            <a:avLst/>
          </a:prstGeom>
          <a:ln>
            <a:solidFill>
              <a:schemeClr val="accent1"/>
            </a:solidFill>
          </a:ln>
        </p:spPr>
      </p:pic>
    </p:spTree>
  </p:cSld>
  <p:clrMapOvr>
    <a:masterClrMapping/>
  </p:clrMapOvr>
  <p:transition spd="med">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86EAC54-D9DA-4940-A779-AAE81ACE8E3A}"/>
              </a:ext>
            </a:extLst>
          </p:cNvPr>
          <p:cNvSpPr>
            <a:spLocks noGrp="1" noChangeArrowheads="1"/>
          </p:cNvSpPr>
          <p:nvPr>
            <p:ph type="title"/>
          </p:nvPr>
        </p:nvSpPr>
        <p:spPr/>
        <p:txBody>
          <a:bodyPr/>
          <a:lstStyle/>
          <a:p>
            <a:pPr eaLnBrk="1" hangingPunct="1"/>
            <a:r>
              <a:rPr lang="en-US" altLang="en-US" sz="4000" b="1" dirty="0"/>
              <a:t>Tip #3: Stick to one theme.</a:t>
            </a:r>
          </a:p>
        </p:txBody>
      </p:sp>
      <p:sp>
        <p:nvSpPr>
          <p:cNvPr id="12291" name="Rectangle 3">
            <a:extLst>
              <a:ext uri="{FF2B5EF4-FFF2-40B4-BE49-F238E27FC236}">
                <a16:creationId xmlns:a16="http://schemas.microsoft.com/office/drawing/2014/main" id="{4F126502-1C9D-4B36-B4AC-4B0115458D9F}"/>
              </a:ext>
            </a:extLst>
          </p:cNvPr>
          <p:cNvSpPr>
            <a:spLocks noGrp="1" noChangeArrowheads="1"/>
          </p:cNvSpPr>
          <p:nvPr>
            <p:ph idx="1"/>
          </p:nvPr>
        </p:nvSpPr>
        <p:spPr/>
        <p:txBody>
          <a:bodyPr/>
          <a:lstStyle/>
          <a:p>
            <a:pPr marL="0" indent="0" eaLnBrk="1" hangingPunct="1">
              <a:buFont typeface="Wingdings" panose="05000000000000000000" pitchFamily="2" charset="2"/>
              <a:buNone/>
            </a:pPr>
            <a:r>
              <a:rPr lang="en-US" altLang="en-US" dirty="0"/>
              <a:t>Be consistent in your choice of bullets, font, and colors.</a:t>
            </a:r>
          </a:p>
          <a:p>
            <a:pPr marL="0" indent="0" eaLnBrk="1" hangingPunct="1"/>
            <a:endParaRPr lang="en-US" altLang="en-US" dirty="0"/>
          </a:p>
        </p:txBody>
      </p:sp>
      <p:pic>
        <p:nvPicPr>
          <p:cNvPr id="2" name="Picture 1">
            <a:extLst>
              <a:ext uri="{FF2B5EF4-FFF2-40B4-BE49-F238E27FC236}">
                <a16:creationId xmlns:a16="http://schemas.microsoft.com/office/drawing/2014/main" id="{F0CC8209-E13B-47E1-AAAF-3E7D4090EABD}"/>
              </a:ext>
            </a:extLst>
          </p:cNvPr>
          <p:cNvPicPr>
            <a:picLocks noChangeAspect="1"/>
          </p:cNvPicPr>
          <p:nvPr/>
        </p:nvPicPr>
        <p:blipFill>
          <a:blip r:embed="rId3"/>
          <a:stretch>
            <a:fillRect/>
          </a:stretch>
        </p:blipFill>
        <p:spPr>
          <a:xfrm>
            <a:off x="42834" y="3382211"/>
            <a:ext cx="9144000" cy="34757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6">
            <a:extLst>
              <a:ext uri="{FF2B5EF4-FFF2-40B4-BE49-F238E27FC236}">
                <a16:creationId xmlns:a16="http://schemas.microsoft.com/office/drawing/2014/main" id="{80C84454-0C0B-49BE-B53D-0EA1CF39D85B}"/>
              </a:ext>
            </a:extLst>
          </p:cNvPr>
          <p:cNvSpPr txBox="1">
            <a:spLocks noChangeArrowheads="1"/>
          </p:cNvSpPr>
          <p:nvPr/>
        </p:nvSpPr>
        <p:spPr bwMode="auto">
          <a:xfrm>
            <a:off x="1736725" y="4919663"/>
            <a:ext cx="664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panose="02020603050405020304" pitchFamily="18" charset="0"/>
            </a:endParaRPr>
          </a:p>
        </p:txBody>
      </p:sp>
      <p:sp>
        <p:nvSpPr>
          <p:cNvPr id="14339" name="Text Box 9">
            <a:extLst>
              <a:ext uri="{FF2B5EF4-FFF2-40B4-BE49-F238E27FC236}">
                <a16:creationId xmlns:a16="http://schemas.microsoft.com/office/drawing/2014/main" id="{3DEA7DDB-AEAE-4ED8-B4D2-7A5F4EB64DEC}"/>
              </a:ext>
            </a:extLst>
          </p:cNvPr>
          <p:cNvSpPr txBox="1">
            <a:spLocks noChangeArrowheads="1"/>
          </p:cNvSpPr>
          <p:nvPr/>
        </p:nvSpPr>
        <p:spPr bwMode="auto">
          <a:xfrm>
            <a:off x="838200" y="1768475"/>
            <a:ext cx="3657600" cy="1917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solidFill>
                <a:schemeClr val="bg1"/>
              </a:solidFill>
              <a:latin typeface="New York" pitchFamily="18" charset="0"/>
            </a:endParaRPr>
          </a:p>
          <a:p>
            <a:r>
              <a:rPr lang="en-US" altLang="en-US" sz="2400">
                <a:solidFill>
                  <a:schemeClr val="bg1"/>
                </a:solidFill>
                <a:latin typeface="New York" pitchFamily="18" charset="0"/>
              </a:rPr>
              <a:t>This is a good mix of colors. Readable!</a:t>
            </a:r>
            <a:endParaRPr lang="en-US" altLang="en-US" sz="2400">
              <a:solidFill>
                <a:schemeClr val="bg1"/>
              </a:solidFill>
              <a:latin typeface="Times" panose="02020603050405020304" pitchFamily="18" charset="0"/>
            </a:endParaRPr>
          </a:p>
          <a:p>
            <a:endParaRPr lang="en-US" altLang="en-US" sz="2400">
              <a:solidFill>
                <a:schemeClr val="bg1"/>
              </a:solidFill>
              <a:latin typeface="Times" panose="02020603050405020304" pitchFamily="18" charset="0"/>
            </a:endParaRPr>
          </a:p>
          <a:p>
            <a:endParaRPr lang="en-US" altLang="en-US" sz="2400">
              <a:solidFill>
                <a:schemeClr val="bg1"/>
              </a:solidFill>
              <a:latin typeface="Times" panose="02020603050405020304" pitchFamily="18" charset="0"/>
            </a:endParaRPr>
          </a:p>
        </p:txBody>
      </p:sp>
      <p:sp>
        <p:nvSpPr>
          <p:cNvPr id="68619" name="Text Box 11" descr="Purple mesh">
            <a:extLst>
              <a:ext uri="{FF2B5EF4-FFF2-40B4-BE49-F238E27FC236}">
                <a16:creationId xmlns:a16="http://schemas.microsoft.com/office/drawing/2014/main" id="{709BF587-1538-4A2F-BE3C-165615BAB4EA}"/>
              </a:ext>
            </a:extLst>
          </p:cNvPr>
          <p:cNvSpPr txBox="1">
            <a:spLocks noChangeArrowheads="1"/>
          </p:cNvSpPr>
          <p:nvPr/>
        </p:nvSpPr>
        <p:spPr bwMode="auto">
          <a:xfrm>
            <a:off x="4800600" y="1768475"/>
            <a:ext cx="3657600" cy="1917700"/>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New York" pitchFamily="18" charset="0"/>
            </a:endParaRPr>
          </a:p>
          <a:p>
            <a:r>
              <a:rPr lang="en-US" altLang="en-US" sz="2400">
                <a:solidFill>
                  <a:srgbClr val="A907AD"/>
                </a:solidFill>
                <a:latin typeface="New York" pitchFamily="18" charset="0"/>
              </a:rPr>
              <a:t>This is a bad mix of colors. Low contrast.</a:t>
            </a:r>
          </a:p>
          <a:p>
            <a:r>
              <a:rPr lang="en-US" altLang="en-US" sz="2400">
                <a:solidFill>
                  <a:srgbClr val="A907AD"/>
                </a:solidFill>
                <a:latin typeface="New York" pitchFamily="18" charset="0"/>
              </a:rPr>
              <a:t>Unreadable!</a:t>
            </a:r>
            <a:endParaRPr lang="en-US" altLang="en-US" sz="2400">
              <a:solidFill>
                <a:srgbClr val="A907AD"/>
              </a:solidFill>
              <a:latin typeface="Times" panose="02020603050405020304" pitchFamily="18" charset="0"/>
            </a:endParaRPr>
          </a:p>
          <a:p>
            <a:endParaRPr lang="en-US" altLang="en-US" sz="2400">
              <a:solidFill>
                <a:srgbClr val="A907AD"/>
              </a:solidFill>
              <a:latin typeface="Times" panose="02020603050405020304" pitchFamily="18" charset="0"/>
            </a:endParaRPr>
          </a:p>
        </p:txBody>
      </p:sp>
      <p:sp>
        <p:nvSpPr>
          <p:cNvPr id="68620" name="Text Box 12">
            <a:extLst>
              <a:ext uri="{FF2B5EF4-FFF2-40B4-BE49-F238E27FC236}">
                <a16:creationId xmlns:a16="http://schemas.microsoft.com/office/drawing/2014/main" id="{F150DE42-6034-4965-8FDB-8BDB4A8A23C3}"/>
              </a:ext>
            </a:extLst>
          </p:cNvPr>
          <p:cNvSpPr txBox="1">
            <a:spLocks noChangeArrowheads="1"/>
          </p:cNvSpPr>
          <p:nvPr/>
        </p:nvSpPr>
        <p:spPr bwMode="auto">
          <a:xfrm>
            <a:off x="838200" y="3962400"/>
            <a:ext cx="3657600" cy="19177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New York" pitchFamily="18" charset="0"/>
            </a:endParaRPr>
          </a:p>
          <a:p>
            <a:r>
              <a:rPr lang="en-US" altLang="en-US" sz="2400">
                <a:latin typeface="New York" pitchFamily="18" charset="0"/>
              </a:rPr>
              <a:t>This is a good mix of </a:t>
            </a:r>
          </a:p>
          <a:p>
            <a:r>
              <a:rPr lang="en-US" altLang="en-US" sz="2400">
                <a:latin typeface="New York" pitchFamily="18" charset="0"/>
              </a:rPr>
              <a:t>colors. Readable!</a:t>
            </a:r>
          </a:p>
          <a:p>
            <a:endParaRPr lang="en-US" altLang="en-US" sz="2400">
              <a:latin typeface="New York" pitchFamily="18" charset="0"/>
            </a:endParaRPr>
          </a:p>
          <a:p>
            <a:endParaRPr lang="en-US" altLang="en-US" sz="2400">
              <a:latin typeface="New York" pitchFamily="18" charset="0"/>
            </a:endParaRPr>
          </a:p>
        </p:txBody>
      </p:sp>
      <p:sp>
        <p:nvSpPr>
          <p:cNvPr id="68621" name="Text Box 13">
            <a:extLst>
              <a:ext uri="{FF2B5EF4-FFF2-40B4-BE49-F238E27FC236}">
                <a16:creationId xmlns:a16="http://schemas.microsoft.com/office/drawing/2014/main" id="{EBC9FB84-EEC2-49EB-A901-F04A220EFA9A}"/>
              </a:ext>
            </a:extLst>
          </p:cNvPr>
          <p:cNvSpPr txBox="1">
            <a:spLocks noChangeArrowheads="1"/>
          </p:cNvSpPr>
          <p:nvPr/>
        </p:nvSpPr>
        <p:spPr bwMode="auto">
          <a:xfrm>
            <a:off x="4800600" y="3962400"/>
            <a:ext cx="3395663" cy="2282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New York" pitchFamily="18" charset="0"/>
            </a:endParaRPr>
          </a:p>
          <a:p>
            <a:r>
              <a:rPr lang="en-US" altLang="en-US" sz="2400">
                <a:solidFill>
                  <a:srgbClr val="66FFFF"/>
                </a:solidFill>
                <a:latin typeface="New York" pitchFamily="18" charset="0"/>
              </a:rPr>
              <a:t>This is a bad mix of </a:t>
            </a:r>
          </a:p>
          <a:p>
            <a:r>
              <a:rPr lang="en-US" altLang="en-US" sz="2400">
                <a:solidFill>
                  <a:srgbClr val="66FFFF"/>
                </a:solidFill>
                <a:latin typeface="New York" pitchFamily="18" charset="0"/>
              </a:rPr>
              <a:t>colors. </a:t>
            </a:r>
            <a:r>
              <a:rPr lang="en-US" altLang="en-US" sz="2400">
                <a:solidFill>
                  <a:srgbClr val="F3FD35"/>
                </a:solidFill>
                <a:latin typeface="New York" pitchFamily="18" charset="0"/>
              </a:rPr>
              <a:t>Avoid bright</a:t>
            </a:r>
          </a:p>
          <a:p>
            <a:r>
              <a:rPr lang="en-US" altLang="en-US" sz="2400">
                <a:solidFill>
                  <a:srgbClr val="F3FD35"/>
                </a:solidFill>
                <a:latin typeface="New York" pitchFamily="18" charset="0"/>
              </a:rPr>
              <a:t>colors on white.</a:t>
            </a:r>
          </a:p>
          <a:p>
            <a:r>
              <a:rPr lang="en-US" altLang="en-US" sz="2400">
                <a:solidFill>
                  <a:srgbClr val="F3FD35"/>
                </a:solidFill>
                <a:latin typeface="New York" pitchFamily="18" charset="0"/>
              </a:rPr>
              <a:t>Unreadable!</a:t>
            </a:r>
            <a:endParaRPr lang="en-US" altLang="en-US" sz="2400">
              <a:latin typeface="New York" pitchFamily="18" charset="0"/>
            </a:endParaRPr>
          </a:p>
          <a:p>
            <a:endParaRPr lang="en-US" altLang="en-US" sz="2400">
              <a:latin typeface="New York" pitchFamily="18" charset="0"/>
            </a:endParaRPr>
          </a:p>
        </p:txBody>
      </p:sp>
      <p:sp>
        <p:nvSpPr>
          <p:cNvPr id="14343" name="Rectangle 19">
            <a:extLst>
              <a:ext uri="{FF2B5EF4-FFF2-40B4-BE49-F238E27FC236}">
                <a16:creationId xmlns:a16="http://schemas.microsoft.com/office/drawing/2014/main" id="{C9B31194-6B9B-4A64-A33B-F1AB56720BCB}"/>
              </a:ext>
            </a:extLst>
          </p:cNvPr>
          <p:cNvSpPr>
            <a:spLocks noGrp="1" noChangeArrowheads="1"/>
          </p:cNvSpPr>
          <p:nvPr>
            <p:ph type="title"/>
          </p:nvPr>
        </p:nvSpPr>
        <p:spPr>
          <a:noFill/>
        </p:spPr>
        <p:txBody>
          <a:bodyPr/>
          <a:lstStyle/>
          <a:p>
            <a:pPr eaLnBrk="1" hangingPunct="1"/>
            <a:r>
              <a:rPr lang="en-US" altLang="en-US" sz="3600" b="1" dirty="0"/>
              <a:t>Fonts and Background Colors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nimBg="1"/>
      <p:bldP spid="68620" grpId="0" animBg="1"/>
      <p:bldP spid="686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818EF48-D2AD-4576-B2B7-2F55BF797A7D}"/>
              </a:ext>
            </a:extLst>
          </p:cNvPr>
          <p:cNvSpPr>
            <a:spLocks noGrp="1" noChangeArrowheads="1"/>
          </p:cNvSpPr>
          <p:nvPr>
            <p:ph type="title"/>
          </p:nvPr>
        </p:nvSpPr>
        <p:spPr/>
        <p:txBody>
          <a:bodyPr/>
          <a:lstStyle/>
          <a:p>
            <a:pPr eaLnBrk="1" hangingPunct="1"/>
            <a:r>
              <a:rPr lang="en-US" altLang="en-US" sz="4000" dirty="0"/>
              <a:t>Tip #4: Use tables and images</a:t>
            </a:r>
          </a:p>
        </p:txBody>
      </p:sp>
      <p:sp>
        <p:nvSpPr>
          <p:cNvPr id="15363" name="Rectangle 3">
            <a:extLst>
              <a:ext uri="{FF2B5EF4-FFF2-40B4-BE49-F238E27FC236}">
                <a16:creationId xmlns:a16="http://schemas.microsoft.com/office/drawing/2014/main" id="{E8D95DDF-5ADA-4FE9-9BD8-329F68132258}"/>
              </a:ext>
            </a:extLst>
          </p:cNvPr>
          <p:cNvSpPr>
            <a:spLocks noGrp="1" noChangeArrowheads="1"/>
          </p:cNvSpPr>
          <p:nvPr>
            <p:ph idx="1"/>
          </p:nvPr>
        </p:nvSpPr>
        <p:spPr/>
        <p:txBody>
          <a:bodyPr/>
          <a:lstStyle/>
          <a:p>
            <a:pPr marL="0" indent="0" eaLnBrk="1" hangingPunct="1">
              <a:buFont typeface="Wingdings" panose="05000000000000000000" pitchFamily="2" charset="2"/>
              <a:buNone/>
            </a:pPr>
            <a:r>
              <a:rPr lang="en-US" altLang="en-US" sz="2700" dirty="0"/>
              <a:t>Make sure they are readable.</a:t>
            </a:r>
          </a:p>
          <a:p>
            <a:pPr marL="0" indent="0" eaLnBrk="1" hangingPunct="1">
              <a:buFont typeface="Wingdings" panose="05000000000000000000" pitchFamily="2" charset="2"/>
              <a:buNone/>
            </a:pPr>
            <a:endParaRPr lang="en-US" altLang="en-US" sz="2700" dirty="0"/>
          </a:p>
          <a:p>
            <a:pPr marL="0" indent="0" eaLnBrk="1" hangingPunct="1">
              <a:buFont typeface="Wingdings" panose="05000000000000000000" pitchFamily="2" charset="2"/>
              <a:buNone/>
            </a:pPr>
            <a:endParaRPr lang="en-US" altLang="en-US" sz="2700" dirty="0"/>
          </a:p>
        </p:txBody>
      </p:sp>
      <p:pic>
        <p:nvPicPr>
          <p:cNvPr id="4" name="Picture 6">
            <a:extLst>
              <a:ext uri="{FF2B5EF4-FFF2-40B4-BE49-F238E27FC236}">
                <a16:creationId xmlns:a16="http://schemas.microsoft.com/office/drawing/2014/main" id="{55D0798A-F424-4918-9077-1F67DE4B4F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0243" b="30626"/>
          <a:stretch/>
        </p:blipFill>
        <p:spPr bwMode="auto">
          <a:xfrm>
            <a:off x="577880" y="2315255"/>
            <a:ext cx="7335355" cy="354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9789CF5-1B63-4DC0-AD0B-ED776AFD6176}"/>
              </a:ext>
            </a:extLst>
          </p:cNvPr>
          <p:cNvSpPr txBox="1"/>
          <p:nvPr/>
        </p:nvSpPr>
        <p:spPr>
          <a:xfrm>
            <a:off x="2344510" y="3352190"/>
            <a:ext cx="3955715" cy="1200329"/>
          </a:xfrm>
          <a:prstGeom prst="rect">
            <a:avLst/>
          </a:prstGeom>
          <a:noFill/>
        </p:spPr>
        <p:txBody>
          <a:bodyPr wrap="square" rtlCol="0">
            <a:spAutoFit/>
          </a:bodyPr>
          <a:lstStyle/>
          <a:p>
            <a:r>
              <a:rPr lang="en-GB" sz="7200" dirty="0">
                <a:solidFill>
                  <a:srgbClr val="FF0000"/>
                </a:solidFill>
              </a:rPr>
              <a:t>AVOID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10.5|6.9"/>
</p:tagLst>
</file>

<file path=ppt/tags/tag10.xml><?xml version="1.0" encoding="utf-8"?>
<p:tagLst xmlns:a="http://schemas.openxmlformats.org/drawingml/2006/main" xmlns:r="http://schemas.openxmlformats.org/officeDocument/2006/relationships" xmlns:p="http://schemas.openxmlformats.org/presentationml/2006/main">
  <p:tag name="TIMING" val="|2|9.6|20.8"/>
</p:tagLst>
</file>

<file path=ppt/tags/tag11.xml><?xml version="1.0" encoding="utf-8"?>
<p:tagLst xmlns:a="http://schemas.openxmlformats.org/drawingml/2006/main" xmlns:r="http://schemas.openxmlformats.org/officeDocument/2006/relationships" xmlns:p="http://schemas.openxmlformats.org/presentationml/2006/main">
  <p:tag name="TIMING" val="|2.4"/>
</p:tagLst>
</file>

<file path=ppt/tags/tag2.xml><?xml version="1.0" encoding="utf-8"?>
<p:tagLst xmlns:a="http://schemas.openxmlformats.org/drawingml/2006/main" xmlns:r="http://schemas.openxmlformats.org/officeDocument/2006/relationships" xmlns:p="http://schemas.openxmlformats.org/presentationml/2006/main">
  <p:tag name="TIMING" val="|8.6|9|16.5|16.8|3.5|5.6"/>
</p:tagLst>
</file>

<file path=ppt/tags/tag3.xml><?xml version="1.0" encoding="utf-8"?>
<p:tagLst xmlns:a="http://schemas.openxmlformats.org/drawingml/2006/main" xmlns:r="http://schemas.openxmlformats.org/officeDocument/2006/relationships" xmlns:p="http://schemas.openxmlformats.org/presentationml/2006/main">
  <p:tag name="TIMING" val="|7|13"/>
</p:tagLst>
</file>

<file path=ppt/tags/tag4.xml><?xml version="1.0" encoding="utf-8"?>
<p:tagLst xmlns:a="http://schemas.openxmlformats.org/drawingml/2006/main" xmlns:r="http://schemas.openxmlformats.org/officeDocument/2006/relationships" xmlns:p="http://schemas.openxmlformats.org/presentationml/2006/main">
  <p:tag name="TIMING" val="|15.7|4.8|4"/>
</p:tagLst>
</file>

<file path=ppt/tags/tag5.xml><?xml version="1.0" encoding="utf-8"?>
<p:tagLst xmlns:a="http://schemas.openxmlformats.org/drawingml/2006/main" xmlns:r="http://schemas.openxmlformats.org/officeDocument/2006/relationships" xmlns:p="http://schemas.openxmlformats.org/presentationml/2006/main">
  <p:tag name="TIMING" val="|4.3|39.3"/>
</p:tagLst>
</file>

<file path=ppt/tags/tag6.xml><?xml version="1.0" encoding="utf-8"?>
<p:tagLst xmlns:a="http://schemas.openxmlformats.org/drawingml/2006/main" xmlns:r="http://schemas.openxmlformats.org/officeDocument/2006/relationships" xmlns:p="http://schemas.openxmlformats.org/presentationml/2006/main">
  <p:tag name="TIMING" val="|22.2"/>
</p:tagLst>
</file>

<file path=ppt/tags/tag7.xml><?xml version="1.0" encoding="utf-8"?>
<p:tagLst xmlns:a="http://schemas.openxmlformats.org/drawingml/2006/main" xmlns:r="http://schemas.openxmlformats.org/officeDocument/2006/relationships" xmlns:p="http://schemas.openxmlformats.org/presentationml/2006/main">
  <p:tag name="TIMING" val="|4.4|5.8|34.6"/>
</p:tagLst>
</file>

<file path=ppt/tags/tag8.xml><?xml version="1.0" encoding="utf-8"?>
<p:tagLst xmlns:a="http://schemas.openxmlformats.org/drawingml/2006/main" xmlns:r="http://schemas.openxmlformats.org/officeDocument/2006/relationships" xmlns:p="http://schemas.openxmlformats.org/presentationml/2006/main">
  <p:tag name="TIMING" val="|15.1|24.7|70|16|8.8"/>
</p:tagLst>
</file>

<file path=ppt/tags/tag9.xml><?xml version="1.0" encoding="utf-8"?>
<p:tagLst xmlns:a="http://schemas.openxmlformats.org/drawingml/2006/main" xmlns:r="http://schemas.openxmlformats.org/officeDocument/2006/relationships" xmlns:p="http://schemas.openxmlformats.org/presentationml/2006/main">
  <p:tag name="TIMING" val="|2.2|6.6|3.1|5.3"/>
</p:tagLst>
</file>

<file path=ppt/theme/theme1.xml><?xml version="1.0" encoding="utf-8"?>
<a:theme xmlns:a="http://schemas.openxmlformats.org/drawingml/2006/main" name="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Photoediting Week 6</Template>
  <TotalTime>3583</TotalTime>
  <Words>1733</Words>
  <Application>Microsoft Office PowerPoint</Application>
  <PresentationFormat>On-screen Show (4:3)</PresentationFormat>
  <Paragraphs>192</Paragraphs>
  <Slides>23</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Arial Black</vt:lpstr>
      <vt:lpstr>Calibri</vt:lpstr>
      <vt:lpstr>Founders Grotesk Cond Bold</vt:lpstr>
      <vt:lpstr>Monotype Sorts</vt:lpstr>
      <vt:lpstr>New York</vt:lpstr>
      <vt:lpstr>Tahoma</vt:lpstr>
      <vt:lpstr>Times</vt:lpstr>
      <vt:lpstr>Wingdings</vt:lpstr>
      <vt:lpstr>ACE Powerpoint template</vt:lpstr>
      <vt:lpstr>1_ACE Powerpoint template</vt:lpstr>
      <vt:lpstr>PowerPoint Presentation</vt:lpstr>
      <vt:lpstr>Content:</vt:lpstr>
      <vt:lpstr> A reminder of the skills:</vt:lpstr>
      <vt:lpstr>Why PowerPoint?</vt:lpstr>
      <vt:lpstr>Tip #1 for Oral Presentations</vt:lpstr>
      <vt:lpstr>Tip #2 Use animation</vt:lpstr>
      <vt:lpstr>Tip #3: Stick to one theme.</vt:lpstr>
      <vt:lpstr>Fonts and Background Colors</vt:lpstr>
      <vt:lpstr>Tip #4: Use tables and images</vt:lpstr>
      <vt:lpstr>Tip #5: Keep white spaces</vt:lpstr>
      <vt:lpstr>PowerPoint Presentation</vt:lpstr>
      <vt:lpstr>PowerPoint Presentation</vt:lpstr>
      <vt:lpstr>PowerPoint Presentation</vt:lpstr>
      <vt:lpstr>PowerPoint Presentation</vt:lpstr>
      <vt:lpstr>Tip #6: Use Graphics</vt:lpstr>
      <vt:lpstr>GIF Examples</vt:lpstr>
      <vt:lpstr>Tip #7: Have a structure</vt:lpstr>
      <vt:lpstr>End of part 1</vt:lpstr>
      <vt:lpstr>Pitching IT Proposal</vt:lpstr>
      <vt:lpstr>Remember the purpose</vt:lpstr>
      <vt:lpstr>Evaluating a presentation:</vt:lpstr>
      <vt:lpstr>Evaluating a presentation:</vt:lpstr>
      <vt:lpstr>End of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use of PowerPoints</dc:title>
  <dc:creator>Fadi S</dc:creator>
  <cp:lastModifiedBy>Fadi</cp:lastModifiedBy>
  <cp:revision>19</cp:revision>
  <dcterms:created xsi:type="dcterms:W3CDTF">2001-05-31T17:33:03Z</dcterms:created>
  <dcterms:modified xsi:type="dcterms:W3CDTF">2024-03-10T10:54:16Z</dcterms:modified>
</cp:coreProperties>
</file>