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73BD3F-86B6-4CE8-A4CC-4303A6625286}">
          <p14:sldIdLst>
            <p14:sldId id="261"/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A2949A-2A10-4B4E-904E-FE08A07CF4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D187-8F27-4597-94F8-652CA112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ableau.com/data-insights/reference-library/visual-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D2C5-027B-A4F9-36EF-3FB266FF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27634"/>
            <a:ext cx="9404723" cy="87219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Data Visualization</a:t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By Adarsh 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shahapur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774E69-EA67-83F7-59D9-D4AF5D2AE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199" y="1389131"/>
            <a:ext cx="8917601" cy="50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2405F0-1119-A5AB-B0CA-B3D0A8E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Visualization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B14870-0810-7A3A-A05D-F98D3896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15" y="1631852"/>
            <a:ext cx="10515600" cy="4861022"/>
          </a:xfrm>
        </p:spPr>
        <p:txBody>
          <a:bodyPr/>
          <a:lstStyle/>
          <a:p>
            <a:r>
              <a:rPr lang="en-US" dirty="0"/>
              <a:t>What is Data Visualization?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400" b="0" i="0" dirty="0">
                <a:effectLst/>
                <a:latin typeface="Merriweather" panose="020B0604020202020204" pitchFamily="2" charset="0"/>
              </a:rPr>
              <a:t>Data visualization is the graphical representation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Merriweather" panose="020B0604020202020204" pitchFamily="2" charset="0"/>
              </a:rPr>
              <a:t> of information and data. By using </a:t>
            </a:r>
            <a:r>
              <a:rPr lang="en-US" sz="1400" b="0" i="0" u="none" strike="noStrike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Merriweather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elements </a:t>
            </a: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  <a:latin typeface="Merriweather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 charts, graphs, and maps</a:t>
            </a:r>
            <a:r>
              <a:rPr lang="en-US" sz="1400" b="0" i="0" dirty="0">
                <a:effectLst/>
                <a:latin typeface="Merriweather" panose="020B0604020202020204" pitchFamily="2" charset="0"/>
              </a:rPr>
              <a:t>, data visualization tools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data Visualization used ?</a:t>
            </a:r>
          </a:p>
          <a:p>
            <a:pPr marL="0" indent="0">
              <a:buNone/>
            </a:pPr>
            <a:r>
              <a:rPr lang="en-US" sz="2000" dirty="0"/>
              <a:t>     Makes Data more understandable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74AE9-DB88-E501-6EE6-B279DB46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37" y="2061307"/>
            <a:ext cx="5475263" cy="36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A1AF-88F5-E88A-F722-182E88CB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pPr algn="ctr"/>
            <a:r>
              <a:rPr lang="en-US" b="1" dirty="0"/>
              <a:t>Data 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C953-A247-0250-E730-FE387759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559178"/>
          </a:xfrm>
        </p:spPr>
        <p:txBody>
          <a:bodyPr/>
          <a:lstStyle/>
          <a:p>
            <a:r>
              <a:rPr lang="en-US" dirty="0"/>
              <a:t>Wat are Data visualization tools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Trade Gothic W01 Roman"/>
              </a:rPr>
              <a:t>   A </a:t>
            </a:r>
            <a:r>
              <a:rPr lang="en-US" sz="2000" b="0" i="0" dirty="0">
                <a:effectLst/>
                <a:latin typeface="Trade Gothic W01 Bold 2"/>
              </a:rPr>
              <a:t>data visualization tool</a:t>
            </a:r>
            <a:r>
              <a:rPr lang="en-US" sz="2000" b="0" i="0" dirty="0">
                <a:effectLst/>
                <a:latin typeface="Trade Gothic W01 Roman"/>
              </a:rPr>
              <a:t> is a form of software that’s designed to visualize data. 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Trade Gothic W01 Roman"/>
            </a:endParaRPr>
          </a:p>
          <a:p>
            <a:pPr marL="0" indent="0">
              <a:buNone/>
            </a:pPr>
            <a:r>
              <a:rPr lang="en-US" dirty="0">
                <a:latin typeface="Trade Gothic W01 Roman"/>
              </a:rPr>
              <a:t>   Data visualization tools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Microsoft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Power BI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Google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Trade Gothic W01 Bold 2"/>
              </a:rPr>
              <a:t> Tableau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 err="1">
                <a:effectLst/>
                <a:latin typeface="Trade Gothic W01 Bold 2"/>
              </a:rPr>
              <a:t>Zoho</a:t>
            </a:r>
            <a:r>
              <a:rPr lang="en-US" sz="1800" b="0" i="0" dirty="0">
                <a:effectLst/>
                <a:latin typeface="Trade Gothic W01 Bold 2"/>
              </a:rPr>
              <a:t> Analytics….</a:t>
            </a:r>
            <a:r>
              <a:rPr lang="en-US" sz="1800" b="0" i="0" dirty="0" err="1">
                <a:effectLst/>
                <a:latin typeface="Trade Gothic W01 Bold 2"/>
              </a:rPr>
              <a:t>etc</a:t>
            </a:r>
            <a:endParaRPr lang="en-US" sz="1800" b="0" i="0" dirty="0">
              <a:effectLst/>
              <a:latin typeface="Trade Gothic W01 Bold 2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1097-5393-3F44-66ED-A04AEBDB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32" y="2694277"/>
            <a:ext cx="1876258" cy="927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7ABA8-8881-B19B-48DE-DCB6A8AB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9" y="2694277"/>
            <a:ext cx="1837078" cy="92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84BB9-B381-6F02-434C-AC11428B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50" y="4948034"/>
            <a:ext cx="1837078" cy="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90460-49B6-1269-6881-75BDC3BED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32" y="4851457"/>
            <a:ext cx="1876258" cy="1012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5363A-559D-3E79-E944-2B95F60D2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852" y="3429000"/>
            <a:ext cx="1676234" cy="13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AE91-59C1-7FA6-A086-7C443FA5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Different types of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EA59-64FB-88F1-150C-BE57016D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Pie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Bar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Histograms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Gantt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Heat maps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Box-and-whisker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Waterfall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Area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Scatter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Infographics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rade Gothic W01 Roman"/>
              </a:rPr>
              <a:t>Maps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574EC-D1BE-B1A3-B6F1-45C7BDF1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60" y="2012339"/>
            <a:ext cx="6774313" cy="31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BF2-F4AA-6EAF-F9A6-3135DA2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Power BI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82E7-6CDE-ABD7-B6FE-2B74ADB1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Segoe UI" panose="020B0502040204020203" pitchFamily="34" charset="0"/>
              </a:rPr>
              <a:t>It is the Data visualization tool which Connect to and </a:t>
            </a:r>
            <a:r>
              <a:rPr lang="en-US" sz="1800" b="0" i="0" dirty="0" err="1">
                <a:effectLst/>
                <a:latin typeface="Segoe UI" panose="020B0502040204020203" pitchFamily="34" charset="0"/>
              </a:rPr>
              <a:t>visualise</a:t>
            </a:r>
            <a:r>
              <a:rPr lang="en-US" sz="1800" b="0" i="0" dirty="0">
                <a:effectLst/>
                <a:latin typeface="Segoe UI" panose="020B0502040204020203" pitchFamily="34" charset="0"/>
              </a:rPr>
              <a:t> any data using the unified, scalable platform for self-service and enterprise business intelligence (BI) that’s easy to use and helps you gain deeper data insight</a:t>
            </a:r>
            <a:r>
              <a:rPr lang="en-US" sz="1800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B8516-B9F7-89CF-BA45-833C6C7E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8" y="2808226"/>
            <a:ext cx="4217671" cy="3084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3542C-8366-AC5B-5F06-BACF7A4C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5" y="3301254"/>
            <a:ext cx="4002527" cy="2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79F3-1E77-FC4B-3557-C56C866F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9417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743</TotalTime>
  <Words>160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Arial Rounded MT Bold</vt:lpstr>
      <vt:lpstr>Century Gothic</vt:lpstr>
      <vt:lpstr>Merriweather</vt:lpstr>
      <vt:lpstr>Segoe UI</vt:lpstr>
      <vt:lpstr>Trade Gothic W01 Bold 2</vt:lpstr>
      <vt:lpstr>Trade Gothic W01 Roman</vt:lpstr>
      <vt:lpstr>Wingdings 3</vt:lpstr>
      <vt:lpstr>Ion</vt:lpstr>
      <vt:lpstr>Data Visualization By Adarsh shahapur</vt:lpstr>
      <vt:lpstr>Data Visualization </vt:lpstr>
      <vt:lpstr>Data visualization tools</vt:lpstr>
      <vt:lpstr>Different types of charts</vt:lpstr>
      <vt:lpstr>Power BI tool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Adhiii_105</dc:creator>
  <cp:lastModifiedBy>Adhiii_105</cp:lastModifiedBy>
  <cp:revision>5</cp:revision>
  <dcterms:created xsi:type="dcterms:W3CDTF">2022-05-14T06:02:59Z</dcterms:created>
  <dcterms:modified xsi:type="dcterms:W3CDTF">2022-05-16T06:14:39Z</dcterms:modified>
</cp:coreProperties>
</file>