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ad257c1a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ad257c1a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ad257c1a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ad257c1a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ad257c1a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ad257c1a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ad257c1a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ad257c1a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ad257c1a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ad257c1a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ad257c1a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ad257c1a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ad257c1a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ad257c1a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ac05ea0e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ac05ea0e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ac05ea0e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ac05ea0e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ac05ea0e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ac05ea0e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ac05ea0e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ac05ea0e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ad257c1a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ad257c1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ad257c1a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ad257c1a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ad257c1a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ad257c1a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ad257c1a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ad257c1a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IPL - 2017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384851"/>
            <a:ext cx="53613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 Analysis on the Indian Premier League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INSIGHTS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Companies should focus on </a:t>
            </a:r>
            <a:r>
              <a:rPr lang="en-GB"/>
              <a:t>endorsing</a:t>
            </a:r>
            <a:r>
              <a:rPr lang="en-GB"/>
              <a:t> Mumbai Indians, Chennai Super Kings and KKR. The top three teams to win the IPL.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Batsmen to </a:t>
            </a:r>
            <a:r>
              <a:rPr lang="en-GB"/>
              <a:t>endorse</a:t>
            </a:r>
            <a:r>
              <a:rPr lang="en-GB"/>
              <a:t> are Gayle, ABD, MS Dhoni, V Kohli and Raina.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Bowlers to </a:t>
            </a:r>
            <a:r>
              <a:rPr lang="en-GB"/>
              <a:t>endorse Malinga, Mishra and Harbhajan Singh.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/>
          <p:cNvPicPr preferRelativeResize="0"/>
          <p:nvPr/>
        </p:nvPicPr>
        <p:blipFill rotWithShape="1">
          <a:blip r:embed="rId3">
            <a:alphaModFix/>
          </a:blip>
          <a:srcRect b="2462" l="11496" r="42864" t="19843"/>
          <a:stretch/>
        </p:blipFill>
        <p:spPr>
          <a:xfrm>
            <a:off x="727800" y="307150"/>
            <a:ext cx="4107802" cy="37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 rotWithShape="1">
          <a:blip r:embed="rId4">
            <a:alphaModFix/>
          </a:blip>
          <a:srcRect b="924" l="10889" r="44679" t="21393"/>
          <a:stretch/>
        </p:blipFill>
        <p:spPr>
          <a:xfrm>
            <a:off x="5066525" y="553625"/>
            <a:ext cx="3624950" cy="35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 rotWithShape="1">
          <a:blip r:embed="rId3">
            <a:alphaModFix/>
          </a:blip>
          <a:srcRect b="0" l="14662" r="39942" t="19413"/>
          <a:stretch/>
        </p:blipFill>
        <p:spPr>
          <a:xfrm>
            <a:off x="923726" y="531825"/>
            <a:ext cx="3904848" cy="389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 rotWithShape="1">
          <a:blip r:embed="rId4">
            <a:alphaModFix/>
          </a:blip>
          <a:srcRect b="0" l="15606" r="39443" t="15945"/>
          <a:stretch/>
        </p:blipFill>
        <p:spPr>
          <a:xfrm>
            <a:off x="4884600" y="531825"/>
            <a:ext cx="3708926" cy="393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6"/>
          <p:cNvPicPr preferRelativeResize="0"/>
          <p:nvPr/>
        </p:nvPicPr>
        <p:blipFill rotWithShape="1">
          <a:blip r:embed="rId3">
            <a:alphaModFix/>
          </a:blip>
          <a:srcRect b="0" l="15233" r="40430" t="18837"/>
          <a:stretch/>
        </p:blipFill>
        <p:spPr>
          <a:xfrm>
            <a:off x="1203651" y="608050"/>
            <a:ext cx="3813874" cy="392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6"/>
          <p:cNvPicPr preferRelativeResize="0"/>
          <p:nvPr/>
        </p:nvPicPr>
        <p:blipFill rotWithShape="1">
          <a:blip r:embed="rId4">
            <a:alphaModFix/>
          </a:blip>
          <a:srcRect b="0" l="14227" r="40373" t="28093"/>
          <a:stretch/>
        </p:blipFill>
        <p:spPr>
          <a:xfrm>
            <a:off x="5080525" y="636825"/>
            <a:ext cx="3862877" cy="389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7"/>
          <p:cNvPicPr preferRelativeResize="0"/>
          <p:nvPr/>
        </p:nvPicPr>
        <p:blipFill rotWithShape="1">
          <a:blip r:embed="rId3">
            <a:alphaModFix/>
          </a:blip>
          <a:srcRect b="0" l="14169" r="39540" t="15654"/>
          <a:stretch/>
        </p:blipFill>
        <p:spPr>
          <a:xfrm>
            <a:off x="1091676" y="531062"/>
            <a:ext cx="3981850" cy="408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 rotWithShape="1">
          <a:blip r:embed="rId4">
            <a:alphaModFix/>
          </a:blip>
          <a:srcRect b="0" l="15325" r="40254" t="21148"/>
          <a:stretch/>
        </p:blipFill>
        <p:spPr>
          <a:xfrm>
            <a:off x="5234475" y="531050"/>
            <a:ext cx="3589949" cy="404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8"/>
          <p:cNvPicPr preferRelativeResize="0"/>
          <p:nvPr/>
        </p:nvPicPr>
        <p:blipFill rotWithShape="1">
          <a:blip r:embed="rId3">
            <a:alphaModFix/>
          </a:blip>
          <a:srcRect b="0" l="14821" r="39701" t="21580"/>
          <a:stretch/>
        </p:blipFill>
        <p:spPr>
          <a:xfrm>
            <a:off x="1105651" y="727800"/>
            <a:ext cx="3911875" cy="37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 rotWithShape="1">
          <a:blip r:embed="rId4">
            <a:alphaModFix/>
          </a:blip>
          <a:srcRect b="340" l="15234" r="40452" t="16582"/>
          <a:stretch/>
        </p:blipFill>
        <p:spPr>
          <a:xfrm>
            <a:off x="5017525" y="685800"/>
            <a:ext cx="3785899" cy="39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What are we trying to solve 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Analysis of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Insights and Conclusion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 we need to solve?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need to get the </a:t>
            </a:r>
            <a:r>
              <a:rPr lang="en-GB"/>
              <a:t>analysis</a:t>
            </a:r>
            <a:r>
              <a:rPr lang="en-GB"/>
              <a:t> for the following:-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The most successful team in the </a:t>
            </a:r>
            <a:r>
              <a:rPr lang="en-GB"/>
              <a:t>tournament.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The most successful players in the tournament, with the most runs and wickets.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Teams and Players companies are most likely to endorse.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IPL data consists of factors such as the name of the teams, toss </a:t>
            </a:r>
            <a:r>
              <a:rPr lang="en-GB"/>
              <a:t>decisions, winners, man of the match, total runs, total wickets.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00" u="sng"/>
              <a:t>Number of IPL tournaments each teams have won over the years.</a:t>
            </a:r>
            <a:endParaRPr sz="2000" u="sng"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800200"/>
            <a:ext cx="3365700" cy="21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Mumbai Indians </a:t>
            </a:r>
            <a:r>
              <a:rPr lang="en-GB"/>
              <a:t>have</a:t>
            </a:r>
            <a:r>
              <a:rPr lang="en-GB"/>
              <a:t> 4 wins, followed by CSK with 3 wins and KKR with 2 wins.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top 3 teams can be taken into account for company </a:t>
            </a:r>
            <a:r>
              <a:rPr lang="en-GB"/>
              <a:t>endorsements.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538" y="1647838"/>
            <a:ext cx="3724675" cy="22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438500" cy="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/>
              <a:t>Top players.</a:t>
            </a:r>
            <a:endParaRPr sz="2000" u="sng"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30700" y="1770500"/>
            <a:ext cx="3709200" cy="26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Man of the matches won by each player is taken into account for determining the top players.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Gayle, ABD and Warner are the top 3 players with the most man of the matches.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625" y="1770500"/>
            <a:ext cx="3946850" cy="23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600" y="1234050"/>
            <a:ext cx="4107024" cy="28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636825" y="650800"/>
            <a:ext cx="36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Calibri"/>
                <a:ea typeface="Calibri"/>
                <a:cs typeface="Calibri"/>
                <a:sym typeface="Calibri"/>
              </a:rPr>
              <a:t>Top batsmen with most boundaries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4996550" y="685800"/>
            <a:ext cx="38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Calibri"/>
                <a:ea typeface="Calibri"/>
                <a:cs typeface="Calibri"/>
                <a:sym typeface="Calibri"/>
              </a:rPr>
              <a:t>Top batsmen with highest runs 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63" y="1234038"/>
            <a:ext cx="4107024" cy="269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3440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Toss and key </a:t>
            </a:r>
            <a:r>
              <a:rPr lang="en-GB" sz="2000"/>
              <a:t>decisions</a:t>
            </a:r>
            <a:r>
              <a:rPr lang="en-GB" sz="2000"/>
              <a:t> that affected the game</a:t>
            </a:r>
            <a:endParaRPr sz="2000"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2183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55.4 % teams that bowled first won the match.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44.6% teams won that batted first.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>
            <p:ph idx="2" type="body"/>
          </p:nvPr>
        </p:nvSpPr>
        <p:spPr>
          <a:xfrm>
            <a:off x="4638675" y="1990725"/>
            <a:ext cx="1918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61.2% teams that won the toss and chose to field won the game.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38.8% teams that won the toss and chose to bat won the game.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675" y="2036400"/>
            <a:ext cx="1735575" cy="12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9199" y="1990725"/>
            <a:ext cx="1735575" cy="12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