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6360" y="3675062"/>
            <a:ext cx="7965440" cy="2212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Student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lang="en-GB" sz="2800" spc="-5" dirty="0">
                <a:latin typeface="Times New Roman"/>
                <a:cs typeface="Times New Roman"/>
              </a:rPr>
              <a:t> ADHITHYA.M</a:t>
            </a: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lang="en-GB" sz="2800" spc="-1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Register No :</a:t>
            </a:r>
            <a:r>
              <a:rPr lang="en-GB" sz="2800" spc="5" dirty="0">
                <a:latin typeface="Times New Roman"/>
                <a:cs typeface="Times New Roman"/>
              </a:rPr>
              <a:t> </a:t>
            </a:r>
            <a:r>
              <a:rPr lang="en-GB" sz="2800" spc="-10" dirty="0">
                <a:latin typeface="Times New Roman"/>
                <a:cs typeface="Times New Roman"/>
              </a:rPr>
              <a:t>312200616</a:t>
            </a:r>
            <a:endParaRPr lang="en-GB" sz="2800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IIIrd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B.com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General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(Commerce)</a:t>
            </a:r>
            <a:endParaRPr sz="2800" dirty="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Pachaiyappa’s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men </a:t>
            </a:r>
            <a:r>
              <a:rPr sz="2800" spc="-10" dirty="0">
                <a:latin typeface="Times New Roman"/>
                <a:cs typeface="Times New Roman"/>
              </a:rPr>
              <a:t>kanchipuram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622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MT</vt:lpstr>
      <vt:lpstr>Calibri</vt:lpstr>
      <vt:lpstr>Times New Roman</vt:lpstr>
      <vt:lpstr>Trebuchet MS</vt:lpstr>
      <vt:lpstr>Wingdings</vt:lpstr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PowerPoint Presentation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harish</cp:lastModifiedBy>
  <cp:revision>2</cp:revision>
  <dcterms:created xsi:type="dcterms:W3CDTF">2024-08-30T09:35:35Z</dcterms:created>
  <dcterms:modified xsi:type="dcterms:W3CDTF">2024-08-30T09:48:10Z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