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B5AD-B376-4C74-BAD2-3A68FFB17F7A}" v="54" dt="2023-07-21T10:56:39.463"/>
    <p1510:client id="{5946B812-18F0-4668-8F95-BBA0C7E9F645}" v="18" dt="2023-07-21T06:38:50.083"/>
    <p1510:client id="{C244AD88-9EB1-4069-9913-EB9DEF4D9CDE}" v="241" dt="2023-07-21T07:05:1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B4A8-FDF4-161B-3DAB-A0B4B22E1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Red Hat OpenShift Data Science Workshop - Licence plate recognition</a:t>
            </a:r>
            <a:endParaRPr lang="en-US" sz="4800" b="1">
              <a:solidFill>
                <a:srgbClr val="FFFFFF"/>
              </a:solidFill>
              <a:cs typeface="Calibri Light"/>
            </a:endParaRPr>
          </a:p>
          <a:p>
            <a:pPr algn="l"/>
            <a:endParaRPr lang="en-US" sz="48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ED0B-A652-EC65-34AE-B5C3EEB4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cs typeface="Calibri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DF2F-3416-EE2B-C5C6-178C8753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91919"/>
                </a:solidFill>
              </a:rPr>
              <a:t>Packaging our application</a:t>
            </a:r>
            <a:endParaRPr lang="en-US" b="1" dirty="0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46CD7A-593F-BF86-7D70-B98E57AF4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99" y="2075089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5729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86A8-E0EE-4B4B-4800-3CB1D553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DE54DE-E94C-C004-7496-92C5B0DA6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8619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B0CF-B703-EB37-3A96-B621D484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Waiting for build 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B8C6D7-DD9B-B246-2131-B2FB5A6FE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1990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628A-F75E-0434-0202-9109C11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505" cy="1339940"/>
          </a:xfrm>
        </p:spPr>
        <p:txBody>
          <a:bodyPr/>
          <a:lstStyle/>
          <a:p>
            <a:r>
              <a:rPr lang="en-US" b="1" dirty="0" err="1">
                <a:cs typeface="Calibri Light"/>
              </a:rPr>
              <a:t>Error:</a:t>
            </a:r>
            <a:r>
              <a:rPr lang="en-US" sz="3600" b="1" dirty="0" err="1">
                <a:latin typeface="Consolas"/>
                <a:cs typeface="Calibri Light"/>
              </a:rPr>
              <a:t>received</a:t>
            </a:r>
            <a:r>
              <a:rPr lang="en-US" sz="3600" b="1" dirty="0">
                <a:latin typeface="Consolas"/>
                <a:cs typeface="Calibri Light"/>
              </a:rPr>
              <a:t> unexpected terminate signal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94381B-AAEB-27F5-B9C1-B498EC4C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95977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9071-472E-55F2-EFF3-F7B5FEF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4891-A54D-E9E6-84DC-269211BA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960-8595-478D-D12F-4AC28096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Step1: create namespace,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 and install red hat </a:t>
            </a:r>
            <a:r>
              <a:rPr lang="en-US" b="1" err="1">
                <a:cs typeface="Calibri Light"/>
              </a:rPr>
              <a:t>openshift</a:t>
            </a:r>
            <a:r>
              <a:rPr lang="en-US" b="1" dirty="0">
                <a:cs typeface="Calibri Light"/>
              </a:rPr>
              <a:t> data science open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CB4B15-E5B1-3B23-820D-B78D06D77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06" y="1825625"/>
            <a:ext cx="10830619" cy="5027073"/>
          </a:xfrm>
        </p:spPr>
      </p:pic>
    </p:spTree>
    <p:extLst>
      <p:ext uri="{BB962C8B-B14F-4D97-AF65-F5344CB8AC3E}">
        <p14:creationId xmlns:p14="http://schemas.microsoft.com/office/powerpoint/2010/main" val="15215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B22-039E-A92A-0A07-2950AD8E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91919"/>
                </a:solidFill>
              </a:rPr>
              <a:t>Starting a </a:t>
            </a:r>
            <a:r>
              <a:rPr lang="en-US" b="1" err="1">
                <a:solidFill>
                  <a:srgbClr val="191919"/>
                </a:solidFill>
              </a:rPr>
              <a:t>Jupyter</a:t>
            </a:r>
            <a:r>
              <a:rPr lang="en-US" b="1" dirty="0">
                <a:solidFill>
                  <a:srgbClr val="191919"/>
                </a:solidFill>
              </a:rPr>
              <a:t> environment</a:t>
            </a:r>
            <a:endParaRPr lang="en-US" b="1" dirty="0"/>
          </a:p>
          <a:p>
            <a:endParaRPr lang="en-US" b="1" dirty="0">
              <a:cs typeface="Calibri Light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F042F6-9552-DB10-7E01-CD973ADCF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42" y="1825625"/>
            <a:ext cx="10729979" cy="4825790"/>
          </a:xfrm>
        </p:spPr>
      </p:pic>
    </p:spTree>
    <p:extLst>
      <p:ext uri="{BB962C8B-B14F-4D97-AF65-F5344CB8AC3E}">
        <p14:creationId xmlns:p14="http://schemas.microsoft.com/office/powerpoint/2010/main" val="4049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7200-0154-B8A4-D478-FE9B149D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333333"/>
                </a:solidFill>
                <a:ea typeface="+mj-lt"/>
                <a:cs typeface="+mj-lt"/>
              </a:rPr>
              <a:t>select TensorFlow, as this is the flavor of notebook we want to use. It includes the TensorFlow library, which is used to do image recognition</a:t>
            </a:r>
            <a:endParaRPr lang="en-US" sz="3200" b="1">
              <a:cs typeface="Calibri Light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1E6257-B0A0-365B-A0ED-4A7D532DB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08" y="2328833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276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0089-6DAB-64F0-A1CB-91063B3D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Clone git hub repository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A2F83E-D1AE-6BA1-2F97-8286A7DCA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666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F87E-918C-694F-397E-11CCDC5F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rgbClr val="333333"/>
                </a:solidFill>
                <a:ea typeface="+mj-lt"/>
                <a:cs typeface="+mj-lt"/>
              </a:rPr>
              <a:t>A notebook is an environment where you have </a:t>
            </a:r>
            <a:r>
              <a:rPr lang="en-US" sz="3600" b="1" i="1" dirty="0">
                <a:solidFill>
                  <a:srgbClr val="333333"/>
                </a:solidFill>
                <a:ea typeface="+mj-lt"/>
                <a:cs typeface="+mj-lt"/>
              </a:rPr>
              <a:t>cells</a:t>
            </a:r>
            <a:r>
              <a:rPr lang="en-US" sz="3600" b="1" dirty="0">
                <a:solidFill>
                  <a:srgbClr val="333333"/>
                </a:solidFill>
                <a:ea typeface="+mj-lt"/>
                <a:cs typeface="+mj-lt"/>
              </a:rPr>
              <a:t> that can display formatted text, or code.</a:t>
            </a:r>
            <a:endParaRPr lang="en-US" sz="3600" b="1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38456E-CBA9-E530-ECFD-303F2D78F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5995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A065-9C19-47D3-5956-F77E86EF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Start to </a:t>
            </a:r>
            <a:r>
              <a:rPr lang="en-US" dirty="0" err="1">
                <a:cs typeface="Calibri Light"/>
              </a:rPr>
              <a:t>downloding</a:t>
            </a:r>
            <a:endParaRPr lang="en-US" dirty="0" err="1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CA033C-9D3E-A58E-C399-590719D37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7006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C5B-0B34-F7A9-3CDA-56231C61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191919"/>
                </a:solidFill>
              </a:rPr>
              <a:t>Licence</a:t>
            </a:r>
            <a:r>
              <a:rPr lang="en-US" b="1" dirty="0">
                <a:solidFill>
                  <a:srgbClr val="191919"/>
                </a:solidFill>
              </a:rPr>
              <a:t> plate recognition</a:t>
            </a:r>
            <a:endParaRPr lang="en-US" b="1" dirty="0">
              <a:solidFill>
                <a:srgbClr val="191919"/>
              </a:solidFill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computer screen shot of a car&#10;&#10;Description automatically generated">
            <a:extLst>
              <a:ext uri="{FF2B5EF4-FFF2-40B4-BE49-F238E27FC236}">
                <a16:creationId xmlns:a16="http://schemas.microsoft.com/office/drawing/2014/main" id="{B2C3DDAE-35A9-B811-1D4C-78B8ED38A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2213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2D0E-4379-6971-5710-B2448B0D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333333"/>
                </a:solidFill>
                <a:ea typeface="+mj-lt"/>
                <a:cs typeface="+mj-lt"/>
              </a:rPr>
              <a:t>At the end of the notebook, it will look like this:</a:t>
            </a:r>
            <a:endParaRPr lang="en-US" sz="3600" b="1">
              <a:cs typeface="Calibri Light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6C9CD0-03B9-55D9-C55C-8B4F3496B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36" y="1782494"/>
            <a:ext cx="10068621" cy="49551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5D9C9-C1F1-6115-778C-A10880A3615C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Red Hat OpenShift Data Science Workshop - Licence plate recognition </vt:lpstr>
      <vt:lpstr>Step1: create namespace,  and install red hat openshift data science open</vt:lpstr>
      <vt:lpstr>Starting a Jupyter environment </vt:lpstr>
      <vt:lpstr>select TensorFlow, as this is the flavor of notebook we want to use. It includes the TensorFlow library, which is used to do image recognition</vt:lpstr>
      <vt:lpstr>Clone git hub repository</vt:lpstr>
      <vt:lpstr>A notebook is an environment where you have cells that can display formatted text, or code. </vt:lpstr>
      <vt:lpstr>Start to downloding</vt:lpstr>
      <vt:lpstr>Licence plate recognition </vt:lpstr>
      <vt:lpstr>At the end of the notebook, it will look like this:</vt:lpstr>
      <vt:lpstr>Packaging our application </vt:lpstr>
      <vt:lpstr>PowerPoint Presentation</vt:lpstr>
      <vt:lpstr>Waiting for build </vt:lpstr>
      <vt:lpstr>Error:received unexpected terminate signal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127</cp:revision>
  <dcterms:created xsi:type="dcterms:W3CDTF">2013-07-15T20:26:40Z</dcterms:created>
  <dcterms:modified xsi:type="dcterms:W3CDTF">2023-07-25T10:58:58Z</dcterms:modified>
</cp:coreProperties>
</file>