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152607.64000000001</c:v>
                </c:pt>
                <c:pt idx="3">
                  <c:v>172792.41</c:v>
                </c:pt>
                <c:pt idx="5">
                  <c:v>166193.15999999997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A-4EF3-A136-3AE38B481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297073.78999999998</c:v>
                </c:pt>
                <c:pt idx="3">
                  <c:v>472599.39000000007</c:v>
                </c:pt>
                <c:pt idx="4">
                  <c:v>299955.46000000002</c:v>
                </c:pt>
                <c:pt idx="5">
                  <c:v>198670.33000000002</c:v>
                </c:pt>
                <c:pt idx="6">
                  <c:v>250488.98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A-4EF3-A136-3AE38B481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</c:v>
                </c:pt>
                <c:pt idx="2">
                  <c:v>143647.12</c:v>
                </c:pt>
                <c:pt idx="6">
                  <c:v>32496.880000000001</c:v>
                </c:pt>
                <c:pt idx="7">
                  <c:v>70755.5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EA-4EF3-A136-3AE38B481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2">
                  <c:v>593328.55000000005</c:v>
                </c:pt>
                <c:pt idx="3">
                  <c:v>645391.80000000005</c:v>
                </c:pt>
                <c:pt idx="4">
                  <c:v>299955.46000000002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EA-4EF3-A136-3AE38B481E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A-4EF3-A136-3AE38B481E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</c:v>
                </c:pt>
                <c:pt idx="2">
                  <c:v>565951.99000000011</c:v>
                </c:pt>
                <c:pt idx="3">
                  <c:v>697951</c:v>
                </c:pt>
                <c:pt idx="4">
                  <c:v>278704.46000000002</c:v>
                </c:pt>
                <c:pt idx="5">
                  <c:v>136867.04999999999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EA-4EF3-A136-3AE38B481E3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EA-4EF3-A136-3AE38B481E3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</c:v>
                </c:pt>
                <c:pt idx="2">
                  <c:v>675617.63000000012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6EA-4EF3-A136-3AE38B481E3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</c:v>
                </c:pt>
                <c:pt idx="2">
                  <c:v>1268946.1800000002</c:v>
                </c:pt>
                <c:pt idx="3">
                  <c:v>1599611.9000000001</c:v>
                </c:pt>
                <c:pt idx="4">
                  <c:v>1000392.22</c:v>
                </c:pt>
                <c:pt idx="5">
                  <c:v>734324.3899999999</c:v>
                </c:pt>
                <c:pt idx="6">
                  <c:v>1017767.51</c:v>
                </c:pt>
                <c:pt idx="7">
                  <c:v>651854.17999999993</c:v>
                </c:pt>
                <c:pt idx="8">
                  <c:v>600130.73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EA-4EF3-A136-3AE38B481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869615"/>
        <c:axId val="1777870095"/>
      </c:barChart>
      <c:catAx>
        <c:axId val="177786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70095"/>
        <c:crosses val="autoZero"/>
        <c:auto val="1"/>
        <c:lblAlgn val="ctr"/>
        <c:lblOffset val="100"/>
        <c:noMultiLvlLbl val="0"/>
      </c:catAx>
      <c:valAx>
        <c:axId val="177787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6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02613" y="3290233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Adithya.B</a:t>
            </a:r>
            <a:endParaRPr lang="en-US" sz="2400" dirty="0"/>
          </a:p>
          <a:p>
            <a:r>
              <a:rPr lang="en-US" sz="2400" dirty="0"/>
              <a:t>REGISTER NO: 3122017</a:t>
            </a:r>
            <a:r>
              <a:rPr lang="en-IN" sz="2400" dirty="0"/>
              <a:t>00</a:t>
            </a:r>
            <a:r>
              <a:rPr lang="en-IN" sz="2400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asunm1193122017</a:t>
            </a:r>
            <a:r>
              <a:rPr lang="en-IN" sz="2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00</a:t>
            </a:r>
            <a:endParaRPr lang="en-US" sz="2400" dirty="0"/>
          </a:p>
          <a:p>
            <a:r>
              <a:rPr lang="en-US" sz="2400" dirty="0"/>
              <a:t>DEPARTMENT: BCOM-COMMERCE</a:t>
            </a:r>
          </a:p>
          <a:p>
            <a:r>
              <a:rPr lang="en-US" sz="2400" dirty="0"/>
              <a:t>COLLEGE: SINDHI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39B7D-9D52-3303-EDA8-EC8B7576226D}"/>
              </a:ext>
            </a:extLst>
          </p:cNvPr>
          <p:cNvSpPr txBox="1"/>
          <p:nvPr/>
        </p:nvSpPr>
        <p:spPr>
          <a:xfrm>
            <a:off x="739775" y="1447800"/>
            <a:ext cx="7032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Dataset contains Employee Salary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Place Of Employment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Sum Of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Type Of Employment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Fixed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Permanent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Temporary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Gender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Male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Male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Female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Grand Total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1DF9483-E693-CD6C-82CB-8C0E02031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900013"/>
              </p:ext>
            </p:extLst>
          </p:nvPr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ACFCD-4A8C-B20B-E1D2-0A204AB1520D}"/>
              </a:ext>
            </a:extLst>
          </p:cNvPr>
          <p:cNvSpPr txBox="1"/>
          <p:nvPr/>
        </p:nvSpPr>
        <p:spPr>
          <a:xfrm>
            <a:off x="755332" y="1676400"/>
            <a:ext cx="716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210BF-FEF7-8CBA-0A7B-6A3006A4B4F5}"/>
              </a:ext>
            </a:extLst>
          </p:cNvPr>
          <p:cNvSpPr txBox="1"/>
          <p:nvPr/>
        </p:nvSpPr>
        <p:spPr>
          <a:xfrm>
            <a:off x="838200" y="21336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 To Increase The Pay Of Suitable Candidate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lang="en-US" sz="2800" dirty="0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4C8B-5DED-8677-F905-E32D1F616DAE}"/>
              </a:ext>
            </a:extLst>
          </p:cNvPr>
          <p:cNvSpPr txBox="1"/>
          <p:nvPr/>
        </p:nvSpPr>
        <p:spPr>
          <a:xfrm>
            <a:off x="838200" y="1905000"/>
            <a:ext cx="57067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HR Mangers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Departments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Compensation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Grievance &amp; Redressal Offi</a:t>
            </a:r>
            <a:r>
              <a:rPr lang="en-US" sz="2800" dirty="0"/>
              <a:t>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34664-33C6-B8B0-0532-529FB96D708F}"/>
              </a:ext>
            </a:extLst>
          </p:cNvPr>
          <p:cNvSpPr txBox="1"/>
          <p:nvPr/>
        </p:nvSpPr>
        <p:spPr>
          <a:xfrm>
            <a:off x="3276600" y="1760547"/>
            <a:ext cx="4876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rebuchet MS" panose="020B0603020202020204" pitchFamily="34" charset="0"/>
              </a:rPr>
              <a:t>Solution</a:t>
            </a:r>
          </a:p>
          <a:p>
            <a:r>
              <a:rPr lang="en-US" dirty="0">
                <a:latin typeface="Trebuchet MS" panose="020B0603020202020204" pitchFamily="34" charset="0"/>
              </a:rPr>
              <a:t>Employee Salary Analysis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sz="2800" b="1" u="sng" dirty="0">
                <a:latin typeface="Trebuchet MS" panose="020B0603020202020204" pitchFamily="34" charset="0"/>
              </a:rPr>
              <a:t>For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Cost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Talent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Data-Driven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Compliance and Equity</a:t>
            </a:r>
          </a:p>
          <a:p>
            <a:r>
              <a:rPr lang="en-US" sz="2800" b="1" u="sng" dirty="0">
                <a:latin typeface="Trebuchet MS" panose="020B0603020202020204" pitchFamily="34" charset="0"/>
              </a:rPr>
              <a:t>For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Fair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CE5F3-3C29-89F6-DD33-6E1F4B52B5EE}"/>
              </a:ext>
            </a:extLst>
          </p:cNvPr>
          <p:cNvSpPr txBox="1"/>
          <p:nvPr/>
        </p:nvSpPr>
        <p:spPr>
          <a:xfrm>
            <a:off x="990600" y="1459557"/>
            <a:ext cx="7093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NAME : 	Employee Salary Data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DESCRIPTION: This dataset contains employee salary  data including:</a:t>
            </a:r>
            <a:br>
              <a:rPr lang="en-US" dirty="0"/>
            </a:br>
            <a:r>
              <a:rPr lang="en-US" dirty="0"/>
              <a:t>                        1.Employee Information: Employee ID, Name, Job Title , Department, </a:t>
            </a:r>
            <a:r>
              <a:rPr lang="en-US" dirty="0" err="1"/>
              <a:t>Location,Gender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2 . Goal Setting: Individual Goals, Teams Goals , Company Goals.</a:t>
            </a:r>
            <a:br>
              <a:rPr lang="en-US" dirty="0"/>
            </a:br>
            <a:r>
              <a:rPr lang="en-US" dirty="0"/>
              <a:t>                           4.Feedback and Coaching : Manager Feedback , peer Feedback, Self- Assessment.</a:t>
            </a:r>
            <a:br>
              <a:rPr lang="en-US" dirty="0"/>
            </a:br>
            <a:r>
              <a:rPr lang="en-US" dirty="0"/>
              <a:t>                         5.Development Planning: Training Needs, Career Development Plans Succession Planning.</a:t>
            </a:r>
            <a:br>
              <a:rPr lang="en-US" dirty="0"/>
            </a:br>
            <a:r>
              <a:rPr lang="en-US" dirty="0"/>
              <a:t>                         6. Performance Evaluations; Regular Performance Reviews, 360-Degree.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5C240-5683-1FF0-C898-3D6D83915F4F}"/>
              </a:ext>
            </a:extLst>
          </p:cNvPr>
          <p:cNvSpPr txBox="1"/>
          <p:nvPr/>
        </p:nvSpPr>
        <p:spPr>
          <a:xfrm>
            <a:off x="2133600" y="218250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“wow” Factor In Our Solution It is Helpful For Ascertain Budget For Finance Of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in Analysis The Work Force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Classify The Gender Of The Employees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446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 Adithya</cp:lastModifiedBy>
  <cp:revision>17</cp:revision>
  <dcterms:created xsi:type="dcterms:W3CDTF">2024-03-29T15:07:22Z</dcterms:created>
  <dcterms:modified xsi:type="dcterms:W3CDTF">2024-09-11T04:03:44Z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